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0" r:id="rId1"/>
  </p:sldMasterIdLst>
  <p:notesMasterIdLst>
    <p:notesMasterId r:id="rId22"/>
  </p:notesMasterIdLst>
  <p:sldIdLst>
    <p:sldId id="4376" r:id="rId2"/>
    <p:sldId id="4377" r:id="rId3"/>
    <p:sldId id="4380" r:id="rId4"/>
    <p:sldId id="4381" r:id="rId5"/>
    <p:sldId id="4382" r:id="rId6"/>
    <p:sldId id="4383" r:id="rId7"/>
    <p:sldId id="4384" r:id="rId8"/>
    <p:sldId id="4385" r:id="rId9"/>
    <p:sldId id="4386" r:id="rId10"/>
    <p:sldId id="4388" r:id="rId11"/>
    <p:sldId id="4389" r:id="rId12"/>
    <p:sldId id="4390" r:id="rId13"/>
    <p:sldId id="4393" r:id="rId14"/>
    <p:sldId id="4391" r:id="rId15"/>
    <p:sldId id="4394" r:id="rId16"/>
    <p:sldId id="4387" r:id="rId17"/>
    <p:sldId id="4395" r:id="rId18"/>
    <p:sldId id="4392" r:id="rId19"/>
    <p:sldId id="4396" r:id="rId20"/>
    <p:sldId id="4397" r:id="rId21"/>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52" pos="7678" userDrawn="1">
          <p15:clr>
            <a:srgbClr val="A4A3A4"/>
          </p15:clr>
        </p15:guide>
        <p15:guide id="53" orient="horz" pos="432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9E0202"/>
    <a:srgbClr val="F1EEF4"/>
    <a:srgbClr val="5693D7"/>
    <a:srgbClr val="BDDB90"/>
    <a:srgbClr val="337EBF"/>
    <a:srgbClr val="FAE28A"/>
    <a:srgbClr val="8F5722"/>
    <a:srgbClr val="6C421D"/>
    <a:srgbClr val="FFC48E"/>
    <a:srgbClr val="FFBE7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702" autoAdjust="0"/>
    <p:restoredTop sz="38338" autoAdjust="0"/>
  </p:normalViewPr>
  <p:slideViewPr>
    <p:cSldViewPr snapToGrid="0" snapToObjects="1">
      <p:cViewPr>
        <p:scale>
          <a:sx n="26" d="100"/>
          <a:sy n="26" d="100"/>
        </p:scale>
        <p:origin x="1656" y="1600"/>
      </p:cViewPr>
      <p:guideLst>
        <p:guide pos="7678"/>
        <p:guide orient="horz" pos="4320"/>
      </p:guideLst>
    </p:cSldViewPr>
  </p:slideViewPr>
  <p:notesTextViewPr>
    <p:cViewPr>
      <p:scale>
        <a:sx n="20" d="100"/>
        <a:sy n="20" d="100"/>
      </p:scale>
      <p:origin x="0" y="0"/>
    </p:cViewPr>
  </p:notesTextViewPr>
  <p:sorterViewPr>
    <p:cViewPr varScale="1">
      <p:scale>
        <a:sx n="100" d="100"/>
        <a:sy n="100"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Montserrat Light"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Montserrat Light" charset="0"/>
              </a:defRPr>
            </a:lvl1pPr>
          </a:lstStyle>
          <a:p>
            <a:fld id="{EFC10EE1-B198-C942-8235-326C972CBB30}" type="datetimeFigureOut">
              <a:rPr lang="en-US" smtClean="0"/>
              <a:pPr/>
              <a:t>10/29/20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Montserrat Light"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Montserrat Light" charset="0"/>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b="0" i="0" kern="1200">
        <a:solidFill>
          <a:schemeClr val="tx1"/>
        </a:solidFill>
        <a:latin typeface="Montserrat Light" charset="0"/>
        <a:ea typeface="+mn-ea"/>
        <a:cs typeface="+mn-cs"/>
      </a:defRPr>
    </a:lvl1pPr>
    <a:lvl2pPr marL="914217" algn="l" defTabSz="914217" rtl="0" eaLnBrk="1" latinLnBrk="0" hangingPunct="1">
      <a:defRPr sz="2400" b="0" i="0" kern="1200">
        <a:solidFill>
          <a:schemeClr val="tx1"/>
        </a:solidFill>
        <a:latin typeface="Montserrat Light" charset="0"/>
        <a:ea typeface="+mn-ea"/>
        <a:cs typeface="+mn-cs"/>
      </a:defRPr>
    </a:lvl2pPr>
    <a:lvl3pPr marL="1828434" algn="l" defTabSz="914217" rtl="0" eaLnBrk="1" latinLnBrk="0" hangingPunct="1">
      <a:defRPr sz="2400" b="0" i="0" kern="1200">
        <a:solidFill>
          <a:schemeClr val="tx1"/>
        </a:solidFill>
        <a:latin typeface="Montserrat Light" charset="0"/>
        <a:ea typeface="+mn-ea"/>
        <a:cs typeface="+mn-cs"/>
      </a:defRPr>
    </a:lvl3pPr>
    <a:lvl4pPr marL="2742651" algn="l" defTabSz="914217" rtl="0" eaLnBrk="1" latinLnBrk="0" hangingPunct="1">
      <a:defRPr sz="2400" b="0" i="0" kern="1200">
        <a:solidFill>
          <a:schemeClr val="tx1"/>
        </a:solidFill>
        <a:latin typeface="Montserrat Light" charset="0"/>
        <a:ea typeface="+mn-ea"/>
        <a:cs typeface="+mn-cs"/>
      </a:defRPr>
    </a:lvl4pPr>
    <a:lvl5pPr marL="3656868" algn="l" defTabSz="914217" rtl="0" eaLnBrk="1" latinLnBrk="0" hangingPunct="1">
      <a:defRPr sz="2400" b="0" i="0" kern="1200">
        <a:solidFill>
          <a:schemeClr val="tx1"/>
        </a:solidFill>
        <a:latin typeface="Montserrat Light" charset="0"/>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26116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5964" y="12712701"/>
            <a:ext cx="5484971" cy="730250"/>
          </a:xfrm>
          <a:prstGeom prst="rect">
            <a:avLst/>
          </a:prstGeom>
        </p:spPr>
        <p:txBody>
          <a:bodyPr vert="horz" lIns="91440" tIns="45720" rIns="91440" bIns="45720" rtlCol="0" anchor="ctr"/>
          <a:lstStyle>
            <a:lvl1pPr algn="l">
              <a:defRPr sz="2399">
                <a:solidFill>
                  <a:schemeClr val="tx1">
                    <a:tint val="75000"/>
                  </a:schemeClr>
                </a:solidFill>
              </a:defRPr>
            </a:lvl1pPr>
          </a:lstStyle>
          <a:p>
            <a:fld id="{C764DE79-268F-4C1A-8933-263129D2AF90}" type="datetimeFigureOut">
              <a:rPr lang="en-US" dirty="0"/>
              <a:t>10/29/20</a:t>
            </a:fld>
            <a:endParaRPr lang="en-US" dirty="0"/>
          </a:p>
        </p:txBody>
      </p:sp>
      <p:sp>
        <p:nvSpPr>
          <p:cNvPr id="5" name="Footer Placeholder 4"/>
          <p:cNvSpPr>
            <a:spLocks noGrp="1"/>
          </p:cNvSpPr>
          <p:nvPr>
            <p:ph type="ftr" sz="quarter" idx="3"/>
          </p:nvPr>
        </p:nvSpPr>
        <p:spPr>
          <a:xfrm>
            <a:off x="8075097" y="12712701"/>
            <a:ext cx="8227457" cy="730250"/>
          </a:xfrm>
          <a:prstGeom prst="rect">
            <a:avLst/>
          </a:prstGeom>
        </p:spPr>
        <p:txBody>
          <a:bodyPr vert="horz" lIns="91440" tIns="45720" rIns="91440" bIns="45720" rtlCol="0" anchor="ctr"/>
          <a:lstStyle>
            <a:lvl1pPr algn="ctr">
              <a:defRPr sz="2399">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16715" y="12712701"/>
            <a:ext cx="5484971" cy="730250"/>
          </a:xfrm>
          <a:prstGeom prst="rect">
            <a:avLst/>
          </a:prstGeom>
        </p:spPr>
        <p:txBody>
          <a:bodyPr vert="horz" lIns="91440" tIns="45720" rIns="91440" bIns="45720" rtlCol="0" anchor="ctr"/>
          <a:lstStyle>
            <a:lvl1pPr algn="r">
              <a:defRPr sz="2399">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31059664"/>
      </p:ext>
    </p:extLst>
  </p:cSld>
  <p:clrMap bg1="lt1" tx1="dk1" bg2="lt2" tx2="dk2" accent1="accent1" accent2="accent2" accent3="accent3" accent4="accent4" accent5="accent5" accent6="accent6" hlink="hlink" folHlink="folHlink"/>
  <p:sldLayoutIdLst>
    <p:sldLayoutId id="2147483977" r:id="rId1"/>
  </p:sldLayoutIdLst>
  <p:hf hdr="0" ftr="0" dt="0"/>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0" indent="0" algn="l" defTabSz="1828343" rtl="0" eaLnBrk="1" latinLnBrk="0" hangingPunct="1">
        <a:lnSpc>
          <a:spcPct val="90000"/>
        </a:lnSpc>
        <a:spcBef>
          <a:spcPts val="2000"/>
        </a:spcBef>
        <a:buFont typeface="Arial" panose="020B0604020202020204" pitchFamily="34" charset="0"/>
        <a:buNone/>
        <a:defRPr sz="5599" kern="1200">
          <a:solidFill>
            <a:schemeClr val="tx1"/>
          </a:solidFill>
          <a:latin typeface="+mn-lt"/>
          <a:ea typeface="+mn-ea"/>
          <a:cs typeface="+mn-cs"/>
        </a:defRPr>
      </a:lvl1pPr>
      <a:lvl2pPr marL="914171" indent="0" algn="l" defTabSz="1828343" rtl="0" eaLnBrk="1" latinLnBrk="0" hangingPunct="1">
        <a:lnSpc>
          <a:spcPct val="90000"/>
        </a:lnSpc>
        <a:spcBef>
          <a:spcPts val="1000"/>
        </a:spcBef>
        <a:buFont typeface="Arial" panose="020B0604020202020204" pitchFamily="34" charset="0"/>
        <a:buNone/>
        <a:defRPr sz="4799" kern="1200">
          <a:solidFill>
            <a:schemeClr val="tx1"/>
          </a:solidFill>
          <a:latin typeface="+mn-lt"/>
          <a:ea typeface="+mn-ea"/>
          <a:cs typeface="+mn-cs"/>
        </a:defRPr>
      </a:lvl2pPr>
      <a:lvl3pPr marL="1828343" indent="0" algn="l" defTabSz="1828343" rtl="0" eaLnBrk="1" latinLnBrk="0" hangingPunct="1">
        <a:lnSpc>
          <a:spcPct val="90000"/>
        </a:lnSpc>
        <a:spcBef>
          <a:spcPts val="1000"/>
        </a:spcBef>
        <a:buFont typeface="Arial" panose="020B0604020202020204" pitchFamily="34" charset="0"/>
        <a:buNone/>
        <a:defRPr sz="3999" kern="1200">
          <a:solidFill>
            <a:schemeClr val="tx1"/>
          </a:solidFill>
          <a:latin typeface="+mn-lt"/>
          <a:ea typeface="+mn-ea"/>
          <a:cs typeface="+mn-cs"/>
        </a:defRPr>
      </a:lvl3pPr>
      <a:lvl4pPr marL="2742514" indent="0" algn="l" defTabSz="1828343" rtl="0" eaLnBrk="1" latinLnBrk="0" hangingPunct="1">
        <a:lnSpc>
          <a:spcPct val="90000"/>
        </a:lnSpc>
        <a:spcBef>
          <a:spcPts val="1000"/>
        </a:spcBef>
        <a:buFont typeface="Arial" panose="020B0604020202020204" pitchFamily="34" charset="0"/>
        <a:buNone/>
        <a:defRPr sz="3599" kern="1200">
          <a:solidFill>
            <a:schemeClr val="tx1"/>
          </a:solidFill>
          <a:latin typeface="+mn-lt"/>
          <a:ea typeface="+mn-ea"/>
          <a:cs typeface="+mn-cs"/>
        </a:defRPr>
      </a:lvl4pPr>
      <a:lvl5pPr marL="3656685" indent="0" algn="l" defTabSz="1828343" rtl="0" eaLnBrk="1" latinLnBrk="0" hangingPunct="1">
        <a:lnSpc>
          <a:spcPct val="90000"/>
        </a:lnSpc>
        <a:spcBef>
          <a:spcPts val="1000"/>
        </a:spcBef>
        <a:buFont typeface="Arial" panose="020B0604020202020204" pitchFamily="34" charset="0"/>
        <a:buNone/>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upo 349">
            <a:extLst>
              <a:ext uri="{FF2B5EF4-FFF2-40B4-BE49-F238E27FC236}">
                <a16:creationId xmlns:a16="http://schemas.microsoft.com/office/drawing/2014/main" id="{348927B2-11EF-9B43-8F14-3C6D5FC962C2}"/>
              </a:ext>
            </a:extLst>
          </p:cNvPr>
          <p:cNvGrpSpPr/>
          <p:nvPr/>
        </p:nvGrpSpPr>
        <p:grpSpPr>
          <a:xfrm>
            <a:off x="2668308" y="1022190"/>
            <a:ext cx="19041035" cy="2561450"/>
            <a:chOff x="2668308" y="861425"/>
            <a:chExt cx="19041035" cy="2561450"/>
          </a:xfrm>
        </p:grpSpPr>
        <p:sp>
          <p:nvSpPr>
            <p:cNvPr id="44" name="CuadroTexto 350">
              <a:extLst>
                <a:ext uri="{FF2B5EF4-FFF2-40B4-BE49-F238E27FC236}">
                  <a16:creationId xmlns:a16="http://schemas.microsoft.com/office/drawing/2014/main" id="{EB85846B-B4DD-D346-BE0C-37F878C3F360}"/>
                </a:ext>
              </a:extLst>
            </p:cNvPr>
            <p:cNvSpPr txBox="1"/>
            <p:nvPr/>
          </p:nvSpPr>
          <p:spPr>
            <a:xfrm>
              <a:off x="3683162"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5" name="CuadroTexto 351">
              <a:extLst>
                <a:ext uri="{FF2B5EF4-FFF2-40B4-BE49-F238E27FC236}">
                  <a16:creationId xmlns:a16="http://schemas.microsoft.com/office/drawing/2014/main" id="{14CCF53B-4E8A-804A-9EAC-C1FF6A3EC7E9}"/>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12" name="Rounded Rectangle 11">
            <a:extLst>
              <a:ext uri="{FF2B5EF4-FFF2-40B4-BE49-F238E27FC236}">
                <a16:creationId xmlns:a16="http://schemas.microsoft.com/office/drawing/2014/main" id="{0154F3A3-BCF6-D045-894D-ABF42D97105F}"/>
              </a:ext>
            </a:extLst>
          </p:cNvPr>
          <p:cNvSpPr/>
          <p:nvPr/>
        </p:nvSpPr>
        <p:spPr>
          <a:xfrm>
            <a:off x="10356112" y="4019107"/>
            <a:ext cx="10058400" cy="2445869"/>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solidFill>
                <a:schemeClr val="bg1"/>
              </a:solidFill>
            </a:endParaRPr>
          </a:p>
        </p:txBody>
      </p:sp>
      <p:sp>
        <p:nvSpPr>
          <p:cNvPr id="473" name="Rounded Rectangle 472">
            <a:extLst>
              <a:ext uri="{FF2B5EF4-FFF2-40B4-BE49-F238E27FC236}">
                <a16:creationId xmlns:a16="http://schemas.microsoft.com/office/drawing/2014/main" id="{3195A2F2-63A6-F942-B93E-40F259208947}"/>
              </a:ext>
            </a:extLst>
          </p:cNvPr>
          <p:cNvSpPr/>
          <p:nvPr/>
        </p:nvSpPr>
        <p:spPr>
          <a:xfrm>
            <a:off x="10345798" y="4083011"/>
            <a:ext cx="10058400" cy="761525"/>
          </a:xfrm>
          <a:prstGeom prst="roundRect">
            <a:avLst>
              <a:gd name="adj" fmla="val 248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475" name="Group 474">
            <a:extLst>
              <a:ext uri="{FF2B5EF4-FFF2-40B4-BE49-F238E27FC236}">
                <a16:creationId xmlns:a16="http://schemas.microsoft.com/office/drawing/2014/main" id="{AE13DB29-27C4-FC43-80E1-77BA01C405F1}"/>
              </a:ext>
            </a:extLst>
          </p:cNvPr>
          <p:cNvGrpSpPr/>
          <p:nvPr/>
        </p:nvGrpSpPr>
        <p:grpSpPr>
          <a:xfrm>
            <a:off x="12301712" y="4187898"/>
            <a:ext cx="6018345" cy="1822941"/>
            <a:chOff x="5981850" y="10789798"/>
            <a:chExt cx="8676511" cy="1822941"/>
          </a:xfrm>
        </p:grpSpPr>
        <p:sp>
          <p:nvSpPr>
            <p:cNvPr id="476" name="TextBox 475">
              <a:extLst>
                <a:ext uri="{FF2B5EF4-FFF2-40B4-BE49-F238E27FC236}">
                  <a16:creationId xmlns:a16="http://schemas.microsoft.com/office/drawing/2014/main" id="{87DD4D05-7603-DD40-B7D4-5A180E0BC16E}"/>
                </a:ext>
              </a:extLst>
            </p:cNvPr>
            <p:cNvSpPr txBox="1"/>
            <p:nvPr/>
          </p:nvSpPr>
          <p:spPr>
            <a:xfrm>
              <a:off x="5981850" y="11781742"/>
              <a:ext cx="8676511" cy="830997"/>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477" name="Rectangle 476">
              <a:extLst>
                <a:ext uri="{FF2B5EF4-FFF2-40B4-BE49-F238E27FC236}">
                  <a16:creationId xmlns:a16="http://schemas.microsoft.com/office/drawing/2014/main" id="{7CE847A2-1DC3-4B44-90C3-D3696A6112D9}"/>
                </a:ext>
              </a:extLst>
            </p:cNvPr>
            <p:cNvSpPr/>
            <p:nvPr/>
          </p:nvSpPr>
          <p:spPr>
            <a:xfrm>
              <a:off x="8171269" y="10789798"/>
              <a:ext cx="4297676" cy="646331"/>
            </a:xfrm>
            <a:prstGeom prst="rect">
              <a:avLst/>
            </a:prstGeom>
          </p:spPr>
          <p:txBody>
            <a:bodyPr wrap="square">
              <a:spAutoFit/>
            </a:bodyPr>
            <a:lstStyle/>
            <a:p>
              <a:pPr algn="ctr"/>
              <a:r>
                <a:rPr lang="en-US" dirty="0">
                  <a:solidFill>
                    <a:schemeClr val="bg1"/>
                  </a:solidFill>
                  <a:latin typeface="Roboto Medium" panose="02000000000000000000" pitchFamily="2" charset="0"/>
                  <a:ea typeface="Roboto Medium" panose="02000000000000000000" pitchFamily="2" charset="0"/>
                  <a:cs typeface="Montserrat" charset="0"/>
                </a:rPr>
                <a:t>Brazil</a:t>
              </a:r>
              <a:endParaRPr lang="en-US" sz="5400" dirty="0">
                <a:solidFill>
                  <a:schemeClr val="bg1"/>
                </a:solidFill>
                <a:latin typeface="Roboto Medium" panose="02000000000000000000" pitchFamily="2" charset="0"/>
                <a:ea typeface="Roboto Medium" panose="02000000000000000000" pitchFamily="2" charset="0"/>
                <a:cs typeface="Montserrat" charset="0"/>
              </a:endParaRPr>
            </a:p>
          </p:txBody>
        </p:sp>
      </p:grpSp>
      <p:sp>
        <p:nvSpPr>
          <p:cNvPr id="478" name="Rounded Rectangle 477">
            <a:extLst>
              <a:ext uri="{FF2B5EF4-FFF2-40B4-BE49-F238E27FC236}">
                <a16:creationId xmlns:a16="http://schemas.microsoft.com/office/drawing/2014/main" id="{64F82ACB-0B97-B440-836C-D7D17840A792}"/>
              </a:ext>
            </a:extLst>
          </p:cNvPr>
          <p:cNvSpPr/>
          <p:nvPr/>
        </p:nvSpPr>
        <p:spPr>
          <a:xfrm>
            <a:off x="10356112" y="7378996"/>
            <a:ext cx="10058400" cy="2445869"/>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solidFill>
                <a:schemeClr val="bg1"/>
              </a:solidFill>
            </a:endParaRPr>
          </a:p>
        </p:txBody>
      </p:sp>
      <p:sp>
        <p:nvSpPr>
          <p:cNvPr id="479" name="Rounded Rectangle 478">
            <a:extLst>
              <a:ext uri="{FF2B5EF4-FFF2-40B4-BE49-F238E27FC236}">
                <a16:creationId xmlns:a16="http://schemas.microsoft.com/office/drawing/2014/main" id="{5BC8BBE5-3BC1-B74E-9F05-E55010796C91}"/>
              </a:ext>
            </a:extLst>
          </p:cNvPr>
          <p:cNvSpPr/>
          <p:nvPr/>
        </p:nvSpPr>
        <p:spPr>
          <a:xfrm>
            <a:off x="10345798" y="7442900"/>
            <a:ext cx="10058400" cy="761525"/>
          </a:xfrm>
          <a:prstGeom prst="roundRect">
            <a:avLst>
              <a:gd name="adj" fmla="val 1928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480" name="Group 479">
            <a:extLst>
              <a:ext uri="{FF2B5EF4-FFF2-40B4-BE49-F238E27FC236}">
                <a16:creationId xmlns:a16="http://schemas.microsoft.com/office/drawing/2014/main" id="{1D0DC6D9-EC54-EA4C-82AB-ABC2CA66DC62}"/>
              </a:ext>
            </a:extLst>
          </p:cNvPr>
          <p:cNvGrpSpPr/>
          <p:nvPr/>
        </p:nvGrpSpPr>
        <p:grpSpPr>
          <a:xfrm>
            <a:off x="12301712" y="7547787"/>
            <a:ext cx="6018345" cy="1822941"/>
            <a:chOff x="5981850" y="10789798"/>
            <a:chExt cx="8676511" cy="1822941"/>
          </a:xfrm>
        </p:grpSpPr>
        <p:sp>
          <p:nvSpPr>
            <p:cNvPr id="481" name="TextBox 480">
              <a:extLst>
                <a:ext uri="{FF2B5EF4-FFF2-40B4-BE49-F238E27FC236}">
                  <a16:creationId xmlns:a16="http://schemas.microsoft.com/office/drawing/2014/main" id="{E5CA5B1C-0B1E-984C-81A3-9774D4129D67}"/>
                </a:ext>
              </a:extLst>
            </p:cNvPr>
            <p:cNvSpPr txBox="1"/>
            <p:nvPr/>
          </p:nvSpPr>
          <p:spPr>
            <a:xfrm>
              <a:off x="5981850" y="11781742"/>
              <a:ext cx="8676511" cy="830997"/>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482" name="Rectangle 481">
              <a:extLst>
                <a:ext uri="{FF2B5EF4-FFF2-40B4-BE49-F238E27FC236}">
                  <a16:creationId xmlns:a16="http://schemas.microsoft.com/office/drawing/2014/main" id="{B91CAC83-0096-4345-979C-571F6C497CF7}"/>
                </a:ext>
              </a:extLst>
            </p:cNvPr>
            <p:cNvSpPr/>
            <p:nvPr/>
          </p:nvSpPr>
          <p:spPr>
            <a:xfrm>
              <a:off x="8171269" y="10789798"/>
              <a:ext cx="4297676" cy="646331"/>
            </a:xfrm>
            <a:prstGeom prst="rect">
              <a:avLst/>
            </a:prstGeom>
          </p:spPr>
          <p:txBody>
            <a:bodyPr wrap="square">
              <a:spAutoFit/>
            </a:bodyPr>
            <a:lstStyle/>
            <a:p>
              <a:pPr algn="ctr"/>
              <a:r>
                <a:rPr lang="en-US" dirty="0">
                  <a:solidFill>
                    <a:schemeClr val="bg1"/>
                  </a:solidFill>
                  <a:latin typeface="Roboto Medium" panose="02000000000000000000" pitchFamily="2" charset="0"/>
                  <a:ea typeface="Roboto Medium" panose="02000000000000000000" pitchFamily="2" charset="0"/>
                  <a:cs typeface="Montserrat" charset="0"/>
                </a:rPr>
                <a:t>Bolivia</a:t>
              </a:r>
              <a:endParaRPr lang="en-US" sz="5400" dirty="0">
                <a:solidFill>
                  <a:schemeClr val="bg1"/>
                </a:solidFill>
                <a:latin typeface="Roboto Medium" panose="02000000000000000000" pitchFamily="2" charset="0"/>
                <a:ea typeface="Roboto Medium" panose="02000000000000000000" pitchFamily="2" charset="0"/>
                <a:cs typeface="Montserrat" charset="0"/>
              </a:endParaRPr>
            </a:p>
          </p:txBody>
        </p:sp>
      </p:grpSp>
      <p:sp>
        <p:nvSpPr>
          <p:cNvPr id="483" name="Rounded Rectangle 482">
            <a:extLst>
              <a:ext uri="{FF2B5EF4-FFF2-40B4-BE49-F238E27FC236}">
                <a16:creationId xmlns:a16="http://schemas.microsoft.com/office/drawing/2014/main" id="{730C178F-3030-4A4A-A251-E73CC6D558A3}"/>
              </a:ext>
            </a:extLst>
          </p:cNvPr>
          <p:cNvSpPr/>
          <p:nvPr/>
        </p:nvSpPr>
        <p:spPr>
          <a:xfrm>
            <a:off x="10356112" y="10419903"/>
            <a:ext cx="10058400" cy="2445869"/>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solidFill>
                <a:schemeClr val="bg1"/>
              </a:solidFill>
            </a:endParaRPr>
          </a:p>
        </p:txBody>
      </p:sp>
      <p:sp>
        <p:nvSpPr>
          <p:cNvPr id="484" name="Rounded Rectangle 483">
            <a:extLst>
              <a:ext uri="{FF2B5EF4-FFF2-40B4-BE49-F238E27FC236}">
                <a16:creationId xmlns:a16="http://schemas.microsoft.com/office/drawing/2014/main" id="{99C5CB62-EB16-FE47-85CB-258192A58586}"/>
              </a:ext>
            </a:extLst>
          </p:cNvPr>
          <p:cNvSpPr/>
          <p:nvPr/>
        </p:nvSpPr>
        <p:spPr>
          <a:xfrm>
            <a:off x="10345798" y="10483807"/>
            <a:ext cx="10058400" cy="761525"/>
          </a:xfrm>
          <a:prstGeom prst="roundRect">
            <a:avLst>
              <a:gd name="adj" fmla="val 2486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485" name="Group 484">
            <a:extLst>
              <a:ext uri="{FF2B5EF4-FFF2-40B4-BE49-F238E27FC236}">
                <a16:creationId xmlns:a16="http://schemas.microsoft.com/office/drawing/2014/main" id="{184F8BC3-8373-384F-BFDB-F56F59ED1932}"/>
              </a:ext>
            </a:extLst>
          </p:cNvPr>
          <p:cNvGrpSpPr/>
          <p:nvPr/>
        </p:nvGrpSpPr>
        <p:grpSpPr>
          <a:xfrm>
            <a:off x="12301712" y="10588694"/>
            <a:ext cx="6018345" cy="1822941"/>
            <a:chOff x="5981850" y="10789798"/>
            <a:chExt cx="8676511" cy="1822941"/>
          </a:xfrm>
        </p:grpSpPr>
        <p:sp>
          <p:nvSpPr>
            <p:cNvPr id="486" name="TextBox 485">
              <a:extLst>
                <a:ext uri="{FF2B5EF4-FFF2-40B4-BE49-F238E27FC236}">
                  <a16:creationId xmlns:a16="http://schemas.microsoft.com/office/drawing/2014/main" id="{63001452-0065-2241-B660-4A9CE58BD189}"/>
                </a:ext>
              </a:extLst>
            </p:cNvPr>
            <p:cNvSpPr txBox="1"/>
            <p:nvPr/>
          </p:nvSpPr>
          <p:spPr>
            <a:xfrm>
              <a:off x="5981850" y="11781742"/>
              <a:ext cx="8676511" cy="830997"/>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487" name="Rectangle 486">
              <a:extLst>
                <a:ext uri="{FF2B5EF4-FFF2-40B4-BE49-F238E27FC236}">
                  <a16:creationId xmlns:a16="http://schemas.microsoft.com/office/drawing/2014/main" id="{39BDC024-3098-2642-9EA5-DE82BA673CC1}"/>
                </a:ext>
              </a:extLst>
            </p:cNvPr>
            <p:cNvSpPr/>
            <p:nvPr/>
          </p:nvSpPr>
          <p:spPr>
            <a:xfrm>
              <a:off x="8171269" y="10789798"/>
              <a:ext cx="4297676" cy="646331"/>
            </a:xfrm>
            <a:prstGeom prst="rect">
              <a:avLst/>
            </a:prstGeom>
          </p:spPr>
          <p:txBody>
            <a:bodyPr wrap="square">
              <a:spAutoFit/>
            </a:bodyPr>
            <a:lstStyle/>
            <a:p>
              <a:pPr algn="ctr"/>
              <a:r>
                <a:rPr lang="en-US" dirty="0">
                  <a:solidFill>
                    <a:schemeClr val="bg1"/>
                  </a:solidFill>
                  <a:latin typeface="Roboto Medium" panose="02000000000000000000" pitchFamily="2" charset="0"/>
                  <a:ea typeface="Roboto Medium" panose="02000000000000000000" pitchFamily="2" charset="0"/>
                  <a:cs typeface="Montserrat" charset="0"/>
                </a:rPr>
                <a:t>Argentina</a:t>
              </a:r>
              <a:endParaRPr lang="en-US" sz="5400" dirty="0">
                <a:solidFill>
                  <a:schemeClr val="bg1"/>
                </a:solidFill>
                <a:latin typeface="Roboto Medium" panose="02000000000000000000" pitchFamily="2" charset="0"/>
                <a:ea typeface="Roboto Medium" panose="02000000000000000000" pitchFamily="2" charset="0"/>
                <a:cs typeface="Montserrat" charset="0"/>
              </a:endParaRPr>
            </a:p>
          </p:txBody>
        </p:sp>
      </p:grpSp>
      <p:grpSp>
        <p:nvGrpSpPr>
          <p:cNvPr id="488" name="Group 487">
            <a:extLst>
              <a:ext uri="{FF2B5EF4-FFF2-40B4-BE49-F238E27FC236}">
                <a16:creationId xmlns:a16="http://schemas.microsoft.com/office/drawing/2014/main" id="{191A6C1E-1574-654D-B028-AD7B84D11530}"/>
              </a:ext>
            </a:extLst>
          </p:cNvPr>
          <p:cNvGrpSpPr/>
          <p:nvPr/>
        </p:nvGrpSpPr>
        <p:grpSpPr>
          <a:xfrm>
            <a:off x="3027528" y="4530981"/>
            <a:ext cx="6775059" cy="8260855"/>
            <a:chOff x="3281037" y="-1"/>
            <a:chExt cx="5626780" cy="6860754"/>
          </a:xfrm>
          <a:solidFill>
            <a:schemeClr val="bg1">
              <a:lumMod val="95000"/>
            </a:schemeClr>
          </a:solidFill>
        </p:grpSpPr>
        <p:sp>
          <p:nvSpPr>
            <p:cNvPr id="489" name="Freeform 488">
              <a:extLst>
                <a:ext uri="{FF2B5EF4-FFF2-40B4-BE49-F238E27FC236}">
                  <a16:creationId xmlns:a16="http://schemas.microsoft.com/office/drawing/2014/main" id="{B2C8D93E-E384-7747-B004-5D6BF876591D}"/>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490" name="Freeform 489">
              <a:extLst>
                <a:ext uri="{FF2B5EF4-FFF2-40B4-BE49-F238E27FC236}">
                  <a16:creationId xmlns:a16="http://schemas.microsoft.com/office/drawing/2014/main" id="{35E8BD2A-CCA0-594A-9447-D419725BCA59}"/>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491" name="Freeform 490">
              <a:extLst>
                <a:ext uri="{FF2B5EF4-FFF2-40B4-BE49-F238E27FC236}">
                  <a16:creationId xmlns:a16="http://schemas.microsoft.com/office/drawing/2014/main" id="{D4D6A714-755C-B24A-A2D4-4FA1391BF6FA}"/>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492" name="Freeform 491">
              <a:extLst>
                <a:ext uri="{FF2B5EF4-FFF2-40B4-BE49-F238E27FC236}">
                  <a16:creationId xmlns:a16="http://schemas.microsoft.com/office/drawing/2014/main" id="{12488E71-8697-9744-A2C2-A0A81FB1F0B5}"/>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493" name="Freeform 492">
              <a:extLst>
                <a:ext uri="{FF2B5EF4-FFF2-40B4-BE49-F238E27FC236}">
                  <a16:creationId xmlns:a16="http://schemas.microsoft.com/office/drawing/2014/main" id="{C9580A5B-915D-5148-9B59-1EDD02F8F002}"/>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494" name="Freeform 493">
              <a:extLst>
                <a:ext uri="{FF2B5EF4-FFF2-40B4-BE49-F238E27FC236}">
                  <a16:creationId xmlns:a16="http://schemas.microsoft.com/office/drawing/2014/main" id="{612C3702-732B-2C49-9815-762216697A14}"/>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495" name="Freeform 494">
              <a:extLst>
                <a:ext uri="{FF2B5EF4-FFF2-40B4-BE49-F238E27FC236}">
                  <a16:creationId xmlns:a16="http://schemas.microsoft.com/office/drawing/2014/main" id="{A11CD4FC-AD5D-4B4C-87E0-CF721B8B615A}"/>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496" name="Freeform 495">
              <a:extLst>
                <a:ext uri="{FF2B5EF4-FFF2-40B4-BE49-F238E27FC236}">
                  <a16:creationId xmlns:a16="http://schemas.microsoft.com/office/drawing/2014/main" id="{7CBF86DC-58A4-6644-A630-36A59FA93BF2}"/>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497" name="Freeform 496">
              <a:extLst>
                <a:ext uri="{FF2B5EF4-FFF2-40B4-BE49-F238E27FC236}">
                  <a16:creationId xmlns:a16="http://schemas.microsoft.com/office/drawing/2014/main" id="{33C8046A-CEFE-434E-9D6F-826244DD5FD4}"/>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498" name="Freeform 497">
              <a:extLst>
                <a:ext uri="{FF2B5EF4-FFF2-40B4-BE49-F238E27FC236}">
                  <a16:creationId xmlns:a16="http://schemas.microsoft.com/office/drawing/2014/main" id="{5D544ABD-102E-1944-AED2-B677BA3E377A}"/>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499" name="Freeform 498">
              <a:extLst>
                <a:ext uri="{FF2B5EF4-FFF2-40B4-BE49-F238E27FC236}">
                  <a16:creationId xmlns:a16="http://schemas.microsoft.com/office/drawing/2014/main" id="{6CBAA53E-82CB-FB4A-81BC-C07D7ECF4308}"/>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500" name="Freeform 499">
              <a:extLst>
                <a:ext uri="{FF2B5EF4-FFF2-40B4-BE49-F238E27FC236}">
                  <a16:creationId xmlns:a16="http://schemas.microsoft.com/office/drawing/2014/main" id="{5F7AA183-67EE-D74D-A53F-64125098448E}"/>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501" name="Freeform 500">
              <a:extLst>
                <a:ext uri="{FF2B5EF4-FFF2-40B4-BE49-F238E27FC236}">
                  <a16:creationId xmlns:a16="http://schemas.microsoft.com/office/drawing/2014/main" id="{B539B50F-A929-0B41-A513-8D9238670AC4}"/>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502" name="Freeform 501">
              <a:extLst>
                <a:ext uri="{FF2B5EF4-FFF2-40B4-BE49-F238E27FC236}">
                  <a16:creationId xmlns:a16="http://schemas.microsoft.com/office/drawing/2014/main" id="{2E02F03D-E578-A045-A7BB-82A919C73AC7}"/>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503" name="Freeform 502">
              <a:extLst>
                <a:ext uri="{FF2B5EF4-FFF2-40B4-BE49-F238E27FC236}">
                  <a16:creationId xmlns:a16="http://schemas.microsoft.com/office/drawing/2014/main" id="{11027262-7C2D-764B-8E2C-22CC41C8292E}"/>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504" name="Freeform 503">
              <a:extLst>
                <a:ext uri="{FF2B5EF4-FFF2-40B4-BE49-F238E27FC236}">
                  <a16:creationId xmlns:a16="http://schemas.microsoft.com/office/drawing/2014/main" id="{A88BDDDD-3736-1C42-B0F4-3821D5FC6769}"/>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505" name="Freeform 504">
              <a:extLst>
                <a:ext uri="{FF2B5EF4-FFF2-40B4-BE49-F238E27FC236}">
                  <a16:creationId xmlns:a16="http://schemas.microsoft.com/office/drawing/2014/main" id="{4D7AAD7E-8134-A740-BA5F-C2BD29328FFC}"/>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506" name="Freeform 505">
              <a:extLst>
                <a:ext uri="{FF2B5EF4-FFF2-40B4-BE49-F238E27FC236}">
                  <a16:creationId xmlns:a16="http://schemas.microsoft.com/office/drawing/2014/main" id="{1C931474-C1FA-AC4F-AC90-E74CD7B41A91}"/>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507" name="Freeform 506">
              <a:extLst>
                <a:ext uri="{FF2B5EF4-FFF2-40B4-BE49-F238E27FC236}">
                  <a16:creationId xmlns:a16="http://schemas.microsoft.com/office/drawing/2014/main" id="{992F69DB-4C1C-C743-99AE-D08D07948039}"/>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508" name="Freeform 507">
              <a:extLst>
                <a:ext uri="{FF2B5EF4-FFF2-40B4-BE49-F238E27FC236}">
                  <a16:creationId xmlns:a16="http://schemas.microsoft.com/office/drawing/2014/main" id="{CF6F4E82-6711-2B44-A939-6CDBB2C4EB51}"/>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509" name="Freeform 508">
              <a:extLst>
                <a:ext uri="{FF2B5EF4-FFF2-40B4-BE49-F238E27FC236}">
                  <a16:creationId xmlns:a16="http://schemas.microsoft.com/office/drawing/2014/main" id="{B162FFB5-1009-5B40-ACA7-277437C7F676}"/>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510" name="Freeform 509">
              <a:extLst>
                <a:ext uri="{FF2B5EF4-FFF2-40B4-BE49-F238E27FC236}">
                  <a16:creationId xmlns:a16="http://schemas.microsoft.com/office/drawing/2014/main" id="{4675AECA-C8F3-934D-B57B-3C8F9F99DAAC}"/>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511" name="Freeform 510">
              <a:extLst>
                <a:ext uri="{FF2B5EF4-FFF2-40B4-BE49-F238E27FC236}">
                  <a16:creationId xmlns:a16="http://schemas.microsoft.com/office/drawing/2014/main" id="{A23CAF89-81CD-FA4B-8613-D06CF7D01304}"/>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512" name="Freeform 511">
              <a:extLst>
                <a:ext uri="{FF2B5EF4-FFF2-40B4-BE49-F238E27FC236}">
                  <a16:creationId xmlns:a16="http://schemas.microsoft.com/office/drawing/2014/main" id="{D2342890-417E-F043-8373-C85E9CF237AD}"/>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513" name="Freeform 512">
              <a:extLst>
                <a:ext uri="{FF2B5EF4-FFF2-40B4-BE49-F238E27FC236}">
                  <a16:creationId xmlns:a16="http://schemas.microsoft.com/office/drawing/2014/main" id="{12A2FC3B-1A73-6F43-A575-4F559322B97A}"/>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514" name="Freeform 513">
              <a:extLst>
                <a:ext uri="{FF2B5EF4-FFF2-40B4-BE49-F238E27FC236}">
                  <a16:creationId xmlns:a16="http://schemas.microsoft.com/office/drawing/2014/main" id="{C58CD3DC-D800-A048-9B1A-18ECD7724741}"/>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515" name="Freeform 514">
              <a:extLst>
                <a:ext uri="{FF2B5EF4-FFF2-40B4-BE49-F238E27FC236}">
                  <a16:creationId xmlns:a16="http://schemas.microsoft.com/office/drawing/2014/main" id="{610AE7CB-B764-1540-BC43-9CED6C1CB5A1}"/>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516" name="Freeform 515">
              <a:extLst>
                <a:ext uri="{FF2B5EF4-FFF2-40B4-BE49-F238E27FC236}">
                  <a16:creationId xmlns:a16="http://schemas.microsoft.com/office/drawing/2014/main" id="{B9CF225D-CA3C-AD44-8423-1C9E994EA07B}"/>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517" name="Freeform 516">
              <a:extLst>
                <a:ext uri="{FF2B5EF4-FFF2-40B4-BE49-F238E27FC236}">
                  <a16:creationId xmlns:a16="http://schemas.microsoft.com/office/drawing/2014/main" id="{C4BD8840-6E8B-1748-AEC0-ADD13DABA96A}"/>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518" name="Freeform 517">
              <a:extLst>
                <a:ext uri="{FF2B5EF4-FFF2-40B4-BE49-F238E27FC236}">
                  <a16:creationId xmlns:a16="http://schemas.microsoft.com/office/drawing/2014/main" id="{D99FB2E5-CB9E-DA45-AF62-2535DBFF9900}"/>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519" name="Freeform 518">
              <a:extLst>
                <a:ext uri="{FF2B5EF4-FFF2-40B4-BE49-F238E27FC236}">
                  <a16:creationId xmlns:a16="http://schemas.microsoft.com/office/drawing/2014/main" id="{7CFC5390-2A2C-0348-B6A1-1D253B294F00}"/>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520" name="Freeform 519">
              <a:extLst>
                <a:ext uri="{FF2B5EF4-FFF2-40B4-BE49-F238E27FC236}">
                  <a16:creationId xmlns:a16="http://schemas.microsoft.com/office/drawing/2014/main" id="{E0D1C8B6-87C2-9649-9D57-C716B48B457C}"/>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521" name="Freeform 520">
              <a:extLst>
                <a:ext uri="{FF2B5EF4-FFF2-40B4-BE49-F238E27FC236}">
                  <a16:creationId xmlns:a16="http://schemas.microsoft.com/office/drawing/2014/main" id="{21F0D7BA-7970-6D45-9088-73422C80C309}"/>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522" name="Freeform 521">
              <a:extLst>
                <a:ext uri="{FF2B5EF4-FFF2-40B4-BE49-F238E27FC236}">
                  <a16:creationId xmlns:a16="http://schemas.microsoft.com/office/drawing/2014/main" id="{1E7855F8-5028-0D4E-8CE5-9FA82D4F08C9}"/>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523" name="Freeform 522">
              <a:extLst>
                <a:ext uri="{FF2B5EF4-FFF2-40B4-BE49-F238E27FC236}">
                  <a16:creationId xmlns:a16="http://schemas.microsoft.com/office/drawing/2014/main" id="{403178A8-1EAD-FF43-AFF5-237602BEC3AB}"/>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524" name="Freeform 523">
              <a:extLst>
                <a:ext uri="{FF2B5EF4-FFF2-40B4-BE49-F238E27FC236}">
                  <a16:creationId xmlns:a16="http://schemas.microsoft.com/office/drawing/2014/main" id="{E62F9BEC-4C79-1547-A8E8-13F170717085}"/>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525" name="Freeform 524">
              <a:extLst>
                <a:ext uri="{FF2B5EF4-FFF2-40B4-BE49-F238E27FC236}">
                  <a16:creationId xmlns:a16="http://schemas.microsoft.com/office/drawing/2014/main" id="{802723BE-91F5-A04A-9A22-2BD0773CB55E}"/>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526" name="Freeform 525">
              <a:extLst>
                <a:ext uri="{FF2B5EF4-FFF2-40B4-BE49-F238E27FC236}">
                  <a16:creationId xmlns:a16="http://schemas.microsoft.com/office/drawing/2014/main" id="{E17B754A-7090-0C44-80BC-9CFF6BA87F7A}"/>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527" name="Freeform 526">
              <a:extLst>
                <a:ext uri="{FF2B5EF4-FFF2-40B4-BE49-F238E27FC236}">
                  <a16:creationId xmlns:a16="http://schemas.microsoft.com/office/drawing/2014/main" id="{13F4BCDE-A1C1-EB4D-B300-1C96764E31BF}"/>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528" name="Freeform 527">
              <a:extLst>
                <a:ext uri="{FF2B5EF4-FFF2-40B4-BE49-F238E27FC236}">
                  <a16:creationId xmlns:a16="http://schemas.microsoft.com/office/drawing/2014/main" id="{ACAF688C-E93F-3145-839A-33EFCC7C2D08}"/>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529" name="Freeform 528">
              <a:extLst>
                <a:ext uri="{FF2B5EF4-FFF2-40B4-BE49-F238E27FC236}">
                  <a16:creationId xmlns:a16="http://schemas.microsoft.com/office/drawing/2014/main" id="{1CBA00C1-3712-064B-8702-514C1289A650}"/>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530" name="Freeform 529">
              <a:extLst>
                <a:ext uri="{FF2B5EF4-FFF2-40B4-BE49-F238E27FC236}">
                  <a16:creationId xmlns:a16="http://schemas.microsoft.com/office/drawing/2014/main" id="{0D38A6F4-1637-B744-83CB-7D21029C13B2}"/>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531" name="Freeform 530">
              <a:extLst>
                <a:ext uri="{FF2B5EF4-FFF2-40B4-BE49-F238E27FC236}">
                  <a16:creationId xmlns:a16="http://schemas.microsoft.com/office/drawing/2014/main" id="{F5F4B4BB-A6B5-0B45-9400-094B2F51C2B6}"/>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532" name="Freeform 531">
              <a:extLst>
                <a:ext uri="{FF2B5EF4-FFF2-40B4-BE49-F238E27FC236}">
                  <a16:creationId xmlns:a16="http://schemas.microsoft.com/office/drawing/2014/main" id="{8F1C54B6-02EE-1B48-A54C-F9989E25D016}"/>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533" name="Freeform 532">
              <a:extLst>
                <a:ext uri="{FF2B5EF4-FFF2-40B4-BE49-F238E27FC236}">
                  <a16:creationId xmlns:a16="http://schemas.microsoft.com/office/drawing/2014/main" id="{0338F653-F53C-434D-A2C6-1EDDEB54636E}"/>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534" name="Freeform 533">
              <a:extLst>
                <a:ext uri="{FF2B5EF4-FFF2-40B4-BE49-F238E27FC236}">
                  <a16:creationId xmlns:a16="http://schemas.microsoft.com/office/drawing/2014/main" id="{554EF367-F0E9-C646-943B-2B4E37B52847}"/>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535" name="Freeform 534">
              <a:extLst>
                <a:ext uri="{FF2B5EF4-FFF2-40B4-BE49-F238E27FC236}">
                  <a16:creationId xmlns:a16="http://schemas.microsoft.com/office/drawing/2014/main" id="{38A3E4F9-7AAB-DA4A-8038-4C91C49D5853}"/>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536" name="Freeform 535">
              <a:extLst>
                <a:ext uri="{FF2B5EF4-FFF2-40B4-BE49-F238E27FC236}">
                  <a16:creationId xmlns:a16="http://schemas.microsoft.com/office/drawing/2014/main" id="{624E4BA0-2F89-084C-A8CC-6D216C367FAF}"/>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537" name="Freeform 536">
              <a:extLst>
                <a:ext uri="{FF2B5EF4-FFF2-40B4-BE49-F238E27FC236}">
                  <a16:creationId xmlns:a16="http://schemas.microsoft.com/office/drawing/2014/main" id="{02B8812E-348A-9547-8D50-BEEF6B117E0A}"/>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538" name="Freeform 537">
              <a:extLst>
                <a:ext uri="{FF2B5EF4-FFF2-40B4-BE49-F238E27FC236}">
                  <a16:creationId xmlns:a16="http://schemas.microsoft.com/office/drawing/2014/main" id="{1B5F2CC7-CFCE-EE4C-94CE-A26C0CE88286}"/>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539" name="Freeform 538">
              <a:extLst>
                <a:ext uri="{FF2B5EF4-FFF2-40B4-BE49-F238E27FC236}">
                  <a16:creationId xmlns:a16="http://schemas.microsoft.com/office/drawing/2014/main" id="{3800C437-D607-3745-A6AF-70049DA1810B}"/>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540" name="Freeform 539">
              <a:extLst>
                <a:ext uri="{FF2B5EF4-FFF2-40B4-BE49-F238E27FC236}">
                  <a16:creationId xmlns:a16="http://schemas.microsoft.com/office/drawing/2014/main" id="{99AA0BF2-5470-0546-BF25-CAE0C14CF2B1}"/>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541" name="Freeform 540">
              <a:extLst>
                <a:ext uri="{FF2B5EF4-FFF2-40B4-BE49-F238E27FC236}">
                  <a16:creationId xmlns:a16="http://schemas.microsoft.com/office/drawing/2014/main" id="{B8A198B3-3296-824D-8825-4B22F43F4416}"/>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542" name="Freeform 541">
              <a:extLst>
                <a:ext uri="{FF2B5EF4-FFF2-40B4-BE49-F238E27FC236}">
                  <a16:creationId xmlns:a16="http://schemas.microsoft.com/office/drawing/2014/main" id="{882A571D-261E-D44F-8922-61F01AFA239A}"/>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543" name="Freeform 542">
              <a:extLst>
                <a:ext uri="{FF2B5EF4-FFF2-40B4-BE49-F238E27FC236}">
                  <a16:creationId xmlns:a16="http://schemas.microsoft.com/office/drawing/2014/main" id="{99D13C4C-6AC7-144D-8F4A-B8839F180C1E}"/>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544" name="Freeform 543">
              <a:extLst>
                <a:ext uri="{FF2B5EF4-FFF2-40B4-BE49-F238E27FC236}">
                  <a16:creationId xmlns:a16="http://schemas.microsoft.com/office/drawing/2014/main" id="{79E62D7A-A135-D94C-B2BA-B26F501970AB}"/>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545" name="Freeform 544">
              <a:extLst>
                <a:ext uri="{FF2B5EF4-FFF2-40B4-BE49-F238E27FC236}">
                  <a16:creationId xmlns:a16="http://schemas.microsoft.com/office/drawing/2014/main" id="{720918B3-EEB2-6B48-94CA-FD6C04D40EE9}"/>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546" name="Freeform 545">
              <a:extLst>
                <a:ext uri="{FF2B5EF4-FFF2-40B4-BE49-F238E27FC236}">
                  <a16:creationId xmlns:a16="http://schemas.microsoft.com/office/drawing/2014/main" id="{E51CEB98-33B2-704E-B248-D3FE6E9A4159}"/>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547" name="Freeform 546">
              <a:extLst>
                <a:ext uri="{FF2B5EF4-FFF2-40B4-BE49-F238E27FC236}">
                  <a16:creationId xmlns:a16="http://schemas.microsoft.com/office/drawing/2014/main" id="{606C444E-8A0C-F34A-9DA2-A830BF4E7884}"/>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548" name="Freeform 547">
              <a:extLst>
                <a:ext uri="{FF2B5EF4-FFF2-40B4-BE49-F238E27FC236}">
                  <a16:creationId xmlns:a16="http://schemas.microsoft.com/office/drawing/2014/main" id="{C019DB6D-C973-1C44-A0C9-1610A9526BEE}"/>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549" name="Freeform 548">
              <a:extLst>
                <a:ext uri="{FF2B5EF4-FFF2-40B4-BE49-F238E27FC236}">
                  <a16:creationId xmlns:a16="http://schemas.microsoft.com/office/drawing/2014/main" id="{4D6D169E-2FE1-D841-B675-9DC1B39D8E15}"/>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550" name="Freeform 549">
              <a:extLst>
                <a:ext uri="{FF2B5EF4-FFF2-40B4-BE49-F238E27FC236}">
                  <a16:creationId xmlns:a16="http://schemas.microsoft.com/office/drawing/2014/main" id="{89885457-B5A5-3745-89B3-8C828FD26331}"/>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551" name="Freeform 550">
              <a:extLst>
                <a:ext uri="{FF2B5EF4-FFF2-40B4-BE49-F238E27FC236}">
                  <a16:creationId xmlns:a16="http://schemas.microsoft.com/office/drawing/2014/main" id="{80F2504E-820C-4D4B-A9E0-A0DE69926E66}"/>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552" name="Freeform 551">
              <a:extLst>
                <a:ext uri="{FF2B5EF4-FFF2-40B4-BE49-F238E27FC236}">
                  <a16:creationId xmlns:a16="http://schemas.microsoft.com/office/drawing/2014/main" id="{5103E33C-27F6-9443-8821-13139101E150}"/>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553" name="Freeform 552">
              <a:extLst>
                <a:ext uri="{FF2B5EF4-FFF2-40B4-BE49-F238E27FC236}">
                  <a16:creationId xmlns:a16="http://schemas.microsoft.com/office/drawing/2014/main" id="{BF604A59-24A9-DC4D-AC2D-FFDCA3EDC41B}"/>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554" name="Freeform 553">
              <a:extLst>
                <a:ext uri="{FF2B5EF4-FFF2-40B4-BE49-F238E27FC236}">
                  <a16:creationId xmlns:a16="http://schemas.microsoft.com/office/drawing/2014/main" id="{FA7213A0-676D-134B-96FF-AE6000CA4957}"/>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555" name="Freeform 554">
              <a:extLst>
                <a:ext uri="{FF2B5EF4-FFF2-40B4-BE49-F238E27FC236}">
                  <a16:creationId xmlns:a16="http://schemas.microsoft.com/office/drawing/2014/main" id="{E79F2A5C-14B5-9C4E-867C-C298A9A3808B}"/>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556" name="Freeform 555">
              <a:extLst>
                <a:ext uri="{FF2B5EF4-FFF2-40B4-BE49-F238E27FC236}">
                  <a16:creationId xmlns:a16="http://schemas.microsoft.com/office/drawing/2014/main" id="{EFB604D2-3CF5-0748-ADD1-09528870064E}"/>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557" name="Freeform 556">
              <a:extLst>
                <a:ext uri="{FF2B5EF4-FFF2-40B4-BE49-F238E27FC236}">
                  <a16:creationId xmlns:a16="http://schemas.microsoft.com/office/drawing/2014/main" id="{1ABC9303-4D44-EB4C-A054-0900D41F194E}"/>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558" name="Freeform 557">
              <a:extLst>
                <a:ext uri="{FF2B5EF4-FFF2-40B4-BE49-F238E27FC236}">
                  <a16:creationId xmlns:a16="http://schemas.microsoft.com/office/drawing/2014/main" id="{6B93BF1C-78D3-DF49-A967-1FF4DF0B47DA}"/>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559" name="Freeform 558">
              <a:extLst>
                <a:ext uri="{FF2B5EF4-FFF2-40B4-BE49-F238E27FC236}">
                  <a16:creationId xmlns:a16="http://schemas.microsoft.com/office/drawing/2014/main" id="{545C6D4D-2E34-6446-BB50-4061A23308C0}"/>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560" name="Freeform 559">
              <a:extLst>
                <a:ext uri="{FF2B5EF4-FFF2-40B4-BE49-F238E27FC236}">
                  <a16:creationId xmlns:a16="http://schemas.microsoft.com/office/drawing/2014/main" id="{F7C8A853-C21B-9E48-95E0-504CDDAC9681}"/>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561" name="Freeform 560">
              <a:extLst>
                <a:ext uri="{FF2B5EF4-FFF2-40B4-BE49-F238E27FC236}">
                  <a16:creationId xmlns:a16="http://schemas.microsoft.com/office/drawing/2014/main" id="{6ED7B57D-D558-CB40-BC5E-57693BBD7EE0}"/>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562" name="Freeform 561">
              <a:extLst>
                <a:ext uri="{FF2B5EF4-FFF2-40B4-BE49-F238E27FC236}">
                  <a16:creationId xmlns:a16="http://schemas.microsoft.com/office/drawing/2014/main" id="{E78DEC6A-A2AE-4348-94AB-9231A9DB60FB}"/>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563" name="Freeform 562">
              <a:extLst>
                <a:ext uri="{FF2B5EF4-FFF2-40B4-BE49-F238E27FC236}">
                  <a16:creationId xmlns:a16="http://schemas.microsoft.com/office/drawing/2014/main" id="{F26FC5E5-CBB7-1648-A631-5862AB9F8653}"/>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564" name="Freeform 563">
              <a:extLst>
                <a:ext uri="{FF2B5EF4-FFF2-40B4-BE49-F238E27FC236}">
                  <a16:creationId xmlns:a16="http://schemas.microsoft.com/office/drawing/2014/main" id="{66A93828-9B04-A040-8674-CB6B26C5E394}"/>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565" name="Freeform 564">
              <a:extLst>
                <a:ext uri="{FF2B5EF4-FFF2-40B4-BE49-F238E27FC236}">
                  <a16:creationId xmlns:a16="http://schemas.microsoft.com/office/drawing/2014/main" id="{A3759823-4D1D-BE4C-8E97-A1B9FBFD8A78}"/>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566" name="Freeform 565">
              <a:extLst>
                <a:ext uri="{FF2B5EF4-FFF2-40B4-BE49-F238E27FC236}">
                  <a16:creationId xmlns:a16="http://schemas.microsoft.com/office/drawing/2014/main" id="{E38663A5-090C-5743-843C-82F52D55DBF9}"/>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567" name="Freeform 566">
              <a:extLst>
                <a:ext uri="{FF2B5EF4-FFF2-40B4-BE49-F238E27FC236}">
                  <a16:creationId xmlns:a16="http://schemas.microsoft.com/office/drawing/2014/main" id="{1653EF63-7F24-B241-9B80-C1F6C1AE9784}"/>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568" name="Freeform 567">
              <a:extLst>
                <a:ext uri="{FF2B5EF4-FFF2-40B4-BE49-F238E27FC236}">
                  <a16:creationId xmlns:a16="http://schemas.microsoft.com/office/drawing/2014/main" id="{AD508EBC-0425-5841-AD55-5CBFE6B0A1DB}"/>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569" name="Freeform 568">
              <a:extLst>
                <a:ext uri="{FF2B5EF4-FFF2-40B4-BE49-F238E27FC236}">
                  <a16:creationId xmlns:a16="http://schemas.microsoft.com/office/drawing/2014/main" id="{E0FA5B68-1D19-0A46-98E0-ED040FE4E00F}"/>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570" name="Freeform 569">
              <a:extLst>
                <a:ext uri="{FF2B5EF4-FFF2-40B4-BE49-F238E27FC236}">
                  <a16:creationId xmlns:a16="http://schemas.microsoft.com/office/drawing/2014/main" id="{2CEBCC58-209C-CC4A-B3D9-8D9AB2AEC578}"/>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571" name="Freeform 570">
              <a:extLst>
                <a:ext uri="{FF2B5EF4-FFF2-40B4-BE49-F238E27FC236}">
                  <a16:creationId xmlns:a16="http://schemas.microsoft.com/office/drawing/2014/main" id="{52A29434-397D-6E41-9F90-8804253E60A0}"/>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572" name="Freeform 571">
              <a:extLst>
                <a:ext uri="{FF2B5EF4-FFF2-40B4-BE49-F238E27FC236}">
                  <a16:creationId xmlns:a16="http://schemas.microsoft.com/office/drawing/2014/main" id="{2C5E30FD-3932-2E42-A2F5-2B36C6093383}"/>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solidFill>
              <a:schemeClr val="accent1"/>
            </a:solidFill>
            <a:ln w="7486" cap="flat">
              <a:solidFill>
                <a:schemeClr val="bg1"/>
              </a:solidFill>
              <a:prstDash val="solid"/>
              <a:miter/>
            </a:ln>
          </p:spPr>
          <p:txBody>
            <a:bodyPr rtlCol="0" anchor="ctr"/>
            <a:lstStyle/>
            <a:p>
              <a:endParaRPr lang="en-US"/>
            </a:p>
          </p:txBody>
        </p:sp>
        <p:sp>
          <p:nvSpPr>
            <p:cNvPr id="573" name="Freeform 572">
              <a:extLst>
                <a:ext uri="{FF2B5EF4-FFF2-40B4-BE49-F238E27FC236}">
                  <a16:creationId xmlns:a16="http://schemas.microsoft.com/office/drawing/2014/main" id="{196EC365-5CD2-2C4F-AB64-F8B31C55599F}"/>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574" name="Freeform 573">
              <a:extLst>
                <a:ext uri="{FF2B5EF4-FFF2-40B4-BE49-F238E27FC236}">
                  <a16:creationId xmlns:a16="http://schemas.microsoft.com/office/drawing/2014/main" id="{575FAA2B-C1D7-D049-A179-1712832B6538}"/>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grpFill/>
            <a:ln w="7486" cap="flat">
              <a:solidFill>
                <a:schemeClr val="bg1"/>
              </a:solidFill>
              <a:prstDash val="solid"/>
              <a:miter/>
            </a:ln>
          </p:spPr>
          <p:txBody>
            <a:bodyPr rtlCol="0" anchor="ctr"/>
            <a:lstStyle/>
            <a:p>
              <a:endParaRPr lang="en-US"/>
            </a:p>
          </p:txBody>
        </p:sp>
        <p:sp>
          <p:nvSpPr>
            <p:cNvPr id="575" name="Freeform 574">
              <a:extLst>
                <a:ext uri="{FF2B5EF4-FFF2-40B4-BE49-F238E27FC236}">
                  <a16:creationId xmlns:a16="http://schemas.microsoft.com/office/drawing/2014/main" id="{13EDE73E-EB2F-0A49-9AF3-C7E8F62B8DDC}"/>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576" name="Freeform 575">
              <a:extLst>
                <a:ext uri="{FF2B5EF4-FFF2-40B4-BE49-F238E27FC236}">
                  <a16:creationId xmlns:a16="http://schemas.microsoft.com/office/drawing/2014/main" id="{F047ECFB-BFC9-2B46-84BC-6A0873511CBE}"/>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577" name="Freeform 576">
              <a:extLst>
                <a:ext uri="{FF2B5EF4-FFF2-40B4-BE49-F238E27FC236}">
                  <a16:creationId xmlns:a16="http://schemas.microsoft.com/office/drawing/2014/main" id="{5F6ED501-67B6-CE4E-B24F-3BF5A52354AE}"/>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solidFill>
              <a:schemeClr val="accent2"/>
            </a:solidFill>
            <a:ln w="7486" cap="flat">
              <a:solidFill>
                <a:schemeClr val="bg1"/>
              </a:solidFill>
              <a:prstDash val="solid"/>
              <a:miter/>
            </a:ln>
          </p:spPr>
          <p:txBody>
            <a:bodyPr rtlCol="0" anchor="ctr"/>
            <a:lstStyle/>
            <a:p>
              <a:endParaRPr lang="en-US"/>
            </a:p>
          </p:txBody>
        </p:sp>
        <p:sp>
          <p:nvSpPr>
            <p:cNvPr id="578" name="Freeform 577">
              <a:extLst>
                <a:ext uri="{FF2B5EF4-FFF2-40B4-BE49-F238E27FC236}">
                  <a16:creationId xmlns:a16="http://schemas.microsoft.com/office/drawing/2014/main" id="{3955FA5E-F73E-EC42-98B2-36A1E0186D45}"/>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579" name="Freeform 578">
              <a:extLst>
                <a:ext uri="{FF2B5EF4-FFF2-40B4-BE49-F238E27FC236}">
                  <a16:creationId xmlns:a16="http://schemas.microsoft.com/office/drawing/2014/main" id="{86751543-614A-4A47-9957-EB96D1E7746D}"/>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580" name="Freeform 579">
              <a:extLst>
                <a:ext uri="{FF2B5EF4-FFF2-40B4-BE49-F238E27FC236}">
                  <a16:creationId xmlns:a16="http://schemas.microsoft.com/office/drawing/2014/main" id="{B495BFEC-0C42-6D49-84C5-2C8A1C8642E5}"/>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581" name="Freeform 580">
              <a:extLst>
                <a:ext uri="{FF2B5EF4-FFF2-40B4-BE49-F238E27FC236}">
                  <a16:creationId xmlns:a16="http://schemas.microsoft.com/office/drawing/2014/main" id="{D0B49E41-C4F0-5849-8A02-D5E7376DFE61}"/>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582" name="Freeform 581">
              <a:extLst>
                <a:ext uri="{FF2B5EF4-FFF2-40B4-BE49-F238E27FC236}">
                  <a16:creationId xmlns:a16="http://schemas.microsoft.com/office/drawing/2014/main" id="{AF539F6A-3AD0-C94E-9A62-49F467C0E884}"/>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solidFill>
              <a:schemeClr val="accent3"/>
            </a:solidFill>
            <a:ln w="7486" cap="flat">
              <a:solidFill>
                <a:schemeClr val="bg1"/>
              </a:solidFill>
              <a:prstDash val="solid"/>
              <a:miter/>
            </a:ln>
          </p:spPr>
          <p:txBody>
            <a:bodyPr rtlCol="0" anchor="ctr"/>
            <a:lstStyle/>
            <a:p>
              <a:endParaRPr lang="en-US"/>
            </a:p>
          </p:txBody>
        </p:sp>
        <p:sp>
          <p:nvSpPr>
            <p:cNvPr id="583" name="Freeform 582">
              <a:extLst>
                <a:ext uri="{FF2B5EF4-FFF2-40B4-BE49-F238E27FC236}">
                  <a16:creationId xmlns:a16="http://schemas.microsoft.com/office/drawing/2014/main" id="{462C5A4D-96AD-2B46-A2D0-799B0BE59D21}"/>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584" name="Freeform 583">
              <a:extLst>
                <a:ext uri="{FF2B5EF4-FFF2-40B4-BE49-F238E27FC236}">
                  <a16:creationId xmlns:a16="http://schemas.microsoft.com/office/drawing/2014/main" id="{C5522845-59C8-8349-BBA4-8CE725A6147D}"/>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585" name="Freeform 584">
              <a:extLst>
                <a:ext uri="{FF2B5EF4-FFF2-40B4-BE49-F238E27FC236}">
                  <a16:creationId xmlns:a16="http://schemas.microsoft.com/office/drawing/2014/main" id="{A14ED178-38B6-C848-9F00-20D873847F3B}"/>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586" name="Freeform 585">
              <a:extLst>
                <a:ext uri="{FF2B5EF4-FFF2-40B4-BE49-F238E27FC236}">
                  <a16:creationId xmlns:a16="http://schemas.microsoft.com/office/drawing/2014/main" id="{808D450E-4DA4-384C-8798-C4D8A944521B}"/>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587" name="Freeform 586">
              <a:extLst>
                <a:ext uri="{FF2B5EF4-FFF2-40B4-BE49-F238E27FC236}">
                  <a16:creationId xmlns:a16="http://schemas.microsoft.com/office/drawing/2014/main" id="{CAA222DC-AACA-D846-B660-32CF94FAB638}"/>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588" name="Freeform 587">
              <a:extLst>
                <a:ext uri="{FF2B5EF4-FFF2-40B4-BE49-F238E27FC236}">
                  <a16:creationId xmlns:a16="http://schemas.microsoft.com/office/drawing/2014/main" id="{27C6ADF7-963E-8D47-9500-1DA2D91D4D0D}"/>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589" name="Freeform 588">
              <a:extLst>
                <a:ext uri="{FF2B5EF4-FFF2-40B4-BE49-F238E27FC236}">
                  <a16:creationId xmlns:a16="http://schemas.microsoft.com/office/drawing/2014/main" id="{B6AE942D-308C-8047-AB7D-F70439C5B027}"/>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590" name="Freeform 589">
              <a:extLst>
                <a:ext uri="{FF2B5EF4-FFF2-40B4-BE49-F238E27FC236}">
                  <a16:creationId xmlns:a16="http://schemas.microsoft.com/office/drawing/2014/main" id="{699516FE-FCB6-454B-9D73-84C6A1F9E010}"/>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591" name="Freeform 590">
              <a:extLst>
                <a:ext uri="{FF2B5EF4-FFF2-40B4-BE49-F238E27FC236}">
                  <a16:creationId xmlns:a16="http://schemas.microsoft.com/office/drawing/2014/main" id="{98222CB4-29D0-4A4B-ADF0-A922040F1541}"/>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592" name="Freeform 591">
              <a:extLst>
                <a:ext uri="{FF2B5EF4-FFF2-40B4-BE49-F238E27FC236}">
                  <a16:creationId xmlns:a16="http://schemas.microsoft.com/office/drawing/2014/main" id="{FFDA77AA-E0FC-CA4A-ABC5-F169259D4E9E}"/>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593" name="Freeform 592">
              <a:extLst>
                <a:ext uri="{FF2B5EF4-FFF2-40B4-BE49-F238E27FC236}">
                  <a16:creationId xmlns:a16="http://schemas.microsoft.com/office/drawing/2014/main" id="{15720095-D67B-3043-8C5D-68010415A640}"/>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594" name="Freeform 593">
              <a:extLst>
                <a:ext uri="{FF2B5EF4-FFF2-40B4-BE49-F238E27FC236}">
                  <a16:creationId xmlns:a16="http://schemas.microsoft.com/office/drawing/2014/main" id="{8F67D79C-4B28-3F4C-BC24-BF084C3329AB}"/>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595" name="Freeform 594">
              <a:extLst>
                <a:ext uri="{FF2B5EF4-FFF2-40B4-BE49-F238E27FC236}">
                  <a16:creationId xmlns:a16="http://schemas.microsoft.com/office/drawing/2014/main" id="{7BEB1EBA-307C-7443-8973-C05E46B2047D}"/>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596" name="Freeform 595">
              <a:extLst>
                <a:ext uri="{FF2B5EF4-FFF2-40B4-BE49-F238E27FC236}">
                  <a16:creationId xmlns:a16="http://schemas.microsoft.com/office/drawing/2014/main" id="{907342BE-3FE8-714B-B512-938B412F321A}"/>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597" name="Freeform 596">
              <a:extLst>
                <a:ext uri="{FF2B5EF4-FFF2-40B4-BE49-F238E27FC236}">
                  <a16:creationId xmlns:a16="http://schemas.microsoft.com/office/drawing/2014/main" id="{40128A0B-B621-7F49-A39A-F6A6A587D4A3}"/>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598" name="Freeform 597">
              <a:extLst>
                <a:ext uri="{FF2B5EF4-FFF2-40B4-BE49-F238E27FC236}">
                  <a16:creationId xmlns:a16="http://schemas.microsoft.com/office/drawing/2014/main" id="{E3124F19-36CD-D64A-B2EB-CB12F215491B}"/>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599" name="Freeform 598">
              <a:extLst>
                <a:ext uri="{FF2B5EF4-FFF2-40B4-BE49-F238E27FC236}">
                  <a16:creationId xmlns:a16="http://schemas.microsoft.com/office/drawing/2014/main" id="{C30A1DF2-EA30-6D42-BEE8-087801590830}"/>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600" name="Freeform 599">
              <a:extLst>
                <a:ext uri="{FF2B5EF4-FFF2-40B4-BE49-F238E27FC236}">
                  <a16:creationId xmlns:a16="http://schemas.microsoft.com/office/drawing/2014/main" id="{573D56DA-EB8C-2042-8BA0-965BE6AEF538}"/>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601" name="Freeform 600">
              <a:extLst>
                <a:ext uri="{FF2B5EF4-FFF2-40B4-BE49-F238E27FC236}">
                  <a16:creationId xmlns:a16="http://schemas.microsoft.com/office/drawing/2014/main" id="{80EC938D-7115-2541-B628-C555A49DCC50}"/>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602" name="Freeform 601">
              <a:extLst>
                <a:ext uri="{FF2B5EF4-FFF2-40B4-BE49-F238E27FC236}">
                  <a16:creationId xmlns:a16="http://schemas.microsoft.com/office/drawing/2014/main" id="{3B132A48-156B-CD4C-A388-BD18F384B9DA}"/>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603" name="Freeform 602">
              <a:extLst>
                <a:ext uri="{FF2B5EF4-FFF2-40B4-BE49-F238E27FC236}">
                  <a16:creationId xmlns:a16="http://schemas.microsoft.com/office/drawing/2014/main" id="{CB29489C-20EC-6B41-A91C-16B28C17A53D}"/>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604" name="Freeform 603">
              <a:extLst>
                <a:ext uri="{FF2B5EF4-FFF2-40B4-BE49-F238E27FC236}">
                  <a16:creationId xmlns:a16="http://schemas.microsoft.com/office/drawing/2014/main" id="{1267459D-A5FC-C649-B2A7-4EFDC5072B12}"/>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605" name="Freeform 604">
              <a:extLst>
                <a:ext uri="{FF2B5EF4-FFF2-40B4-BE49-F238E27FC236}">
                  <a16:creationId xmlns:a16="http://schemas.microsoft.com/office/drawing/2014/main" id="{6F6B4041-4FDE-0D41-A4A8-AA54B2B06988}"/>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606" name="Freeform 605">
              <a:extLst>
                <a:ext uri="{FF2B5EF4-FFF2-40B4-BE49-F238E27FC236}">
                  <a16:creationId xmlns:a16="http://schemas.microsoft.com/office/drawing/2014/main" id="{BAB1E71F-0B77-BA4E-9548-F82FC6B15E1C}"/>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607" name="Freeform 606">
              <a:extLst>
                <a:ext uri="{FF2B5EF4-FFF2-40B4-BE49-F238E27FC236}">
                  <a16:creationId xmlns:a16="http://schemas.microsoft.com/office/drawing/2014/main" id="{D7A7B7F9-3506-0248-BC7D-9370697F29A0}"/>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608" name="Freeform 607">
              <a:extLst>
                <a:ext uri="{FF2B5EF4-FFF2-40B4-BE49-F238E27FC236}">
                  <a16:creationId xmlns:a16="http://schemas.microsoft.com/office/drawing/2014/main" id="{3CE65EE0-1911-674A-B580-90E6DCB64F25}"/>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609" name="Freeform 608">
              <a:extLst>
                <a:ext uri="{FF2B5EF4-FFF2-40B4-BE49-F238E27FC236}">
                  <a16:creationId xmlns:a16="http://schemas.microsoft.com/office/drawing/2014/main" id="{D0388A28-4CD5-3A48-82B3-116D9DC2607E}"/>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610" name="Freeform 609">
              <a:extLst>
                <a:ext uri="{FF2B5EF4-FFF2-40B4-BE49-F238E27FC236}">
                  <a16:creationId xmlns:a16="http://schemas.microsoft.com/office/drawing/2014/main" id="{69F7098A-0195-224D-A302-8EE263B645E4}"/>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611" name="Freeform 610">
              <a:extLst>
                <a:ext uri="{FF2B5EF4-FFF2-40B4-BE49-F238E27FC236}">
                  <a16:creationId xmlns:a16="http://schemas.microsoft.com/office/drawing/2014/main" id="{870AB444-A4D6-F24A-A18D-B732D8B1414D}"/>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612" name="Freeform 611">
              <a:extLst>
                <a:ext uri="{FF2B5EF4-FFF2-40B4-BE49-F238E27FC236}">
                  <a16:creationId xmlns:a16="http://schemas.microsoft.com/office/drawing/2014/main" id="{4BB6B564-543D-9E48-B238-7557EFA0E076}"/>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613" name="Freeform 612">
              <a:extLst>
                <a:ext uri="{FF2B5EF4-FFF2-40B4-BE49-F238E27FC236}">
                  <a16:creationId xmlns:a16="http://schemas.microsoft.com/office/drawing/2014/main" id="{E4C6100E-F647-544A-8252-4101E82438B8}"/>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614" name="Freeform 613">
              <a:extLst>
                <a:ext uri="{FF2B5EF4-FFF2-40B4-BE49-F238E27FC236}">
                  <a16:creationId xmlns:a16="http://schemas.microsoft.com/office/drawing/2014/main" id="{FDAA7611-E871-8C49-94E6-BA497EF0918E}"/>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615" name="Freeform 614">
              <a:extLst>
                <a:ext uri="{FF2B5EF4-FFF2-40B4-BE49-F238E27FC236}">
                  <a16:creationId xmlns:a16="http://schemas.microsoft.com/office/drawing/2014/main" id="{A154EED5-AA47-984E-BB05-4ACFC963475E}"/>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616" name="Freeform 615">
              <a:extLst>
                <a:ext uri="{FF2B5EF4-FFF2-40B4-BE49-F238E27FC236}">
                  <a16:creationId xmlns:a16="http://schemas.microsoft.com/office/drawing/2014/main" id="{BEAFC3DC-C2C1-094A-BF76-AA9DD8E4DA7B}"/>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617" name="Freeform 616">
              <a:extLst>
                <a:ext uri="{FF2B5EF4-FFF2-40B4-BE49-F238E27FC236}">
                  <a16:creationId xmlns:a16="http://schemas.microsoft.com/office/drawing/2014/main" id="{D2A18D0D-C659-344D-A00B-3C470387A62C}"/>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618" name="Freeform 617">
              <a:extLst>
                <a:ext uri="{FF2B5EF4-FFF2-40B4-BE49-F238E27FC236}">
                  <a16:creationId xmlns:a16="http://schemas.microsoft.com/office/drawing/2014/main" id="{6089129B-4BB1-A242-B513-733B6E8382E1}"/>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619" name="Freeform 618">
              <a:extLst>
                <a:ext uri="{FF2B5EF4-FFF2-40B4-BE49-F238E27FC236}">
                  <a16:creationId xmlns:a16="http://schemas.microsoft.com/office/drawing/2014/main" id="{3B5B1FC2-17DF-494C-A0CD-B02726C72562}"/>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620" name="Freeform 619">
              <a:extLst>
                <a:ext uri="{FF2B5EF4-FFF2-40B4-BE49-F238E27FC236}">
                  <a16:creationId xmlns:a16="http://schemas.microsoft.com/office/drawing/2014/main" id="{D4A20B2F-7719-CB4C-9300-8D77264EBAE1}"/>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621" name="Freeform 620">
              <a:extLst>
                <a:ext uri="{FF2B5EF4-FFF2-40B4-BE49-F238E27FC236}">
                  <a16:creationId xmlns:a16="http://schemas.microsoft.com/office/drawing/2014/main" id="{9D5051BF-CAA5-A840-9F1D-929D4452AC38}"/>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622" name="Freeform 621">
              <a:extLst>
                <a:ext uri="{FF2B5EF4-FFF2-40B4-BE49-F238E27FC236}">
                  <a16:creationId xmlns:a16="http://schemas.microsoft.com/office/drawing/2014/main" id="{2D8DAC0C-F55B-5A46-A2CA-FE73BF28409C}"/>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623" name="Freeform 622">
              <a:extLst>
                <a:ext uri="{FF2B5EF4-FFF2-40B4-BE49-F238E27FC236}">
                  <a16:creationId xmlns:a16="http://schemas.microsoft.com/office/drawing/2014/main" id="{BCAA4A65-673F-6C47-8DB7-8BA38B6E1A56}"/>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624" name="Freeform 623">
              <a:extLst>
                <a:ext uri="{FF2B5EF4-FFF2-40B4-BE49-F238E27FC236}">
                  <a16:creationId xmlns:a16="http://schemas.microsoft.com/office/drawing/2014/main" id="{9DDFF602-A44C-3240-97D4-C6203CD1B985}"/>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625" name="Freeform 624">
              <a:extLst>
                <a:ext uri="{FF2B5EF4-FFF2-40B4-BE49-F238E27FC236}">
                  <a16:creationId xmlns:a16="http://schemas.microsoft.com/office/drawing/2014/main" id="{96040F1F-8A5F-8544-AE48-76B226850F13}"/>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626" name="Freeform 625">
              <a:extLst>
                <a:ext uri="{FF2B5EF4-FFF2-40B4-BE49-F238E27FC236}">
                  <a16:creationId xmlns:a16="http://schemas.microsoft.com/office/drawing/2014/main" id="{992DD36B-510F-F344-82B5-0206380E2B9F}"/>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627" name="Freeform 626">
              <a:extLst>
                <a:ext uri="{FF2B5EF4-FFF2-40B4-BE49-F238E27FC236}">
                  <a16:creationId xmlns:a16="http://schemas.microsoft.com/office/drawing/2014/main" id="{09D73126-215C-C840-BBA7-5D66CBD222DB}"/>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628" name="Freeform 627">
              <a:extLst>
                <a:ext uri="{FF2B5EF4-FFF2-40B4-BE49-F238E27FC236}">
                  <a16:creationId xmlns:a16="http://schemas.microsoft.com/office/drawing/2014/main" id="{F1689B8D-F2B3-CF43-934F-39768BE82CD3}"/>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629" name="Freeform 628">
              <a:extLst>
                <a:ext uri="{FF2B5EF4-FFF2-40B4-BE49-F238E27FC236}">
                  <a16:creationId xmlns:a16="http://schemas.microsoft.com/office/drawing/2014/main" id="{415AC081-D5CE-8348-AB3E-26887430D8A2}"/>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630" name="Freeform 629">
              <a:extLst>
                <a:ext uri="{FF2B5EF4-FFF2-40B4-BE49-F238E27FC236}">
                  <a16:creationId xmlns:a16="http://schemas.microsoft.com/office/drawing/2014/main" id="{95309F30-BA50-934C-A0EE-D4ACDE4602EF}"/>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631" name="Freeform 630">
              <a:extLst>
                <a:ext uri="{FF2B5EF4-FFF2-40B4-BE49-F238E27FC236}">
                  <a16:creationId xmlns:a16="http://schemas.microsoft.com/office/drawing/2014/main" id="{1130D34A-01D0-9F47-AF0E-25D44385417A}"/>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632" name="Freeform 631">
              <a:extLst>
                <a:ext uri="{FF2B5EF4-FFF2-40B4-BE49-F238E27FC236}">
                  <a16:creationId xmlns:a16="http://schemas.microsoft.com/office/drawing/2014/main" id="{FD639DC1-E5C5-0242-A2B3-D5590ACD59B5}"/>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633" name="Freeform 632">
              <a:extLst>
                <a:ext uri="{FF2B5EF4-FFF2-40B4-BE49-F238E27FC236}">
                  <a16:creationId xmlns:a16="http://schemas.microsoft.com/office/drawing/2014/main" id="{B01DF34D-86F7-3C4A-A420-6C294B97E6BA}"/>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634" name="Freeform 633">
              <a:extLst>
                <a:ext uri="{FF2B5EF4-FFF2-40B4-BE49-F238E27FC236}">
                  <a16:creationId xmlns:a16="http://schemas.microsoft.com/office/drawing/2014/main" id="{FE8D903B-35CF-7546-B046-DCEA98CD41D7}"/>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635" name="Freeform 634">
              <a:extLst>
                <a:ext uri="{FF2B5EF4-FFF2-40B4-BE49-F238E27FC236}">
                  <a16:creationId xmlns:a16="http://schemas.microsoft.com/office/drawing/2014/main" id="{BA5489FB-04E2-A342-844A-64D0996C91F0}"/>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636" name="Freeform 635">
              <a:extLst>
                <a:ext uri="{FF2B5EF4-FFF2-40B4-BE49-F238E27FC236}">
                  <a16:creationId xmlns:a16="http://schemas.microsoft.com/office/drawing/2014/main" id="{72D23DE8-55F7-7246-B9C6-4CEE3DC44C7E}"/>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637" name="Freeform 636">
              <a:extLst>
                <a:ext uri="{FF2B5EF4-FFF2-40B4-BE49-F238E27FC236}">
                  <a16:creationId xmlns:a16="http://schemas.microsoft.com/office/drawing/2014/main" id="{62B398DA-D3E6-7E40-95B6-BE043352AE7D}"/>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638" name="Freeform 637">
              <a:extLst>
                <a:ext uri="{FF2B5EF4-FFF2-40B4-BE49-F238E27FC236}">
                  <a16:creationId xmlns:a16="http://schemas.microsoft.com/office/drawing/2014/main" id="{B6B18765-42C1-144F-91BB-EB1F4938EBF8}"/>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639" name="Freeform 638">
              <a:extLst>
                <a:ext uri="{FF2B5EF4-FFF2-40B4-BE49-F238E27FC236}">
                  <a16:creationId xmlns:a16="http://schemas.microsoft.com/office/drawing/2014/main" id="{74AC4BC5-AA3F-8F46-96E3-663AC3AC1FB0}"/>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640" name="Freeform 639">
              <a:extLst>
                <a:ext uri="{FF2B5EF4-FFF2-40B4-BE49-F238E27FC236}">
                  <a16:creationId xmlns:a16="http://schemas.microsoft.com/office/drawing/2014/main" id="{598A4D25-FBC2-B145-BFD2-7CFED39C4590}"/>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641" name="Freeform 640">
              <a:extLst>
                <a:ext uri="{FF2B5EF4-FFF2-40B4-BE49-F238E27FC236}">
                  <a16:creationId xmlns:a16="http://schemas.microsoft.com/office/drawing/2014/main" id="{953750AE-7C7A-854C-8C68-879CAAF5E0F9}"/>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642" name="Freeform 641">
              <a:extLst>
                <a:ext uri="{FF2B5EF4-FFF2-40B4-BE49-F238E27FC236}">
                  <a16:creationId xmlns:a16="http://schemas.microsoft.com/office/drawing/2014/main" id="{E906A0E7-E654-6F4B-8295-791D9887533C}"/>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643" name="Freeform 642">
              <a:extLst>
                <a:ext uri="{FF2B5EF4-FFF2-40B4-BE49-F238E27FC236}">
                  <a16:creationId xmlns:a16="http://schemas.microsoft.com/office/drawing/2014/main" id="{13DECC8E-B2F1-2642-92B8-F6E2DDF98010}"/>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644" name="Freeform 643">
              <a:extLst>
                <a:ext uri="{FF2B5EF4-FFF2-40B4-BE49-F238E27FC236}">
                  <a16:creationId xmlns:a16="http://schemas.microsoft.com/office/drawing/2014/main" id="{BA60AFCA-C16B-1D4C-8EAD-8C0D68298BAA}"/>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645" name="Freeform 644">
              <a:extLst>
                <a:ext uri="{FF2B5EF4-FFF2-40B4-BE49-F238E27FC236}">
                  <a16:creationId xmlns:a16="http://schemas.microsoft.com/office/drawing/2014/main" id="{FD707A60-B987-124E-BA4A-70EDA40E670E}"/>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646" name="Freeform 645">
              <a:extLst>
                <a:ext uri="{FF2B5EF4-FFF2-40B4-BE49-F238E27FC236}">
                  <a16:creationId xmlns:a16="http://schemas.microsoft.com/office/drawing/2014/main" id="{429D343D-C671-964F-A7A6-AE79638D575F}"/>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647" name="Freeform 646">
              <a:extLst>
                <a:ext uri="{FF2B5EF4-FFF2-40B4-BE49-F238E27FC236}">
                  <a16:creationId xmlns:a16="http://schemas.microsoft.com/office/drawing/2014/main" id="{AF739273-5315-CC49-A8BD-107DF6EFA81D}"/>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648" name="Freeform 647">
              <a:extLst>
                <a:ext uri="{FF2B5EF4-FFF2-40B4-BE49-F238E27FC236}">
                  <a16:creationId xmlns:a16="http://schemas.microsoft.com/office/drawing/2014/main" id="{B31490DF-D7DF-E746-AE8E-4B3DC51D5C7D}"/>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649" name="Freeform 648">
              <a:extLst>
                <a:ext uri="{FF2B5EF4-FFF2-40B4-BE49-F238E27FC236}">
                  <a16:creationId xmlns:a16="http://schemas.microsoft.com/office/drawing/2014/main" id="{660A9AA5-AEE3-D849-83B0-29570A4536C1}"/>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650" name="Freeform 649">
              <a:extLst>
                <a:ext uri="{FF2B5EF4-FFF2-40B4-BE49-F238E27FC236}">
                  <a16:creationId xmlns:a16="http://schemas.microsoft.com/office/drawing/2014/main" id="{84A98DCD-EB07-7C4A-A523-7DB76C4B6C94}"/>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651" name="Freeform 650">
              <a:extLst>
                <a:ext uri="{FF2B5EF4-FFF2-40B4-BE49-F238E27FC236}">
                  <a16:creationId xmlns:a16="http://schemas.microsoft.com/office/drawing/2014/main" id="{65F9BECD-E822-0C4D-B5A4-D7796CFADAF5}"/>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652" name="Freeform 651">
              <a:extLst>
                <a:ext uri="{FF2B5EF4-FFF2-40B4-BE49-F238E27FC236}">
                  <a16:creationId xmlns:a16="http://schemas.microsoft.com/office/drawing/2014/main" id="{AE8EE55E-9D64-694A-9F63-A51C75078EDC}"/>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653" name="Freeform 652">
              <a:extLst>
                <a:ext uri="{FF2B5EF4-FFF2-40B4-BE49-F238E27FC236}">
                  <a16:creationId xmlns:a16="http://schemas.microsoft.com/office/drawing/2014/main" id="{CA9C3C5C-6385-B141-BC95-36C5B5A16FB2}"/>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654" name="Freeform 653">
              <a:extLst>
                <a:ext uri="{FF2B5EF4-FFF2-40B4-BE49-F238E27FC236}">
                  <a16:creationId xmlns:a16="http://schemas.microsoft.com/office/drawing/2014/main" id="{5CCA8D3C-7A6C-264E-9F69-7AD4F582916F}"/>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655" name="Freeform 654">
              <a:extLst>
                <a:ext uri="{FF2B5EF4-FFF2-40B4-BE49-F238E27FC236}">
                  <a16:creationId xmlns:a16="http://schemas.microsoft.com/office/drawing/2014/main" id="{CE766F97-C1AA-0043-9909-20EA70272A68}"/>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656" name="Freeform 655">
              <a:extLst>
                <a:ext uri="{FF2B5EF4-FFF2-40B4-BE49-F238E27FC236}">
                  <a16:creationId xmlns:a16="http://schemas.microsoft.com/office/drawing/2014/main" id="{A0F32DDD-EBED-3B4B-A395-23237EAE74EE}"/>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657" name="Freeform 656">
              <a:extLst>
                <a:ext uri="{FF2B5EF4-FFF2-40B4-BE49-F238E27FC236}">
                  <a16:creationId xmlns:a16="http://schemas.microsoft.com/office/drawing/2014/main" id="{4937CC41-6FFC-8546-AE98-85815CF246EC}"/>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658" name="Freeform 657">
              <a:extLst>
                <a:ext uri="{FF2B5EF4-FFF2-40B4-BE49-F238E27FC236}">
                  <a16:creationId xmlns:a16="http://schemas.microsoft.com/office/drawing/2014/main" id="{44D7C0C7-B540-AF49-8BFF-40AC742D6A60}"/>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659" name="Freeform 658">
              <a:extLst>
                <a:ext uri="{FF2B5EF4-FFF2-40B4-BE49-F238E27FC236}">
                  <a16:creationId xmlns:a16="http://schemas.microsoft.com/office/drawing/2014/main" id="{A06A02BA-9C06-ED47-A033-5F4461BD75EA}"/>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660" name="Freeform 659">
              <a:extLst>
                <a:ext uri="{FF2B5EF4-FFF2-40B4-BE49-F238E27FC236}">
                  <a16:creationId xmlns:a16="http://schemas.microsoft.com/office/drawing/2014/main" id="{4C6A52D7-A0D2-2F41-86F7-82248739487F}"/>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661" name="Freeform 660">
              <a:extLst>
                <a:ext uri="{FF2B5EF4-FFF2-40B4-BE49-F238E27FC236}">
                  <a16:creationId xmlns:a16="http://schemas.microsoft.com/office/drawing/2014/main" id="{406E6532-39BA-7548-8E73-271004B63B38}"/>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662" name="Freeform 661">
              <a:extLst>
                <a:ext uri="{FF2B5EF4-FFF2-40B4-BE49-F238E27FC236}">
                  <a16:creationId xmlns:a16="http://schemas.microsoft.com/office/drawing/2014/main" id="{E604668E-8B16-EC4D-97F7-88FA643494FF}"/>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663" name="Freeform 662">
              <a:extLst>
                <a:ext uri="{FF2B5EF4-FFF2-40B4-BE49-F238E27FC236}">
                  <a16:creationId xmlns:a16="http://schemas.microsoft.com/office/drawing/2014/main" id="{5AABD802-E408-9F49-8DB4-6C735F822732}"/>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664" name="Freeform 663">
              <a:extLst>
                <a:ext uri="{FF2B5EF4-FFF2-40B4-BE49-F238E27FC236}">
                  <a16:creationId xmlns:a16="http://schemas.microsoft.com/office/drawing/2014/main" id="{184CF41C-1A99-CF4F-A0B5-5E02F5FCD01C}"/>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665" name="Freeform 664">
              <a:extLst>
                <a:ext uri="{FF2B5EF4-FFF2-40B4-BE49-F238E27FC236}">
                  <a16:creationId xmlns:a16="http://schemas.microsoft.com/office/drawing/2014/main" id="{AADAFBC4-7F78-B94C-9194-396F0EC4EFD9}"/>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666" name="Freeform 665">
              <a:extLst>
                <a:ext uri="{FF2B5EF4-FFF2-40B4-BE49-F238E27FC236}">
                  <a16:creationId xmlns:a16="http://schemas.microsoft.com/office/drawing/2014/main" id="{7B194489-8503-5145-8D2E-EE4A09FB8D0E}"/>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667" name="Freeform 666">
              <a:extLst>
                <a:ext uri="{FF2B5EF4-FFF2-40B4-BE49-F238E27FC236}">
                  <a16:creationId xmlns:a16="http://schemas.microsoft.com/office/drawing/2014/main" id="{D6E312E5-3D94-2544-9699-06B1A5262948}"/>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668" name="Freeform 667">
              <a:extLst>
                <a:ext uri="{FF2B5EF4-FFF2-40B4-BE49-F238E27FC236}">
                  <a16:creationId xmlns:a16="http://schemas.microsoft.com/office/drawing/2014/main" id="{B855CBCE-8BAB-5847-9ED4-365E198EC63C}"/>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669" name="Freeform 668">
              <a:extLst>
                <a:ext uri="{FF2B5EF4-FFF2-40B4-BE49-F238E27FC236}">
                  <a16:creationId xmlns:a16="http://schemas.microsoft.com/office/drawing/2014/main" id="{859B8809-83B5-6040-B384-E6291E9813BC}"/>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670" name="Freeform 669">
              <a:extLst>
                <a:ext uri="{FF2B5EF4-FFF2-40B4-BE49-F238E27FC236}">
                  <a16:creationId xmlns:a16="http://schemas.microsoft.com/office/drawing/2014/main" id="{983FE1A1-CE4D-0F4A-965E-9DE8BA02B168}"/>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671" name="Freeform 670">
              <a:extLst>
                <a:ext uri="{FF2B5EF4-FFF2-40B4-BE49-F238E27FC236}">
                  <a16:creationId xmlns:a16="http://schemas.microsoft.com/office/drawing/2014/main" id="{08C0D760-0146-A74B-98AB-814775D15EB6}"/>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672" name="Freeform 671">
              <a:extLst>
                <a:ext uri="{FF2B5EF4-FFF2-40B4-BE49-F238E27FC236}">
                  <a16:creationId xmlns:a16="http://schemas.microsoft.com/office/drawing/2014/main" id="{A3A52910-D369-0A43-924E-91C92434212A}"/>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673" name="Freeform 672">
              <a:extLst>
                <a:ext uri="{FF2B5EF4-FFF2-40B4-BE49-F238E27FC236}">
                  <a16:creationId xmlns:a16="http://schemas.microsoft.com/office/drawing/2014/main" id="{D8994AD1-9480-184C-AF23-06068DC88FE1}"/>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674" name="Freeform 673">
              <a:extLst>
                <a:ext uri="{FF2B5EF4-FFF2-40B4-BE49-F238E27FC236}">
                  <a16:creationId xmlns:a16="http://schemas.microsoft.com/office/drawing/2014/main" id="{D0DF08CD-4933-E042-A6E1-5336CA16F20B}"/>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675" name="Freeform 674">
              <a:extLst>
                <a:ext uri="{FF2B5EF4-FFF2-40B4-BE49-F238E27FC236}">
                  <a16:creationId xmlns:a16="http://schemas.microsoft.com/office/drawing/2014/main" id="{2BFDB144-95E9-EF44-9AB1-8DD3F276DC02}"/>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676" name="Freeform 675">
              <a:extLst>
                <a:ext uri="{FF2B5EF4-FFF2-40B4-BE49-F238E27FC236}">
                  <a16:creationId xmlns:a16="http://schemas.microsoft.com/office/drawing/2014/main" id="{EC832F80-452E-F542-A469-2D71DCD6AE00}"/>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677" name="Freeform 676">
              <a:extLst>
                <a:ext uri="{FF2B5EF4-FFF2-40B4-BE49-F238E27FC236}">
                  <a16:creationId xmlns:a16="http://schemas.microsoft.com/office/drawing/2014/main" id="{23683062-E78F-2A49-A296-9B80F2187A73}"/>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678" name="Freeform 677">
              <a:extLst>
                <a:ext uri="{FF2B5EF4-FFF2-40B4-BE49-F238E27FC236}">
                  <a16:creationId xmlns:a16="http://schemas.microsoft.com/office/drawing/2014/main" id="{17E63F88-A6AF-314D-821B-5A134E05C776}"/>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679" name="Freeform 678">
              <a:extLst>
                <a:ext uri="{FF2B5EF4-FFF2-40B4-BE49-F238E27FC236}">
                  <a16:creationId xmlns:a16="http://schemas.microsoft.com/office/drawing/2014/main" id="{13FC4409-8976-C842-BDC3-A74FBA61D714}"/>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680" name="Freeform 679">
              <a:extLst>
                <a:ext uri="{FF2B5EF4-FFF2-40B4-BE49-F238E27FC236}">
                  <a16:creationId xmlns:a16="http://schemas.microsoft.com/office/drawing/2014/main" id="{C46D0C49-7BFE-BA4C-ABBE-164591B5144A}"/>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681" name="Freeform 680">
              <a:extLst>
                <a:ext uri="{FF2B5EF4-FFF2-40B4-BE49-F238E27FC236}">
                  <a16:creationId xmlns:a16="http://schemas.microsoft.com/office/drawing/2014/main" id="{087992AE-9645-D948-B769-6EEFFC3FD404}"/>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682" name="Freeform 681">
              <a:extLst>
                <a:ext uri="{FF2B5EF4-FFF2-40B4-BE49-F238E27FC236}">
                  <a16:creationId xmlns:a16="http://schemas.microsoft.com/office/drawing/2014/main" id="{AFE112DF-B04A-984A-BD58-1BDF46B46C21}"/>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683" name="Freeform 682">
              <a:extLst>
                <a:ext uri="{FF2B5EF4-FFF2-40B4-BE49-F238E27FC236}">
                  <a16:creationId xmlns:a16="http://schemas.microsoft.com/office/drawing/2014/main" id="{14CDF19E-E24A-8E4A-9445-F135BC9C8FC1}"/>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684" name="Freeform 683">
              <a:extLst>
                <a:ext uri="{FF2B5EF4-FFF2-40B4-BE49-F238E27FC236}">
                  <a16:creationId xmlns:a16="http://schemas.microsoft.com/office/drawing/2014/main" id="{BAF455DC-A778-754B-9779-54AB304A2C89}"/>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685" name="Freeform 684">
              <a:extLst>
                <a:ext uri="{FF2B5EF4-FFF2-40B4-BE49-F238E27FC236}">
                  <a16:creationId xmlns:a16="http://schemas.microsoft.com/office/drawing/2014/main" id="{0B47A679-40F5-954D-A363-40832D92F321}"/>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686" name="Freeform 685">
              <a:extLst>
                <a:ext uri="{FF2B5EF4-FFF2-40B4-BE49-F238E27FC236}">
                  <a16:creationId xmlns:a16="http://schemas.microsoft.com/office/drawing/2014/main" id="{0B49E1E9-084A-F74A-A852-26A26AE00333}"/>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687" name="Freeform 686">
              <a:extLst>
                <a:ext uri="{FF2B5EF4-FFF2-40B4-BE49-F238E27FC236}">
                  <a16:creationId xmlns:a16="http://schemas.microsoft.com/office/drawing/2014/main" id="{A1D3F5E1-73EF-2A4D-A14F-2E7A5EE201D6}"/>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688" name="Freeform 687">
              <a:extLst>
                <a:ext uri="{FF2B5EF4-FFF2-40B4-BE49-F238E27FC236}">
                  <a16:creationId xmlns:a16="http://schemas.microsoft.com/office/drawing/2014/main" id="{9A5ACA7C-2A28-BB4C-8239-51B86B927A2D}"/>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689" name="Freeform 688">
              <a:extLst>
                <a:ext uri="{FF2B5EF4-FFF2-40B4-BE49-F238E27FC236}">
                  <a16:creationId xmlns:a16="http://schemas.microsoft.com/office/drawing/2014/main" id="{CB926116-F6F6-8A42-BAC7-7E52C8B2D2B1}"/>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690" name="Freeform 689">
              <a:extLst>
                <a:ext uri="{FF2B5EF4-FFF2-40B4-BE49-F238E27FC236}">
                  <a16:creationId xmlns:a16="http://schemas.microsoft.com/office/drawing/2014/main" id="{A36867AE-839E-4B46-9FA3-7590FB2A790E}"/>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691" name="Freeform 690">
              <a:extLst>
                <a:ext uri="{FF2B5EF4-FFF2-40B4-BE49-F238E27FC236}">
                  <a16:creationId xmlns:a16="http://schemas.microsoft.com/office/drawing/2014/main" id="{741DE620-DE0F-AD4B-9B4F-C7BEF3BAEA6F}"/>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692" name="Freeform 691">
              <a:extLst>
                <a:ext uri="{FF2B5EF4-FFF2-40B4-BE49-F238E27FC236}">
                  <a16:creationId xmlns:a16="http://schemas.microsoft.com/office/drawing/2014/main" id="{2436BE36-2617-1843-B753-4BFCBC28FF8D}"/>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693" name="Freeform 692">
              <a:extLst>
                <a:ext uri="{FF2B5EF4-FFF2-40B4-BE49-F238E27FC236}">
                  <a16:creationId xmlns:a16="http://schemas.microsoft.com/office/drawing/2014/main" id="{8D4F0639-B2FA-1644-8070-AB7E7F101DF0}"/>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694" name="Freeform 693">
              <a:extLst>
                <a:ext uri="{FF2B5EF4-FFF2-40B4-BE49-F238E27FC236}">
                  <a16:creationId xmlns:a16="http://schemas.microsoft.com/office/drawing/2014/main" id="{BBDD5838-DBB2-2443-ABD8-2B6B361E498C}"/>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695" name="Freeform 694">
              <a:extLst>
                <a:ext uri="{FF2B5EF4-FFF2-40B4-BE49-F238E27FC236}">
                  <a16:creationId xmlns:a16="http://schemas.microsoft.com/office/drawing/2014/main" id="{4F786B5C-FF45-B746-B37A-9AE18F31E0D1}"/>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696" name="Freeform 695">
              <a:extLst>
                <a:ext uri="{FF2B5EF4-FFF2-40B4-BE49-F238E27FC236}">
                  <a16:creationId xmlns:a16="http://schemas.microsoft.com/office/drawing/2014/main" id="{1B210A4D-282F-E947-9D2B-BCCB029606A2}"/>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697" name="Freeform 696">
              <a:extLst>
                <a:ext uri="{FF2B5EF4-FFF2-40B4-BE49-F238E27FC236}">
                  <a16:creationId xmlns:a16="http://schemas.microsoft.com/office/drawing/2014/main" id="{EC011669-111F-5046-A657-0AB1793A605E}"/>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698" name="Freeform 697">
              <a:extLst>
                <a:ext uri="{FF2B5EF4-FFF2-40B4-BE49-F238E27FC236}">
                  <a16:creationId xmlns:a16="http://schemas.microsoft.com/office/drawing/2014/main" id="{9F35E52D-C50A-DC4E-B1ED-FD18728CE843}"/>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699" name="Freeform 698">
              <a:extLst>
                <a:ext uri="{FF2B5EF4-FFF2-40B4-BE49-F238E27FC236}">
                  <a16:creationId xmlns:a16="http://schemas.microsoft.com/office/drawing/2014/main" id="{C09DAF89-6BF9-9F4A-85CC-A77E3319E2E1}"/>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700" name="Freeform 699">
              <a:extLst>
                <a:ext uri="{FF2B5EF4-FFF2-40B4-BE49-F238E27FC236}">
                  <a16:creationId xmlns:a16="http://schemas.microsoft.com/office/drawing/2014/main" id="{9BE4AAC6-AA1F-A04E-86AE-BDA176CD3E9E}"/>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701" name="Freeform 700">
              <a:extLst>
                <a:ext uri="{FF2B5EF4-FFF2-40B4-BE49-F238E27FC236}">
                  <a16:creationId xmlns:a16="http://schemas.microsoft.com/office/drawing/2014/main" id="{77AFC0CA-C209-4D43-9E67-31C8B4F4A71B}"/>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702" name="Freeform 701">
              <a:extLst>
                <a:ext uri="{FF2B5EF4-FFF2-40B4-BE49-F238E27FC236}">
                  <a16:creationId xmlns:a16="http://schemas.microsoft.com/office/drawing/2014/main" id="{CB758210-4A72-8341-8693-38A81051A3A6}"/>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703" name="Freeform 702">
              <a:extLst>
                <a:ext uri="{FF2B5EF4-FFF2-40B4-BE49-F238E27FC236}">
                  <a16:creationId xmlns:a16="http://schemas.microsoft.com/office/drawing/2014/main" id="{AE142EF1-BC3B-A94F-ABF3-96FCA64E643D}"/>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704" name="Freeform 703">
              <a:extLst>
                <a:ext uri="{FF2B5EF4-FFF2-40B4-BE49-F238E27FC236}">
                  <a16:creationId xmlns:a16="http://schemas.microsoft.com/office/drawing/2014/main" id="{4C865878-19D3-0149-8A4A-BF05E6CCE14F}"/>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705" name="Freeform 704">
              <a:extLst>
                <a:ext uri="{FF2B5EF4-FFF2-40B4-BE49-F238E27FC236}">
                  <a16:creationId xmlns:a16="http://schemas.microsoft.com/office/drawing/2014/main" id="{5FD47A6B-7F80-254E-9B4A-4718541F6F1B}"/>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706" name="Freeform 705">
              <a:extLst>
                <a:ext uri="{FF2B5EF4-FFF2-40B4-BE49-F238E27FC236}">
                  <a16:creationId xmlns:a16="http://schemas.microsoft.com/office/drawing/2014/main" id="{A63B958A-09D8-704D-A223-A5F20715C63D}"/>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707" name="Freeform 706">
              <a:extLst>
                <a:ext uri="{FF2B5EF4-FFF2-40B4-BE49-F238E27FC236}">
                  <a16:creationId xmlns:a16="http://schemas.microsoft.com/office/drawing/2014/main" id="{946F6085-74F4-0F47-B7EE-5199C97A7960}"/>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708" name="Freeform 707">
              <a:extLst>
                <a:ext uri="{FF2B5EF4-FFF2-40B4-BE49-F238E27FC236}">
                  <a16:creationId xmlns:a16="http://schemas.microsoft.com/office/drawing/2014/main" id="{C9B9F614-30F4-974F-BDBA-465BABD3A11F}"/>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709" name="Freeform 708">
              <a:extLst>
                <a:ext uri="{FF2B5EF4-FFF2-40B4-BE49-F238E27FC236}">
                  <a16:creationId xmlns:a16="http://schemas.microsoft.com/office/drawing/2014/main" id="{29156EC3-162A-C446-964F-A8EBB8E19979}"/>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710" name="Freeform 709">
              <a:extLst>
                <a:ext uri="{FF2B5EF4-FFF2-40B4-BE49-F238E27FC236}">
                  <a16:creationId xmlns:a16="http://schemas.microsoft.com/office/drawing/2014/main" id="{6B7CBA7E-3F34-5846-9B64-42B802EA6956}"/>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711" name="Freeform 710">
              <a:extLst>
                <a:ext uri="{FF2B5EF4-FFF2-40B4-BE49-F238E27FC236}">
                  <a16:creationId xmlns:a16="http://schemas.microsoft.com/office/drawing/2014/main" id="{F2D834A1-76C4-4748-BA85-B71ADFB0F67F}"/>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712" name="Freeform 711">
              <a:extLst>
                <a:ext uri="{FF2B5EF4-FFF2-40B4-BE49-F238E27FC236}">
                  <a16:creationId xmlns:a16="http://schemas.microsoft.com/office/drawing/2014/main" id="{07FDD862-B524-584D-8D1D-CA9C93B38319}"/>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713" name="Freeform 712">
              <a:extLst>
                <a:ext uri="{FF2B5EF4-FFF2-40B4-BE49-F238E27FC236}">
                  <a16:creationId xmlns:a16="http://schemas.microsoft.com/office/drawing/2014/main" id="{7C6B494D-2CA4-0D4D-A6CB-AFB6E5E05745}"/>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714" name="Freeform 713">
              <a:extLst>
                <a:ext uri="{FF2B5EF4-FFF2-40B4-BE49-F238E27FC236}">
                  <a16:creationId xmlns:a16="http://schemas.microsoft.com/office/drawing/2014/main" id="{E7908E8B-EB20-5E4A-A1D6-4FC1A9F6BB25}"/>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715" name="Freeform 714">
              <a:extLst>
                <a:ext uri="{FF2B5EF4-FFF2-40B4-BE49-F238E27FC236}">
                  <a16:creationId xmlns:a16="http://schemas.microsoft.com/office/drawing/2014/main" id="{2F9A3B4E-A09A-874B-BFFC-68AB1B55213F}"/>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716" name="Freeform 715">
              <a:extLst>
                <a:ext uri="{FF2B5EF4-FFF2-40B4-BE49-F238E27FC236}">
                  <a16:creationId xmlns:a16="http://schemas.microsoft.com/office/drawing/2014/main" id="{05E001EA-7426-2349-9658-6E4D3786D0E0}"/>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717" name="Freeform 716">
              <a:extLst>
                <a:ext uri="{FF2B5EF4-FFF2-40B4-BE49-F238E27FC236}">
                  <a16:creationId xmlns:a16="http://schemas.microsoft.com/office/drawing/2014/main" id="{8A6517E1-A5D7-6143-8E64-B73B16F72448}"/>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718" name="Freeform 717">
              <a:extLst>
                <a:ext uri="{FF2B5EF4-FFF2-40B4-BE49-F238E27FC236}">
                  <a16:creationId xmlns:a16="http://schemas.microsoft.com/office/drawing/2014/main" id="{21E1F35E-9798-1A47-8B1D-92644156D1C6}"/>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719" name="Freeform 718">
              <a:extLst>
                <a:ext uri="{FF2B5EF4-FFF2-40B4-BE49-F238E27FC236}">
                  <a16:creationId xmlns:a16="http://schemas.microsoft.com/office/drawing/2014/main" id="{5ED314BF-A4E3-8544-B8EB-948C00BE4A51}"/>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720" name="Freeform 719">
              <a:extLst>
                <a:ext uri="{FF2B5EF4-FFF2-40B4-BE49-F238E27FC236}">
                  <a16:creationId xmlns:a16="http://schemas.microsoft.com/office/drawing/2014/main" id="{19BBF239-2D9C-FC4A-ADEA-64A5564D9104}"/>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721" name="Freeform 720">
              <a:extLst>
                <a:ext uri="{FF2B5EF4-FFF2-40B4-BE49-F238E27FC236}">
                  <a16:creationId xmlns:a16="http://schemas.microsoft.com/office/drawing/2014/main" id="{C46998D3-B1FB-7C41-8C42-5C19D2FFFEC0}"/>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722" name="Freeform 721">
              <a:extLst>
                <a:ext uri="{FF2B5EF4-FFF2-40B4-BE49-F238E27FC236}">
                  <a16:creationId xmlns:a16="http://schemas.microsoft.com/office/drawing/2014/main" id="{CE12318E-B745-7744-A16E-D5A9F864D51E}"/>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723" name="Freeform 722">
              <a:extLst>
                <a:ext uri="{FF2B5EF4-FFF2-40B4-BE49-F238E27FC236}">
                  <a16:creationId xmlns:a16="http://schemas.microsoft.com/office/drawing/2014/main" id="{F0D11A09-C345-EB4C-8273-FD54A2AAED45}"/>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724" name="Freeform 723">
              <a:extLst>
                <a:ext uri="{FF2B5EF4-FFF2-40B4-BE49-F238E27FC236}">
                  <a16:creationId xmlns:a16="http://schemas.microsoft.com/office/drawing/2014/main" id="{CE5AFE44-4AAB-4449-AE99-D57D82BE3E29}"/>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725" name="Freeform 724">
              <a:extLst>
                <a:ext uri="{FF2B5EF4-FFF2-40B4-BE49-F238E27FC236}">
                  <a16:creationId xmlns:a16="http://schemas.microsoft.com/office/drawing/2014/main" id="{E43678A6-672D-FC4D-A01A-AE9D04AF6A19}"/>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726" name="Freeform 725">
              <a:extLst>
                <a:ext uri="{FF2B5EF4-FFF2-40B4-BE49-F238E27FC236}">
                  <a16:creationId xmlns:a16="http://schemas.microsoft.com/office/drawing/2014/main" id="{8888ADBC-E075-064F-8CA4-A001F6BDEBB1}"/>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727" name="Freeform 726">
              <a:extLst>
                <a:ext uri="{FF2B5EF4-FFF2-40B4-BE49-F238E27FC236}">
                  <a16:creationId xmlns:a16="http://schemas.microsoft.com/office/drawing/2014/main" id="{4B383F8C-A534-DC44-AD38-7B4C486514A1}"/>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728" name="Freeform 727">
              <a:extLst>
                <a:ext uri="{FF2B5EF4-FFF2-40B4-BE49-F238E27FC236}">
                  <a16:creationId xmlns:a16="http://schemas.microsoft.com/office/drawing/2014/main" id="{ECC37D68-1B76-9E49-A8C1-30BCAA4564C2}"/>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729" name="Freeform 728">
              <a:extLst>
                <a:ext uri="{FF2B5EF4-FFF2-40B4-BE49-F238E27FC236}">
                  <a16:creationId xmlns:a16="http://schemas.microsoft.com/office/drawing/2014/main" id="{DA97845F-462C-F648-836A-1C7D603755E1}"/>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730" name="Freeform 729">
              <a:extLst>
                <a:ext uri="{FF2B5EF4-FFF2-40B4-BE49-F238E27FC236}">
                  <a16:creationId xmlns:a16="http://schemas.microsoft.com/office/drawing/2014/main" id="{8F1A5A7F-FFE0-044B-A40B-72776EF3F238}"/>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731" name="Freeform 730">
              <a:extLst>
                <a:ext uri="{FF2B5EF4-FFF2-40B4-BE49-F238E27FC236}">
                  <a16:creationId xmlns:a16="http://schemas.microsoft.com/office/drawing/2014/main" id="{00FECF85-9F6C-EC42-94C2-F8A7F27149E0}"/>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Tree>
    <p:extLst>
      <p:ext uri="{BB962C8B-B14F-4D97-AF65-F5344CB8AC3E}">
        <p14:creationId xmlns:p14="http://schemas.microsoft.com/office/powerpoint/2010/main" val="21372961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07E64053-D2AE-C648-8A36-84B20CDEF3DB}"/>
              </a:ext>
            </a:extLst>
          </p:cNvPr>
          <p:cNvCxnSpPr/>
          <p:nvPr/>
        </p:nvCxnSpPr>
        <p:spPr>
          <a:xfrm>
            <a:off x="14369143" y="4547651"/>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B02CA644-43DE-8F40-8137-F3ADC04980FB}"/>
              </a:ext>
            </a:extLst>
          </p:cNvPr>
          <p:cNvCxnSpPr/>
          <p:nvPr/>
        </p:nvCxnSpPr>
        <p:spPr>
          <a:xfrm>
            <a:off x="14369143" y="5009875"/>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70BBACE-6769-FD4C-B8FC-D22401493F10}"/>
              </a:ext>
            </a:extLst>
          </p:cNvPr>
          <p:cNvCxnSpPr/>
          <p:nvPr/>
        </p:nvCxnSpPr>
        <p:spPr>
          <a:xfrm>
            <a:off x="14369143" y="5482148"/>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1578374-6CBD-A246-9E84-3442F61BDA1F}"/>
              </a:ext>
            </a:extLst>
          </p:cNvPr>
          <p:cNvCxnSpPr/>
          <p:nvPr/>
        </p:nvCxnSpPr>
        <p:spPr>
          <a:xfrm>
            <a:off x="14369143" y="5924275"/>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8102F66-04A7-6B43-A94E-1CA9DBBD8069}"/>
              </a:ext>
            </a:extLst>
          </p:cNvPr>
          <p:cNvCxnSpPr/>
          <p:nvPr/>
        </p:nvCxnSpPr>
        <p:spPr>
          <a:xfrm>
            <a:off x="14369143" y="6386499"/>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48AB15E-FC4D-7B48-8BEC-371F9D85864B}"/>
              </a:ext>
            </a:extLst>
          </p:cNvPr>
          <p:cNvCxnSpPr/>
          <p:nvPr/>
        </p:nvCxnSpPr>
        <p:spPr>
          <a:xfrm>
            <a:off x="14369143" y="6858772"/>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E5A6F40-1FD1-4043-BEC5-DCC669C1CB09}"/>
              </a:ext>
            </a:extLst>
          </p:cNvPr>
          <p:cNvCxnSpPr/>
          <p:nvPr/>
        </p:nvCxnSpPr>
        <p:spPr>
          <a:xfrm>
            <a:off x="14369143" y="7290851"/>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A171C3C-E3EA-8E46-AF46-DA51D30FCD78}"/>
              </a:ext>
            </a:extLst>
          </p:cNvPr>
          <p:cNvCxnSpPr/>
          <p:nvPr/>
        </p:nvCxnSpPr>
        <p:spPr>
          <a:xfrm>
            <a:off x="14369143" y="7753075"/>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E1BF946-2849-4742-B42F-C250B9CAAA63}"/>
              </a:ext>
            </a:extLst>
          </p:cNvPr>
          <p:cNvCxnSpPr/>
          <p:nvPr/>
        </p:nvCxnSpPr>
        <p:spPr>
          <a:xfrm>
            <a:off x="14369143" y="8225348"/>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6BC5506-4930-754B-B6EA-D0234932CBED}"/>
              </a:ext>
            </a:extLst>
          </p:cNvPr>
          <p:cNvCxnSpPr/>
          <p:nvPr/>
        </p:nvCxnSpPr>
        <p:spPr>
          <a:xfrm>
            <a:off x="14369143" y="8667475"/>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7A590BA-1C8A-E54E-92EB-F0BB97F351AD}"/>
              </a:ext>
            </a:extLst>
          </p:cNvPr>
          <p:cNvCxnSpPr/>
          <p:nvPr/>
        </p:nvCxnSpPr>
        <p:spPr>
          <a:xfrm>
            <a:off x="14369143" y="9129699"/>
            <a:ext cx="658704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7" name="Freeform 6">
            <a:extLst>
              <a:ext uri="{FF2B5EF4-FFF2-40B4-BE49-F238E27FC236}">
                <a16:creationId xmlns:a16="http://schemas.microsoft.com/office/drawing/2014/main" id="{9497B543-2FD8-C84B-97DF-46E7DFD0A441}"/>
              </a:ext>
            </a:extLst>
          </p:cNvPr>
          <p:cNvSpPr/>
          <p:nvPr/>
        </p:nvSpPr>
        <p:spPr>
          <a:xfrm>
            <a:off x="3247689" y="5011714"/>
            <a:ext cx="9488155" cy="615247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solidFill>
            <a:schemeClr val="accent1"/>
          </a:solidFill>
          <a:ln w="7486" cap="flat">
            <a:noFill/>
            <a:prstDash val="solid"/>
            <a:miter/>
          </a:ln>
        </p:spPr>
        <p:txBody>
          <a:bodyPr rtlCol="0" anchor="ctr"/>
          <a:lstStyle/>
          <a:p>
            <a:endParaRPr lang="en-US"/>
          </a:p>
        </p:txBody>
      </p:sp>
      <p:sp>
        <p:nvSpPr>
          <p:cNvPr id="8" name="TextBox 7">
            <a:extLst>
              <a:ext uri="{FF2B5EF4-FFF2-40B4-BE49-F238E27FC236}">
                <a16:creationId xmlns:a16="http://schemas.microsoft.com/office/drawing/2014/main" id="{41CB29F1-E99D-2049-8F4B-4CDF679413CD}"/>
              </a:ext>
            </a:extLst>
          </p:cNvPr>
          <p:cNvSpPr txBox="1"/>
          <p:nvPr/>
        </p:nvSpPr>
        <p:spPr>
          <a:xfrm>
            <a:off x="13565793" y="10515132"/>
            <a:ext cx="7380347"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To get your company’s name out there, you need to make sure. </a:t>
            </a:r>
          </a:p>
        </p:txBody>
      </p:sp>
      <p:sp>
        <p:nvSpPr>
          <p:cNvPr id="9" name="TextBox 8">
            <a:extLst>
              <a:ext uri="{FF2B5EF4-FFF2-40B4-BE49-F238E27FC236}">
                <a16:creationId xmlns:a16="http://schemas.microsoft.com/office/drawing/2014/main" id="{75F9E523-14C2-F24E-B9FE-6D90C052CBBE}"/>
              </a:ext>
            </a:extLst>
          </p:cNvPr>
          <p:cNvSpPr txBox="1"/>
          <p:nvPr/>
        </p:nvSpPr>
        <p:spPr>
          <a:xfrm>
            <a:off x="6972903" y="7505414"/>
            <a:ext cx="1440441" cy="646331"/>
          </a:xfrm>
          <a:prstGeom prst="rect">
            <a:avLst/>
          </a:prstGeom>
          <a:noFill/>
        </p:spPr>
        <p:txBody>
          <a:bodyPr wrap="square" rtlCol="0">
            <a:spAutoFit/>
          </a:bodyPr>
          <a:lstStyle/>
          <a:p>
            <a:pPr algn="ctr"/>
            <a:r>
              <a:rPr lang="en-US" sz="3600" b="1" dirty="0">
                <a:solidFill>
                  <a:schemeClr val="bg1"/>
                </a:solidFill>
                <a:latin typeface="Roboto" panose="02000000000000000000" pitchFamily="2" charset="0"/>
                <a:ea typeface="Roboto" panose="02000000000000000000" pitchFamily="2" charset="0"/>
                <a:cs typeface="Poppins Medium" pitchFamily="2" charset="77"/>
              </a:rPr>
              <a:t>MX</a:t>
            </a:r>
          </a:p>
        </p:txBody>
      </p:sp>
      <p:sp>
        <p:nvSpPr>
          <p:cNvPr id="2" name="Rectangle 1">
            <a:extLst>
              <a:ext uri="{FF2B5EF4-FFF2-40B4-BE49-F238E27FC236}">
                <a16:creationId xmlns:a16="http://schemas.microsoft.com/office/drawing/2014/main" id="{502428E4-3CE4-CD4D-8CA3-70EBBA331103}"/>
              </a:ext>
            </a:extLst>
          </p:cNvPr>
          <p:cNvSpPr/>
          <p:nvPr/>
        </p:nvSpPr>
        <p:spPr>
          <a:xfrm>
            <a:off x="14855687" y="5208104"/>
            <a:ext cx="662609" cy="39226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E06E548-87EE-D340-BDB7-29C95EF9C7D0}"/>
              </a:ext>
            </a:extLst>
          </p:cNvPr>
          <p:cNvSpPr/>
          <p:nvPr/>
        </p:nvSpPr>
        <p:spPr>
          <a:xfrm>
            <a:off x="16512208" y="6858000"/>
            <a:ext cx="662609" cy="22727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9EFC7BC-41DB-A849-9D84-BE9104F5FEA7}"/>
              </a:ext>
            </a:extLst>
          </p:cNvPr>
          <p:cNvSpPr/>
          <p:nvPr/>
        </p:nvSpPr>
        <p:spPr>
          <a:xfrm>
            <a:off x="18162103" y="5936974"/>
            <a:ext cx="662609" cy="31937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C094AC0-17CA-8F46-A619-AEAD853EE6A9}"/>
              </a:ext>
            </a:extLst>
          </p:cNvPr>
          <p:cNvSpPr/>
          <p:nvPr/>
        </p:nvSpPr>
        <p:spPr>
          <a:xfrm>
            <a:off x="19825251" y="5011714"/>
            <a:ext cx="662609" cy="411903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6BD1310-79CA-DD4A-8421-07223226752A}"/>
              </a:ext>
            </a:extLst>
          </p:cNvPr>
          <p:cNvSpPr txBox="1"/>
          <p:nvPr/>
        </p:nvSpPr>
        <p:spPr>
          <a:xfrm>
            <a:off x="13430251" y="4316819"/>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5</a:t>
            </a:r>
          </a:p>
        </p:txBody>
      </p:sp>
      <p:sp>
        <p:nvSpPr>
          <p:cNvPr id="15" name="TextBox 14">
            <a:extLst>
              <a:ext uri="{FF2B5EF4-FFF2-40B4-BE49-F238E27FC236}">
                <a16:creationId xmlns:a16="http://schemas.microsoft.com/office/drawing/2014/main" id="{15785E13-3292-C54A-B4AF-8CFC74DDF364}"/>
              </a:ext>
            </a:extLst>
          </p:cNvPr>
          <p:cNvSpPr txBox="1"/>
          <p:nvPr/>
        </p:nvSpPr>
        <p:spPr>
          <a:xfrm>
            <a:off x="13430251" y="4770845"/>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4.5</a:t>
            </a:r>
          </a:p>
        </p:txBody>
      </p:sp>
      <p:sp>
        <p:nvSpPr>
          <p:cNvPr id="16" name="TextBox 15">
            <a:extLst>
              <a:ext uri="{FF2B5EF4-FFF2-40B4-BE49-F238E27FC236}">
                <a16:creationId xmlns:a16="http://schemas.microsoft.com/office/drawing/2014/main" id="{9FC22E6B-770B-3546-BD1E-E11A0FECF7DB}"/>
              </a:ext>
            </a:extLst>
          </p:cNvPr>
          <p:cNvSpPr txBox="1"/>
          <p:nvPr/>
        </p:nvSpPr>
        <p:spPr>
          <a:xfrm>
            <a:off x="13430251" y="5228045"/>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4</a:t>
            </a:r>
          </a:p>
        </p:txBody>
      </p:sp>
      <p:sp>
        <p:nvSpPr>
          <p:cNvPr id="17" name="TextBox 16">
            <a:extLst>
              <a:ext uri="{FF2B5EF4-FFF2-40B4-BE49-F238E27FC236}">
                <a16:creationId xmlns:a16="http://schemas.microsoft.com/office/drawing/2014/main" id="{74EA87B0-B80E-D64D-920E-B15B1B761A2E}"/>
              </a:ext>
            </a:extLst>
          </p:cNvPr>
          <p:cNvSpPr txBox="1"/>
          <p:nvPr/>
        </p:nvSpPr>
        <p:spPr>
          <a:xfrm>
            <a:off x="13430251" y="5685244"/>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3.5</a:t>
            </a:r>
          </a:p>
        </p:txBody>
      </p:sp>
      <p:sp>
        <p:nvSpPr>
          <p:cNvPr id="18" name="TextBox 17">
            <a:extLst>
              <a:ext uri="{FF2B5EF4-FFF2-40B4-BE49-F238E27FC236}">
                <a16:creationId xmlns:a16="http://schemas.microsoft.com/office/drawing/2014/main" id="{B68E5035-B846-AD4F-B7E7-D407F8C3299F}"/>
              </a:ext>
            </a:extLst>
          </p:cNvPr>
          <p:cNvSpPr txBox="1"/>
          <p:nvPr/>
        </p:nvSpPr>
        <p:spPr>
          <a:xfrm>
            <a:off x="13430251" y="6142443"/>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3</a:t>
            </a:r>
          </a:p>
        </p:txBody>
      </p:sp>
      <p:sp>
        <p:nvSpPr>
          <p:cNvPr id="19" name="TextBox 18">
            <a:extLst>
              <a:ext uri="{FF2B5EF4-FFF2-40B4-BE49-F238E27FC236}">
                <a16:creationId xmlns:a16="http://schemas.microsoft.com/office/drawing/2014/main" id="{2746A903-1E6B-2C41-8E99-9A770DE6522D}"/>
              </a:ext>
            </a:extLst>
          </p:cNvPr>
          <p:cNvSpPr txBox="1"/>
          <p:nvPr/>
        </p:nvSpPr>
        <p:spPr>
          <a:xfrm>
            <a:off x="13430251" y="6599643"/>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2.5</a:t>
            </a:r>
          </a:p>
        </p:txBody>
      </p:sp>
      <p:sp>
        <p:nvSpPr>
          <p:cNvPr id="20" name="TextBox 19">
            <a:extLst>
              <a:ext uri="{FF2B5EF4-FFF2-40B4-BE49-F238E27FC236}">
                <a16:creationId xmlns:a16="http://schemas.microsoft.com/office/drawing/2014/main" id="{02D9CF5C-7F93-0D43-ACA1-7694EEFD636D}"/>
              </a:ext>
            </a:extLst>
          </p:cNvPr>
          <p:cNvSpPr txBox="1"/>
          <p:nvPr/>
        </p:nvSpPr>
        <p:spPr>
          <a:xfrm>
            <a:off x="13430251" y="7056843"/>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2</a:t>
            </a:r>
          </a:p>
        </p:txBody>
      </p:sp>
      <p:sp>
        <p:nvSpPr>
          <p:cNvPr id="21" name="TextBox 20">
            <a:extLst>
              <a:ext uri="{FF2B5EF4-FFF2-40B4-BE49-F238E27FC236}">
                <a16:creationId xmlns:a16="http://schemas.microsoft.com/office/drawing/2014/main" id="{2B8FA9E9-661A-F04D-8F13-6582356D0EE9}"/>
              </a:ext>
            </a:extLst>
          </p:cNvPr>
          <p:cNvSpPr txBox="1"/>
          <p:nvPr/>
        </p:nvSpPr>
        <p:spPr>
          <a:xfrm>
            <a:off x="13430251" y="7514043"/>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1.5</a:t>
            </a:r>
          </a:p>
        </p:txBody>
      </p:sp>
      <p:sp>
        <p:nvSpPr>
          <p:cNvPr id="22" name="TextBox 21">
            <a:extLst>
              <a:ext uri="{FF2B5EF4-FFF2-40B4-BE49-F238E27FC236}">
                <a16:creationId xmlns:a16="http://schemas.microsoft.com/office/drawing/2014/main" id="{3045E9EE-F50A-4D41-B492-8F139F9A991A}"/>
              </a:ext>
            </a:extLst>
          </p:cNvPr>
          <p:cNvSpPr txBox="1"/>
          <p:nvPr/>
        </p:nvSpPr>
        <p:spPr>
          <a:xfrm>
            <a:off x="13430251" y="7979710"/>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1</a:t>
            </a:r>
          </a:p>
        </p:txBody>
      </p:sp>
      <p:sp>
        <p:nvSpPr>
          <p:cNvPr id="23" name="TextBox 22">
            <a:extLst>
              <a:ext uri="{FF2B5EF4-FFF2-40B4-BE49-F238E27FC236}">
                <a16:creationId xmlns:a16="http://schemas.microsoft.com/office/drawing/2014/main" id="{2BD8FECB-DB21-C94C-83F7-D5E286B090F7}"/>
              </a:ext>
            </a:extLst>
          </p:cNvPr>
          <p:cNvSpPr txBox="1"/>
          <p:nvPr/>
        </p:nvSpPr>
        <p:spPr>
          <a:xfrm>
            <a:off x="13430251" y="8419976"/>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0.5</a:t>
            </a:r>
          </a:p>
        </p:txBody>
      </p:sp>
      <p:sp>
        <p:nvSpPr>
          <p:cNvPr id="24" name="TextBox 23">
            <a:extLst>
              <a:ext uri="{FF2B5EF4-FFF2-40B4-BE49-F238E27FC236}">
                <a16:creationId xmlns:a16="http://schemas.microsoft.com/office/drawing/2014/main" id="{1CDD4521-7DE7-0948-AD5A-42997D9DCEDD}"/>
              </a:ext>
            </a:extLst>
          </p:cNvPr>
          <p:cNvSpPr txBox="1"/>
          <p:nvPr/>
        </p:nvSpPr>
        <p:spPr>
          <a:xfrm>
            <a:off x="13430251" y="8885642"/>
            <a:ext cx="729327" cy="461665"/>
          </a:xfrm>
          <a:prstGeom prst="rect">
            <a:avLst/>
          </a:prstGeom>
          <a:noFill/>
        </p:spPr>
        <p:txBody>
          <a:bodyPr wrap="square" rtlCol="0">
            <a:spAutoFit/>
          </a:bodyPr>
          <a:lstStyle/>
          <a:p>
            <a:pPr algn="r"/>
            <a:r>
              <a:rPr lang="en-US" sz="2400" dirty="0">
                <a:latin typeface="Lato" panose="020F0502020204030203" pitchFamily="34" charset="0"/>
                <a:ea typeface="Lato" panose="020F0502020204030203" pitchFamily="34" charset="0"/>
                <a:cs typeface="Lato" panose="020F0502020204030203" pitchFamily="34" charset="0"/>
              </a:rPr>
              <a:t>0</a:t>
            </a:r>
          </a:p>
        </p:txBody>
      </p:sp>
      <p:sp>
        <p:nvSpPr>
          <p:cNvPr id="25" name="TextBox 24">
            <a:extLst>
              <a:ext uri="{FF2B5EF4-FFF2-40B4-BE49-F238E27FC236}">
                <a16:creationId xmlns:a16="http://schemas.microsoft.com/office/drawing/2014/main" id="{5A551F30-50CB-E745-AD80-19C0C65303BE}"/>
              </a:ext>
            </a:extLst>
          </p:cNvPr>
          <p:cNvSpPr txBox="1"/>
          <p:nvPr/>
        </p:nvSpPr>
        <p:spPr>
          <a:xfrm>
            <a:off x="14822419" y="9290393"/>
            <a:ext cx="729327" cy="461665"/>
          </a:xfrm>
          <a:prstGeom prst="rect">
            <a:avLst/>
          </a:prstGeom>
          <a:noFill/>
        </p:spPr>
        <p:txBody>
          <a:bodyPr wrap="square" rtlCol="0">
            <a:spAutoFit/>
          </a:bodyPr>
          <a:lstStyle/>
          <a:p>
            <a:pPr algn="ctr"/>
            <a:r>
              <a:rPr lang="en-US" sz="2400" dirty="0">
                <a:latin typeface="Lato" panose="020F0502020204030203" pitchFamily="34" charset="0"/>
                <a:ea typeface="Lato" panose="020F0502020204030203" pitchFamily="34" charset="0"/>
                <a:cs typeface="Lato" panose="020F0502020204030203" pitchFamily="34" charset="0"/>
              </a:rPr>
              <a:t>FY1</a:t>
            </a:r>
          </a:p>
        </p:txBody>
      </p:sp>
      <p:sp>
        <p:nvSpPr>
          <p:cNvPr id="26" name="TextBox 25">
            <a:extLst>
              <a:ext uri="{FF2B5EF4-FFF2-40B4-BE49-F238E27FC236}">
                <a16:creationId xmlns:a16="http://schemas.microsoft.com/office/drawing/2014/main" id="{177E7F9E-93B8-534A-8694-7691F8E3A44B}"/>
              </a:ext>
            </a:extLst>
          </p:cNvPr>
          <p:cNvSpPr txBox="1"/>
          <p:nvPr/>
        </p:nvSpPr>
        <p:spPr>
          <a:xfrm>
            <a:off x="16490352" y="9290393"/>
            <a:ext cx="729327" cy="461665"/>
          </a:xfrm>
          <a:prstGeom prst="rect">
            <a:avLst/>
          </a:prstGeom>
          <a:noFill/>
        </p:spPr>
        <p:txBody>
          <a:bodyPr wrap="square" rtlCol="0">
            <a:spAutoFit/>
          </a:bodyPr>
          <a:lstStyle/>
          <a:p>
            <a:pPr algn="ctr"/>
            <a:r>
              <a:rPr lang="en-US" sz="2400" dirty="0">
                <a:latin typeface="Lato" panose="020F0502020204030203" pitchFamily="34" charset="0"/>
                <a:ea typeface="Lato" panose="020F0502020204030203" pitchFamily="34" charset="0"/>
                <a:cs typeface="Lato" panose="020F0502020204030203" pitchFamily="34" charset="0"/>
              </a:rPr>
              <a:t>FY2</a:t>
            </a:r>
          </a:p>
        </p:txBody>
      </p:sp>
      <p:sp>
        <p:nvSpPr>
          <p:cNvPr id="27" name="TextBox 26">
            <a:extLst>
              <a:ext uri="{FF2B5EF4-FFF2-40B4-BE49-F238E27FC236}">
                <a16:creationId xmlns:a16="http://schemas.microsoft.com/office/drawing/2014/main" id="{44717A0A-A84B-6340-BBB0-5C279B51F03B}"/>
              </a:ext>
            </a:extLst>
          </p:cNvPr>
          <p:cNvSpPr txBox="1"/>
          <p:nvPr/>
        </p:nvSpPr>
        <p:spPr>
          <a:xfrm>
            <a:off x="18132885" y="9290393"/>
            <a:ext cx="729327" cy="461665"/>
          </a:xfrm>
          <a:prstGeom prst="rect">
            <a:avLst/>
          </a:prstGeom>
          <a:noFill/>
        </p:spPr>
        <p:txBody>
          <a:bodyPr wrap="square" rtlCol="0">
            <a:spAutoFit/>
          </a:bodyPr>
          <a:lstStyle/>
          <a:p>
            <a:pPr algn="ctr"/>
            <a:r>
              <a:rPr lang="en-US" sz="2400" dirty="0">
                <a:latin typeface="Lato" panose="020F0502020204030203" pitchFamily="34" charset="0"/>
                <a:ea typeface="Lato" panose="020F0502020204030203" pitchFamily="34" charset="0"/>
                <a:cs typeface="Lato" panose="020F0502020204030203" pitchFamily="34" charset="0"/>
              </a:rPr>
              <a:t>FY3</a:t>
            </a:r>
          </a:p>
        </p:txBody>
      </p:sp>
      <p:sp>
        <p:nvSpPr>
          <p:cNvPr id="28" name="TextBox 27">
            <a:extLst>
              <a:ext uri="{FF2B5EF4-FFF2-40B4-BE49-F238E27FC236}">
                <a16:creationId xmlns:a16="http://schemas.microsoft.com/office/drawing/2014/main" id="{70DDCD64-01FD-B746-805B-9C07032C4D81}"/>
              </a:ext>
            </a:extLst>
          </p:cNvPr>
          <p:cNvSpPr txBox="1"/>
          <p:nvPr/>
        </p:nvSpPr>
        <p:spPr>
          <a:xfrm>
            <a:off x="19792353" y="9290393"/>
            <a:ext cx="729327" cy="461665"/>
          </a:xfrm>
          <a:prstGeom prst="rect">
            <a:avLst/>
          </a:prstGeom>
          <a:noFill/>
        </p:spPr>
        <p:txBody>
          <a:bodyPr wrap="square" rtlCol="0">
            <a:spAutoFit/>
          </a:bodyPr>
          <a:lstStyle/>
          <a:p>
            <a:pPr algn="ctr"/>
            <a:r>
              <a:rPr lang="en-US" sz="2400" dirty="0">
                <a:latin typeface="Lato" panose="020F0502020204030203" pitchFamily="34" charset="0"/>
                <a:ea typeface="Lato" panose="020F0502020204030203" pitchFamily="34" charset="0"/>
                <a:cs typeface="Lato" panose="020F0502020204030203" pitchFamily="34" charset="0"/>
              </a:rPr>
              <a:t>FY4</a:t>
            </a:r>
          </a:p>
        </p:txBody>
      </p:sp>
    </p:spTree>
    <p:extLst>
      <p:ext uri="{BB962C8B-B14F-4D97-AF65-F5344CB8AC3E}">
        <p14:creationId xmlns:p14="http://schemas.microsoft.com/office/powerpoint/2010/main" val="3630580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grpSp>
        <p:nvGrpSpPr>
          <p:cNvPr id="5" name="Group 4">
            <a:extLst>
              <a:ext uri="{FF2B5EF4-FFF2-40B4-BE49-F238E27FC236}">
                <a16:creationId xmlns:a16="http://schemas.microsoft.com/office/drawing/2014/main" id="{68698451-9E69-D646-B426-3DFCB50E7237}"/>
              </a:ext>
            </a:extLst>
          </p:cNvPr>
          <p:cNvGrpSpPr/>
          <p:nvPr/>
        </p:nvGrpSpPr>
        <p:grpSpPr>
          <a:xfrm>
            <a:off x="3603850" y="4530981"/>
            <a:ext cx="6775059" cy="8260855"/>
            <a:chOff x="3281037" y="-1"/>
            <a:chExt cx="5626780" cy="6860754"/>
          </a:xfrm>
          <a:solidFill>
            <a:schemeClr val="bg1">
              <a:lumMod val="95000"/>
            </a:schemeClr>
          </a:solidFill>
        </p:grpSpPr>
        <p:sp>
          <p:nvSpPr>
            <p:cNvPr id="6" name="Freeform 5">
              <a:extLst>
                <a:ext uri="{FF2B5EF4-FFF2-40B4-BE49-F238E27FC236}">
                  <a16:creationId xmlns:a16="http://schemas.microsoft.com/office/drawing/2014/main" id="{EB67AD13-71A4-9C43-8B14-2B2B0EBB4961}"/>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96E14804-E315-5E41-AD1E-39796AEA32AF}"/>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E21779F9-F573-3D43-9E3D-BC43F8F416E4}"/>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59683F66-39E9-3240-9303-74599E6D5C86}"/>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31B355DE-11BC-A446-8CBD-EFC4AC53C480}"/>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A46FCCB8-753E-724E-AE5B-3231942F1C8A}"/>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5A590467-07F0-2541-BCE8-4076483DFC2B}"/>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CFF48E69-5DF1-5242-9E13-232295D40E7C}"/>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DD12F101-798E-1742-9EFC-B55964B37F3F}"/>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3ABF55D4-91DC-BF49-86F8-3C5655D7E420}"/>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DD995AC8-FB7B-6C41-9C55-656A8710CD6D}"/>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E261028D-B2DC-E94D-AC55-49D5A9B5FDB3}"/>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621F94AB-8FF1-594D-849E-542985E7CF66}"/>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1E50A22E-D81E-E04E-B56B-BB85FA6674F1}"/>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8FD26FE5-7FEA-854C-80E6-997E7FE1EBA2}"/>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4B0305CC-5047-A245-B47C-2F4F17B9DB45}"/>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04DA91D2-9599-2D41-9AEE-C27BFE9B3CAE}"/>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686548E2-4A60-FB49-9F73-8276A2D2967C}"/>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D4B147DA-D124-FE45-A326-44C60E6C2610}"/>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31D710DC-AC10-2E40-A112-6144AEB786C7}"/>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DE2BA897-BB42-0E4F-8C79-A45C6A3CD345}"/>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5097DAA2-5726-8E4C-B81F-307D40700441}"/>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8B2F8742-743F-BB46-BC2D-B8EED05640AB}"/>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9F60F7EC-B185-C945-ACFE-F63559B2D711}"/>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C7D5FE59-6793-1142-81EB-E527CFB1E0CB}"/>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6436E954-FC2B-654A-9234-ECCCCCAF9941}"/>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56FC02F0-01A6-FF49-82AA-5FD6F49F2717}"/>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4A98D863-683B-7049-83C6-D52ED01400BF}"/>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C9999352-00B6-6947-BD3A-23BBE11297EE}"/>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ABED92DC-88EA-2646-95D6-84F2C81F129A}"/>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2D717DF8-97F1-DB45-BA06-9C6661EA9BEB}"/>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ECFA11E0-E034-134A-93CF-F390952A13E5}"/>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BE328C05-DEEF-BC46-BAAA-D64009DE3362}"/>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5D4F2C30-7479-1C46-9971-E257B5E9B3CF}"/>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3BC42E3F-3547-9C40-9453-F4179C6ABEC3}"/>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3A914A5F-4274-E840-ADC7-25BB10F71FA6}"/>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28BA1DE8-A943-4A49-B1FA-3A2CD6529F6D}"/>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0C4388E8-CC45-B649-97CF-0B396A3A2D72}"/>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2E93FB78-D971-6F42-B95A-DDDD44D12050}"/>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4D42FAC7-DF44-5340-8514-D763521BE7C2}"/>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64C64C94-CE8D-8849-89B1-2C18FAB1DA74}"/>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0220B746-FE9A-B249-B13C-8BB18F634C85}"/>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BC592BF2-FF54-FC48-85AF-EE4F4A49186F}"/>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D75D71A2-938F-2A43-8BB4-2BFC3EC43EC0}"/>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5C06170B-EB0E-3141-BE1C-214AEBE997AD}"/>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B4240330-1A6E-E148-B26B-7FD2B6D61FCF}"/>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C181AA23-FC40-F644-B143-E71B3416678F}"/>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9EBDDA0A-F18F-C64E-9B11-6662F77CB7D3}"/>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B70EDFA4-8AB4-0B44-8CD2-2CC70E06A8AE}"/>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204E2A0F-A971-8B4E-98F5-DE06DD33EA9B}"/>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45BDF30C-0190-884B-AE7C-D6AE8BA5FF8F}"/>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A8F839A4-C8BD-4E46-A296-D5BDC51C8607}"/>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5CD5BAA6-D70E-4A43-8223-0B1928E62412}"/>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C6A936E7-2716-EA4D-B912-273DB7EFAA27}"/>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B455D59E-CB23-384C-82DC-B79ED2A843F2}"/>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B67E911A-F8C4-5045-B6BC-4A7485D14395}"/>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1F6D89D1-C2B1-C641-A07B-8538201E6C10}"/>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08EC9ED6-DE90-4B43-9AE4-CBA77FA0BBC3}"/>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8E7A4898-6DBF-8446-972E-CF1902E73397}"/>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091FE781-C04E-F646-8A0E-C8CA48E38CA1}"/>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920D78B4-7B44-5942-BB37-7565E12DE51A}"/>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6D50DD86-5524-544B-8499-D00481FFE463}"/>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6C1B5792-8289-4341-84AE-CDED0302908F}"/>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9EE646F0-48C5-034B-AFF1-E2E142448AAF}"/>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B2A534BD-47C5-DC43-9EB4-C287C83F1E88}"/>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9FD26760-D1CA-C24D-89D2-766656536111}"/>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6D70200D-338E-094D-88F5-5B24D2AEA8BE}"/>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E47CCC7C-E172-9847-AE06-900007F09C85}"/>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B7EE3F1F-9920-5945-8716-1FD75330C94E}"/>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B03E9801-8D23-4A4E-9848-57A60F3ED3A6}"/>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74DBC7AD-451F-5A42-B20D-8A9C82F24E52}"/>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8BCF34F4-B004-6747-84ED-8B6259F39428}"/>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A16654AC-F6D4-C247-BC5F-F5A8653A38A7}"/>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960A27CE-A793-174F-AB96-CE4AC0378B06}"/>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3E92C19F-A8EF-634F-B003-5CE98EABCC71}"/>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55B35BD9-48A2-E34F-A7DF-5AB806FD9CB0}"/>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4A156DC2-3409-4B43-AEFF-089FB42567A1}"/>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507DC2D6-EB18-5E44-898F-4292AD1852D2}"/>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7E77F71C-B00D-7543-9F8C-47216539FD37}"/>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AB345A95-B315-8B45-97DB-8626220646B8}"/>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BD3F9077-5E60-574C-8883-A9FAE12D1158}"/>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5D653353-3B0A-9B4C-BE8B-C111FEF32FB7}"/>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24D4A281-AF94-1E4C-8C62-E89DEE41D817}"/>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75068104-9854-584A-BB41-D6E1D5345747}"/>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grp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CBCEDCAC-BE18-2C4B-A9EC-A6E459B2DF26}"/>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21A806E1-933D-0F41-AD29-4B79AE7B4715}"/>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grp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02B703F3-B866-374A-BD92-C8C78CEDE179}"/>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FD4FE934-1134-F042-AE40-A1810ADE53AC}"/>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5CBC3DEE-003B-FE43-BBCC-662652DA6C9C}"/>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89FCE0AB-523F-0C45-8C0F-81E69F897FF2}"/>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18B85CD5-8155-5848-8904-0CEB99985863}"/>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DFCC59EE-AC3F-3B42-BCE9-6EF93F81571B}"/>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E5A1851E-2DD2-6D4B-8B51-245124BDBE9A}"/>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38A8D0EC-A144-FF4E-884F-0883364A2A72}"/>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grpFill/>
            <a:ln w="7486" cap="flat">
              <a:solidFill>
                <a:schemeClr val="bg1"/>
              </a:solid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4D3C27F6-5821-EB4C-89BF-4AF78060C924}"/>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E31AEF5F-D823-1C49-A4E6-1DDABE278247}"/>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250DBC29-2AA6-5341-B550-7092163D0C71}"/>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48FCE095-4ED1-0249-BFD7-1D88856001D9}"/>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E852BE4A-20EB-BA40-8520-BB662A3FEBEE}"/>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AAE702B0-0957-2444-B684-C23C5E71B9C8}"/>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FC00EA6E-379E-4E47-91DD-96D211B3F15A}"/>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00C344DB-F8EE-BC4F-8009-8CD52FE28953}"/>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DD017B52-36F2-A445-916D-4EC5C0361A20}"/>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2530BD08-1944-E14F-95A0-83C94B8AB154}"/>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77A81785-4FE4-314D-B4FB-C12659A9D10B}"/>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4D4FCD07-2147-C447-990F-95FAFE25FC84}"/>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E236E63D-F51B-EA4A-A135-A8D531EBE69D}"/>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3939A5EA-21D8-C047-8C7C-4B8461B3B1D2}"/>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1EA81C6A-F2AD-B14B-82C4-08939F035011}"/>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90C95D9A-AB7B-8F4A-9C37-844300AD91E0}"/>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4ABD6CDD-E91A-094A-BAE0-BB4C86907855}"/>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4BFCC6C5-3F7C-7A4D-89F9-3C87F162C561}"/>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9ECCF9E9-B1E4-F74B-8477-82B08EB133A1}"/>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C223BAEE-B470-3C42-B8F2-6D477F2E613B}"/>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5F9AB230-120C-9A4B-BD72-017989EBEE2C}"/>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D42F041D-1CDB-0241-9E5C-B1895E0AD185}"/>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781C0714-C8FA-B846-A6FA-7E25D8C10DE8}"/>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701AE3CC-9B4A-E043-A802-33F26546E58A}"/>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0C5587A0-6409-514F-8DE4-4C172BDD81F4}"/>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4EA888CD-71B5-264D-8567-EC4495807A5A}"/>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3FE9D60B-10E5-094F-B0C2-8063B1417173}"/>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9E0229EF-7515-1F4F-8CAC-05B5F7DD3BD3}"/>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A5B7A36A-888B-044A-9C06-EB4903924692}"/>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6895D78B-CBC3-F44B-A73A-FF154F652053}"/>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D94EB0ED-45E8-FE41-9D6F-5129A7FB7956}"/>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213F0BB5-AE65-224D-8231-056E163F1364}"/>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46570E99-5177-7348-821E-06AE6BDAA773}"/>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8D674A6B-23F0-964C-AE8C-F2996BE971F6}"/>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B200DBFB-6CAB-0341-A6C3-73288E9ED0E7}"/>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3C67BF4D-6CA4-7548-A8AE-686C60257002}"/>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34C998D9-3D7E-C946-84A0-5188977D030A}"/>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0990523A-D795-894F-BC2D-978569323A5E}"/>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E89AC1BD-2DBC-2A43-8D47-4F0B033A8DA8}"/>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1AA0DC2A-3C51-F549-A4AB-30AA2CDD1861}"/>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DD733FED-8CCF-FF45-82CB-217A44D20135}"/>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149E9C2A-730E-E448-9F6D-2C2A9C77FE37}"/>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259F21A8-5964-7B4C-BE18-2BF1D0C96DF0}"/>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49ED963C-B24D-AA45-B570-1EF64613E877}"/>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BDE19EA1-75AF-8B40-8E0D-91B208659735}"/>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9B5D9E0C-BBD7-0B47-8749-E50491639596}"/>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C0AEBDF5-04B6-8949-8E05-5EF0BFE6E14F}"/>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73B7E0B2-B121-334C-828E-DB5C3F4BBEFA}"/>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2A0A4EA5-DC03-D343-9A66-128364776F0A}"/>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B8C70E3D-6DB8-E644-9E90-3E2D5B5C3DF9}"/>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1A5A9A8F-EA97-A449-AF08-2F4490DDDF4F}"/>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19BDAB47-1FA3-2E41-B426-A20C21F670B3}"/>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9492687E-4AA5-AE4D-8D2F-0B3619864617}"/>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A3D1E575-9615-B244-A53C-F7A700A77D18}"/>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A65AFB3C-D486-EB48-B28A-03F770AAD0CC}"/>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9D99972F-A538-2746-AEB7-9FD18CDC9741}"/>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868CF8FA-DCFF-4949-93F8-3D60EE36FDA6}"/>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5B10C21F-FF9F-9A43-BFC2-B80891681259}"/>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286F8043-D0E8-C841-93E9-E7131BBBF9C5}"/>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8F19E7E4-0FDD-BF42-845D-24E96D806D18}"/>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81D4AC0F-3EEB-D247-A267-B946F3046ADC}"/>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0E223B9B-06CF-C746-AF78-23F74848B6D5}"/>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3CCC6D94-966B-AB4C-9341-AEA68D632AB5}"/>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CE6BDBE3-4839-4C4D-97E3-CFB62EFA9F96}"/>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F89E2408-CC60-8A4D-8D2B-DA3C54CF1CB7}"/>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76169622-3552-7B4A-BD42-27CB0A37401F}"/>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8F103DF9-E43B-E647-8633-8A808E4A0396}"/>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DDCAC3C7-BB7C-C74A-A9DB-35FFB9441B4D}"/>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F6BB8E0C-2303-F84F-BE79-5FE25341472C}"/>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A6E53100-FFC2-3448-A7FB-8E6230CADD15}"/>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BD967046-8E9F-594B-BDC2-A486269471F0}"/>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299FF798-93F0-5041-A77C-04FB2612F54C}"/>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58DA8EAB-2A32-BC4B-AD52-4322DF551C63}"/>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A93409E1-F692-2842-953F-4A4F7F586EF0}"/>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2E8D2D44-8008-0F43-82C0-83B6E334CB4C}"/>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C9A6D4B1-7BA3-F243-90F6-EA61B171A0BE}"/>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FA587509-8FF4-E943-B091-73056FDE554F}"/>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D0B054CD-8EFE-5147-851C-F07B23921118}"/>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3229242D-A158-0548-A7F8-D3148F83666C}"/>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9DE3BD21-3172-8B49-8296-B9AC5E87E326}"/>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C9696A88-150E-F04A-B807-289B01E44903}"/>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FA218F63-B19D-AA46-B9F2-725D22461BE8}"/>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55F63E5A-6A9C-EC43-878B-152E3977F93F}"/>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78C41EFD-E53F-6A44-A674-01A62FD82F39}"/>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0DF9A478-9F45-7A4F-9BDF-392B6936F659}"/>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04C56BEE-0AE3-2942-86AC-20CC5B3ECAC9}"/>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E600D9AE-05B3-1241-9947-185DD5E78A30}"/>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2B8AB2EF-903D-2948-B1CB-7754C95B7202}"/>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D20489DB-6A27-304B-962C-91060319B8E0}"/>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B426E235-118F-0049-B7D9-B9FFB55DFE74}"/>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56628DC0-C76B-8346-9B18-42A93B3C3000}"/>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4095009C-6EAF-404D-A581-1E4E81283D94}"/>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E221CB1E-A759-574D-B753-E4275BD6672B}"/>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59B64802-51A0-5C40-A8E0-E09A27789A18}"/>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E57C8D20-D2BC-E544-8673-27B552F12683}"/>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E32BA97F-4CC1-7A46-A1AD-1F4A8A84E918}"/>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B8C2BB93-DBF5-DD4C-B054-B1263CA1B447}"/>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AE268783-856B-D242-A5EB-87499B5C4FB0}"/>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F611B1D4-51E7-DE47-B1E4-2535B6D9D4E1}"/>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A45A12F8-0B2F-CE41-957A-4D3898A6CB9B}"/>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984C5E4D-24CD-644A-AB4D-DB5500783FF3}"/>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BA554A65-2337-7A44-8450-F17B80F24435}"/>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8428B9D8-7799-4E4A-A62C-8FE802D74133}"/>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DBDA9F71-CF88-0E43-B322-D09491D9FD54}"/>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BBD7943B-3D3E-B249-AC41-8778AD9CD025}"/>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AF6F900C-2FD3-234D-A65E-2217A71B97A0}"/>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51F6665C-FE09-264B-B1E3-DC9C236EC58D}"/>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D64F0615-574A-5A43-B012-A3BA53D2F4AA}"/>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C6880497-051C-5A4C-8454-FDC4B1F858B7}"/>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295D2C6E-5781-2E49-829F-99973F79F357}"/>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BEA5CEDF-AEFB-FC46-B217-46148448FD23}"/>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25C3FD9B-C474-744C-B140-567967CD3E34}"/>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445E418E-3B3C-BD46-9A77-342A6FC0A659}"/>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82DF46AC-2690-AB4E-829D-B8FE9EF183D6}"/>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2C22B6F7-130E-9244-B182-B9888B320B8E}"/>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036BD83F-0342-C747-9040-A2C924F049C5}"/>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C6A8B4B4-AC55-424B-BBFC-BDBDA0BDECC4}"/>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8213B688-534A-A04A-AC19-00FD5061C8F4}"/>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98D0FC89-B7CF-E444-ABA8-C6CF0725FC68}"/>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0B4312CB-CDE3-0642-BE51-D56C9F697A17}"/>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E2DF5D31-4882-CD4E-A1DC-091F6FC3CFF0}"/>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42604380-07B0-2349-A145-684EA5013C04}"/>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E1379F32-D25F-4649-80C9-9B56A586A8F9}"/>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779D31E9-8E23-1048-8E0B-0FCCBC1C20E4}"/>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B48FC0A6-7AFA-584F-90B3-0BA6FFC09D4E}"/>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0B5D793C-B824-DD43-91C4-9758B6C994AA}"/>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03D96C30-7F04-7840-AC93-7211DE332210}"/>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85C4FD21-0A20-9C42-BB47-F5806A598E00}"/>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7033BE2A-C00A-A648-A4B6-624357BF9428}"/>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4E6DE7A4-3E30-0A43-84D3-26DB6804337A}"/>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92450DBD-73A8-7642-8C4F-BCB445277AF1}"/>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78D0EDCF-65A0-B745-B90A-CF745160DA2A}"/>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80946180-670C-004D-9230-9FD4CF5445D0}"/>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6AD2E248-3BEB-1044-A2FC-3FC23BFFCD1B}"/>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D8788157-DB6C-254D-B527-CD7BFE1CCDD7}"/>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E5300FC5-A48F-EC49-85FC-43F500AFAC32}"/>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541E2CAD-2BF3-BA46-9B4C-D4B04FAA4B98}"/>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CE4FBE0A-D676-AD43-B188-5D2673611CF6}"/>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843C7DF4-7DA8-7543-8314-7F41A8C2853D}"/>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31242B1E-0B0E-BE41-8B81-E9FA0346D00C}"/>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5E344FA8-D452-F64A-A75A-757B1BFDE303}"/>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D9F5B4F5-FD4A-C44D-B277-92BFB2602CEC}"/>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F07788A3-D4BC-6E47-A211-40DA6A0BB99B}"/>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62F19534-D809-1C47-838C-5277CAEC01B0}"/>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9E1ED3CA-CC82-2E40-8D74-A20CB2AE26D9}"/>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531A4CF4-0C0A-7140-82D9-56D2965F8EF8}"/>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C514D4D8-14D4-A244-A012-0C60E1DDBB94}"/>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FD881AB7-D04D-B34E-BAA0-895E2CF0A75D}"/>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F7B4FD81-A4C3-2042-BCDB-449640AB13BC}"/>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
        <p:nvSpPr>
          <p:cNvPr id="252" name="Right Arrow Callout 251">
            <a:extLst>
              <a:ext uri="{FF2B5EF4-FFF2-40B4-BE49-F238E27FC236}">
                <a16:creationId xmlns:a16="http://schemas.microsoft.com/office/drawing/2014/main" id="{CABD8C49-7529-764F-8079-54529388DE4C}"/>
              </a:ext>
            </a:extLst>
          </p:cNvPr>
          <p:cNvSpPr/>
          <p:nvPr/>
        </p:nvSpPr>
        <p:spPr>
          <a:xfrm rot="5400000">
            <a:off x="6103809" y="9856383"/>
            <a:ext cx="2158408" cy="1967023"/>
          </a:xfrm>
          <a:prstGeom prst="rightArrowCallout">
            <a:avLst>
              <a:gd name="adj1" fmla="val 17793"/>
              <a:gd name="adj2" fmla="val 14189"/>
              <a:gd name="adj3" fmla="val 25901"/>
              <a:gd name="adj4" fmla="val 7149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3" name="Right Arrow Callout 252">
            <a:extLst>
              <a:ext uri="{FF2B5EF4-FFF2-40B4-BE49-F238E27FC236}">
                <a16:creationId xmlns:a16="http://schemas.microsoft.com/office/drawing/2014/main" id="{1B7F5E3D-2C14-E944-86DA-7B66CD082F2E}"/>
              </a:ext>
            </a:extLst>
          </p:cNvPr>
          <p:cNvSpPr/>
          <p:nvPr/>
        </p:nvSpPr>
        <p:spPr>
          <a:xfrm rot="5400000">
            <a:off x="8698153" y="6730413"/>
            <a:ext cx="2158408" cy="1967023"/>
          </a:xfrm>
          <a:prstGeom prst="rightArrowCallout">
            <a:avLst>
              <a:gd name="adj1" fmla="val 17793"/>
              <a:gd name="adj2" fmla="val 14189"/>
              <a:gd name="adj3" fmla="val 25901"/>
              <a:gd name="adj4" fmla="val 7149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4" name="Right Arrow Callout 253">
            <a:extLst>
              <a:ext uri="{FF2B5EF4-FFF2-40B4-BE49-F238E27FC236}">
                <a16:creationId xmlns:a16="http://schemas.microsoft.com/office/drawing/2014/main" id="{C4229F14-B9A6-ED45-9C91-6C9ACFDB645F}"/>
              </a:ext>
            </a:extLst>
          </p:cNvPr>
          <p:cNvSpPr/>
          <p:nvPr/>
        </p:nvSpPr>
        <p:spPr>
          <a:xfrm rot="5400000">
            <a:off x="5763567" y="6049931"/>
            <a:ext cx="2158408" cy="1967023"/>
          </a:xfrm>
          <a:prstGeom prst="rightArrowCallout">
            <a:avLst>
              <a:gd name="adj1" fmla="val 17793"/>
              <a:gd name="adj2" fmla="val 14189"/>
              <a:gd name="adj3" fmla="val 25901"/>
              <a:gd name="adj4" fmla="val 7149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5" name="Gráfico 66">
            <a:extLst>
              <a:ext uri="{FF2B5EF4-FFF2-40B4-BE49-F238E27FC236}">
                <a16:creationId xmlns:a16="http://schemas.microsoft.com/office/drawing/2014/main" id="{1D843597-EF93-BB4B-95C2-5A470F4A920A}"/>
              </a:ext>
            </a:extLst>
          </p:cNvPr>
          <p:cNvSpPr/>
          <p:nvPr/>
        </p:nvSpPr>
        <p:spPr>
          <a:xfrm>
            <a:off x="13511843" y="5235304"/>
            <a:ext cx="1373738" cy="1498623"/>
          </a:xfrm>
          <a:custGeom>
            <a:avLst/>
            <a:gdLst>
              <a:gd name="connsiteX0" fmla="*/ 351208 w 523262"/>
              <a:gd name="connsiteY0" fmla="*/ 408862 h 570831"/>
              <a:gd name="connsiteX1" fmla="*/ 451909 w 523262"/>
              <a:gd name="connsiteY1" fmla="*/ 190277 h 570831"/>
              <a:gd name="connsiteX2" fmla="*/ 261631 w 523262"/>
              <a:gd name="connsiteY2" fmla="*/ 0 h 570831"/>
              <a:gd name="connsiteX3" fmla="*/ 71354 w 523262"/>
              <a:gd name="connsiteY3" fmla="*/ 190277 h 570831"/>
              <a:gd name="connsiteX4" fmla="*/ 172054 w 523262"/>
              <a:gd name="connsiteY4" fmla="*/ 408862 h 570831"/>
              <a:gd name="connsiteX5" fmla="*/ 0 w 523262"/>
              <a:gd name="connsiteY5" fmla="*/ 487584 h 570831"/>
              <a:gd name="connsiteX6" fmla="*/ 261631 w 523262"/>
              <a:gd name="connsiteY6" fmla="*/ 570831 h 570831"/>
              <a:gd name="connsiteX7" fmla="*/ 523262 w 523262"/>
              <a:gd name="connsiteY7" fmla="*/ 487584 h 570831"/>
              <a:gd name="connsiteX8" fmla="*/ 351208 w 523262"/>
              <a:gd name="connsiteY8" fmla="*/ 408862 h 570831"/>
              <a:gd name="connsiteX9" fmla="*/ 166493 w 523262"/>
              <a:gd name="connsiteY9" fmla="*/ 190277 h 570831"/>
              <a:gd name="connsiteX10" fmla="*/ 261631 w 523262"/>
              <a:gd name="connsiteY10" fmla="*/ 95139 h 570831"/>
              <a:gd name="connsiteX11" fmla="*/ 356769 w 523262"/>
              <a:gd name="connsiteY11" fmla="*/ 190277 h 570831"/>
              <a:gd name="connsiteX12" fmla="*/ 261631 w 523262"/>
              <a:gd name="connsiteY12" fmla="*/ 285416 h 570831"/>
              <a:gd name="connsiteX13" fmla="*/ 166493 w 523262"/>
              <a:gd name="connsiteY13" fmla="*/ 190277 h 570831"/>
              <a:gd name="connsiteX14" fmla="*/ 261631 w 523262"/>
              <a:gd name="connsiteY14" fmla="*/ 523261 h 570831"/>
              <a:gd name="connsiteX15" fmla="*/ 50031 w 523262"/>
              <a:gd name="connsiteY15" fmla="*/ 487584 h 570831"/>
              <a:gd name="connsiteX16" fmla="*/ 210656 w 523262"/>
              <a:gd name="connsiteY16" fmla="*/ 453375 h 570831"/>
              <a:gd name="connsiteX17" fmla="*/ 253664 w 523262"/>
              <a:gd name="connsiteY17" fmla="*/ 496410 h 570831"/>
              <a:gd name="connsiteX18" fmla="*/ 261631 w 523262"/>
              <a:gd name="connsiteY18" fmla="*/ 499476 h 570831"/>
              <a:gd name="connsiteX19" fmla="*/ 269598 w 523262"/>
              <a:gd name="connsiteY19" fmla="*/ 496410 h 570831"/>
              <a:gd name="connsiteX20" fmla="*/ 312607 w 523262"/>
              <a:gd name="connsiteY20" fmla="*/ 453375 h 570831"/>
              <a:gd name="connsiteX21" fmla="*/ 473231 w 523262"/>
              <a:gd name="connsiteY21" fmla="*/ 487584 h 570831"/>
              <a:gd name="connsiteX22" fmla="*/ 261631 w 523262"/>
              <a:gd name="connsiteY22" fmla="*/ 523261 h 570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3262" h="570831">
                <a:moveTo>
                  <a:pt x="351208" y="408862"/>
                </a:moveTo>
                <a:cubicBezTo>
                  <a:pt x="399766" y="348873"/>
                  <a:pt x="451909" y="266789"/>
                  <a:pt x="451909" y="190277"/>
                </a:cubicBezTo>
                <a:cubicBezTo>
                  <a:pt x="451909" y="85360"/>
                  <a:pt x="366548" y="0"/>
                  <a:pt x="261631" y="0"/>
                </a:cubicBezTo>
                <a:cubicBezTo>
                  <a:pt x="156714" y="0"/>
                  <a:pt x="71354" y="85360"/>
                  <a:pt x="71354" y="190277"/>
                </a:cubicBezTo>
                <a:cubicBezTo>
                  <a:pt x="71354" y="266789"/>
                  <a:pt x="123496" y="348873"/>
                  <a:pt x="172054" y="408862"/>
                </a:cubicBezTo>
                <a:cubicBezTo>
                  <a:pt x="95836" y="416291"/>
                  <a:pt x="0" y="435889"/>
                  <a:pt x="0" y="487584"/>
                </a:cubicBezTo>
                <a:cubicBezTo>
                  <a:pt x="0" y="568496"/>
                  <a:pt x="234850" y="570831"/>
                  <a:pt x="261631" y="570831"/>
                </a:cubicBezTo>
                <a:cubicBezTo>
                  <a:pt x="288412" y="570831"/>
                  <a:pt x="523262" y="568496"/>
                  <a:pt x="523262" y="487584"/>
                </a:cubicBezTo>
                <a:cubicBezTo>
                  <a:pt x="523262" y="435889"/>
                  <a:pt x="427426" y="416291"/>
                  <a:pt x="351208" y="408862"/>
                </a:cubicBezTo>
                <a:close/>
                <a:moveTo>
                  <a:pt x="166493" y="190277"/>
                </a:moveTo>
                <a:cubicBezTo>
                  <a:pt x="166493" y="137819"/>
                  <a:pt x="209162" y="95139"/>
                  <a:pt x="261631" y="95139"/>
                </a:cubicBezTo>
                <a:cubicBezTo>
                  <a:pt x="314101" y="95139"/>
                  <a:pt x="356769" y="137819"/>
                  <a:pt x="356769" y="190277"/>
                </a:cubicBezTo>
                <a:cubicBezTo>
                  <a:pt x="356769" y="242736"/>
                  <a:pt x="314101" y="285416"/>
                  <a:pt x="261631" y="285416"/>
                </a:cubicBezTo>
                <a:cubicBezTo>
                  <a:pt x="209162" y="285416"/>
                  <a:pt x="166493" y="242736"/>
                  <a:pt x="166493" y="190277"/>
                </a:cubicBezTo>
                <a:close/>
                <a:moveTo>
                  <a:pt x="261631" y="523261"/>
                </a:moveTo>
                <a:cubicBezTo>
                  <a:pt x="144706" y="523261"/>
                  <a:pt x="68009" y="501881"/>
                  <a:pt x="50031" y="487584"/>
                </a:cubicBezTo>
                <a:cubicBezTo>
                  <a:pt x="65240" y="475490"/>
                  <a:pt x="122597" y="458376"/>
                  <a:pt x="210656" y="453375"/>
                </a:cubicBezTo>
                <a:cubicBezTo>
                  <a:pt x="233897" y="478361"/>
                  <a:pt x="251427" y="494390"/>
                  <a:pt x="253664" y="496410"/>
                </a:cubicBezTo>
                <a:cubicBezTo>
                  <a:pt x="255941" y="498454"/>
                  <a:pt x="258774" y="499476"/>
                  <a:pt x="261631" y="499476"/>
                </a:cubicBezTo>
                <a:cubicBezTo>
                  <a:pt x="264488" y="499476"/>
                  <a:pt x="267322" y="498454"/>
                  <a:pt x="269598" y="496410"/>
                </a:cubicBezTo>
                <a:cubicBezTo>
                  <a:pt x="271836" y="494389"/>
                  <a:pt x="289365" y="478361"/>
                  <a:pt x="312607" y="453375"/>
                </a:cubicBezTo>
                <a:cubicBezTo>
                  <a:pt x="400665" y="458376"/>
                  <a:pt x="458024" y="475490"/>
                  <a:pt x="473231" y="487584"/>
                </a:cubicBezTo>
                <a:cubicBezTo>
                  <a:pt x="455253" y="501881"/>
                  <a:pt x="378557" y="523261"/>
                  <a:pt x="261631" y="523261"/>
                </a:cubicBezTo>
                <a:close/>
              </a:path>
            </a:pathLst>
          </a:custGeom>
          <a:solidFill>
            <a:schemeClr val="accent1"/>
          </a:solidFill>
          <a:ln w="1098" cap="flat">
            <a:noFill/>
            <a:prstDash val="solid"/>
            <a:miter/>
          </a:ln>
        </p:spPr>
        <p:txBody>
          <a:bodyPr rtlCol="0" anchor="ctr"/>
          <a:lstStyle/>
          <a:p>
            <a:endParaRPr lang="es-MX"/>
          </a:p>
        </p:txBody>
      </p:sp>
      <p:sp>
        <p:nvSpPr>
          <p:cNvPr id="256" name="Gráfico 237">
            <a:extLst>
              <a:ext uri="{FF2B5EF4-FFF2-40B4-BE49-F238E27FC236}">
                <a16:creationId xmlns:a16="http://schemas.microsoft.com/office/drawing/2014/main" id="{62FBFEFD-BA4E-2543-B8A0-999CA5809E51}"/>
              </a:ext>
            </a:extLst>
          </p:cNvPr>
          <p:cNvSpPr/>
          <p:nvPr/>
        </p:nvSpPr>
        <p:spPr>
          <a:xfrm>
            <a:off x="13637306" y="7713924"/>
            <a:ext cx="1122811" cy="1122811"/>
          </a:xfrm>
          <a:custGeom>
            <a:avLst/>
            <a:gdLst>
              <a:gd name="connsiteX0" fmla="*/ 285416 w 570831"/>
              <a:gd name="connsiteY0" fmla="*/ 0 h 570831"/>
              <a:gd name="connsiteX1" fmla="*/ 0 w 570831"/>
              <a:gd name="connsiteY1" fmla="*/ 285416 h 570831"/>
              <a:gd name="connsiteX2" fmla="*/ 285416 w 570831"/>
              <a:gd name="connsiteY2" fmla="*/ 570831 h 570831"/>
              <a:gd name="connsiteX3" fmla="*/ 570831 w 570831"/>
              <a:gd name="connsiteY3" fmla="*/ 285416 h 570831"/>
              <a:gd name="connsiteX4" fmla="*/ 285416 w 570831"/>
              <a:gd name="connsiteY4" fmla="*/ 0 h 570831"/>
              <a:gd name="connsiteX5" fmla="*/ 59461 w 570831"/>
              <a:gd name="connsiteY5" fmla="*/ 297308 h 570831"/>
              <a:gd name="connsiteX6" fmla="*/ 35677 w 570831"/>
              <a:gd name="connsiteY6" fmla="*/ 297308 h 570831"/>
              <a:gd name="connsiteX7" fmla="*/ 23784 w 570831"/>
              <a:gd name="connsiteY7" fmla="*/ 285416 h 570831"/>
              <a:gd name="connsiteX8" fmla="*/ 35677 w 570831"/>
              <a:gd name="connsiteY8" fmla="*/ 273523 h 570831"/>
              <a:gd name="connsiteX9" fmla="*/ 59461 w 570831"/>
              <a:gd name="connsiteY9" fmla="*/ 273523 h 570831"/>
              <a:gd name="connsiteX10" fmla="*/ 71354 w 570831"/>
              <a:gd name="connsiteY10" fmla="*/ 285416 h 570831"/>
              <a:gd name="connsiteX11" fmla="*/ 59461 w 570831"/>
              <a:gd name="connsiteY11" fmla="*/ 297308 h 570831"/>
              <a:gd name="connsiteX12" fmla="*/ 273523 w 570831"/>
              <a:gd name="connsiteY12" fmla="*/ 35677 h 570831"/>
              <a:gd name="connsiteX13" fmla="*/ 285416 w 570831"/>
              <a:gd name="connsiteY13" fmla="*/ 23784 h 570831"/>
              <a:gd name="connsiteX14" fmla="*/ 297308 w 570831"/>
              <a:gd name="connsiteY14" fmla="*/ 35677 h 570831"/>
              <a:gd name="connsiteX15" fmla="*/ 297308 w 570831"/>
              <a:gd name="connsiteY15" fmla="*/ 59461 h 570831"/>
              <a:gd name="connsiteX16" fmla="*/ 285416 w 570831"/>
              <a:gd name="connsiteY16" fmla="*/ 71354 h 570831"/>
              <a:gd name="connsiteX17" fmla="*/ 273523 w 570831"/>
              <a:gd name="connsiteY17" fmla="*/ 59461 h 570831"/>
              <a:gd name="connsiteX18" fmla="*/ 273523 w 570831"/>
              <a:gd name="connsiteY18" fmla="*/ 35677 h 570831"/>
              <a:gd name="connsiteX19" fmla="*/ 297308 w 570831"/>
              <a:gd name="connsiteY19" fmla="*/ 535154 h 570831"/>
              <a:gd name="connsiteX20" fmla="*/ 285416 w 570831"/>
              <a:gd name="connsiteY20" fmla="*/ 547047 h 570831"/>
              <a:gd name="connsiteX21" fmla="*/ 273523 w 570831"/>
              <a:gd name="connsiteY21" fmla="*/ 535154 h 570831"/>
              <a:gd name="connsiteX22" fmla="*/ 273523 w 570831"/>
              <a:gd name="connsiteY22" fmla="*/ 511370 h 570831"/>
              <a:gd name="connsiteX23" fmla="*/ 285416 w 570831"/>
              <a:gd name="connsiteY23" fmla="*/ 499477 h 570831"/>
              <a:gd name="connsiteX24" fmla="*/ 297308 w 570831"/>
              <a:gd name="connsiteY24" fmla="*/ 511370 h 570831"/>
              <a:gd name="connsiteX25" fmla="*/ 297308 w 570831"/>
              <a:gd name="connsiteY25" fmla="*/ 535154 h 570831"/>
              <a:gd name="connsiteX26" fmla="*/ 400855 w 570831"/>
              <a:gd name="connsiteY26" fmla="*/ 400855 h 570831"/>
              <a:gd name="connsiteX27" fmla="*/ 392446 w 570831"/>
              <a:gd name="connsiteY27" fmla="*/ 404339 h 570831"/>
              <a:gd name="connsiteX28" fmla="*/ 384038 w 570831"/>
              <a:gd name="connsiteY28" fmla="*/ 400855 h 570831"/>
              <a:gd name="connsiteX29" fmla="*/ 291211 w 570831"/>
              <a:gd name="connsiteY29" fmla="*/ 308028 h 570831"/>
              <a:gd name="connsiteX30" fmla="*/ 285416 w 570831"/>
              <a:gd name="connsiteY30" fmla="*/ 309201 h 570831"/>
              <a:gd name="connsiteX31" fmla="*/ 261631 w 570831"/>
              <a:gd name="connsiteY31" fmla="*/ 285417 h 570831"/>
              <a:gd name="connsiteX32" fmla="*/ 283180 w 570831"/>
              <a:gd name="connsiteY32" fmla="*/ 262085 h 570831"/>
              <a:gd name="connsiteX33" fmla="*/ 357884 w 570831"/>
              <a:gd name="connsiteY33" fmla="*/ 102003 h 570831"/>
              <a:gd name="connsiteX34" fmla="*/ 373690 w 570831"/>
              <a:gd name="connsiteY34" fmla="*/ 96254 h 570831"/>
              <a:gd name="connsiteX35" fmla="*/ 379439 w 570831"/>
              <a:gd name="connsiteY35" fmla="*/ 112060 h 570831"/>
              <a:gd name="connsiteX36" fmla="*/ 304681 w 570831"/>
              <a:gd name="connsiteY36" fmla="*/ 272247 h 570831"/>
              <a:gd name="connsiteX37" fmla="*/ 309200 w 570831"/>
              <a:gd name="connsiteY37" fmla="*/ 285416 h 570831"/>
              <a:gd name="connsiteX38" fmla="*/ 308027 w 570831"/>
              <a:gd name="connsiteY38" fmla="*/ 291211 h 570831"/>
              <a:gd name="connsiteX39" fmla="*/ 400854 w 570831"/>
              <a:gd name="connsiteY39" fmla="*/ 384038 h 570831"/>
              <a:gd name="connsiteX40" fmla="*/ 400855 w 570831"/>
              <a:gd name="connsiteY40" fmla="*/ 400855 h 570831"/>
              <a:gd name="connsiteX41" fmla="*/ 535154 w 570831"/>
              <a:gd name="connsiteY41" fmla="*/ 297308 h 570831"/>
              <a:gd name="connsiteX42" fmla="*/ 511370 w 570831"/>
              <a:gd name="connsiteY42" fmla="*/ 297308 h 570831"/>
              <a:gd name="connsiteX43" fmla="*/ 499477 w 570831"/>
              <a:gd name="connsiteY43" fmla="*/ 285416 h 570831"/>
              <a:gd name="connsiteX44" fmla="*/ 511370 w 570831"/>
              <a:gd name="connsiteY44" fmla="*/ 273523 h 570831"/>
              <a:gd name="connsiteX45" fmla="*/ 535154 w 570831"/>
              <a:gd name="connsiteY45" fmla="*/ 273523 h 570831"/>
              <a:gd name="connsiteX46" fmla="*/ 547047 w 570831"/>
              <a:gd name="connsiteY46" fmla="*/ 285416 h 570831"/>
              <a:gd name="connsiteX47" fmla="*/ 535154 w 570831"/>
              <a:gd name="connsiteY47" fmla="*/ 297308 h 570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70831" h="570831">
                <a:moveTo>
                  <a:pt x="285416" y="0"/>
                </a:moveTo>
                <a:cubicBezTo>
                  <a:pt x="128040" y="0"/>
                  <a:pt x="0" y="128040"/>
                  <a:pt x="0" y="285416"/>
                </a:cubicBezTo>
                <a:cubicBezTo>
                  <a:pt x="0" y="442791"/>
                  <a:pt x="128040" y="570831"/>
                  <a:pt x="285416" y="570831"/>
                </a:cubicBezTo>
                <a:cubicBezTo>
                  <a:pt x="442791" y="570831"/>
                  <a:pt x="570831" y="442791"/>
                  <a:pt x="570831" y="285416"/>
                </a:cubicBezTo>
                <a:cubicBezTo>
                  <a:pt x="570831" y="128040"/>
                  <a:pt x="442791" y="0"/>
                  <a:pt x="285416" y="0"/>
                </a:cubicBezTo>
                <a:close/>
                <a:moveTo>
                  <a:pt x="59461" y="297308"/>
                </a:moveTo>
                <a:lnTo>
                  <a:pt x="35677" y="297308"/>
                </a:lnTo>
                <a:cubicBezTo>
                  <a:pt x="29103" y="297308"/>
                  <a:pt x="23784" y="291989"/>
                  <a:pt x="23784" y="285416"/>
                </a:cubicBezTo>
                <a:cubicBezTo>
                  <a:pt x="23784" y="278842"/>
                  <a:pt x="29103" y="273523"/>
                  <a:pt x="35677" y="273523"/>
                </a:cubicBezTo>
                <a:lnTo>
                  <a:pt x="59461" y="273523"/>
                </a:lnTo>
                <a:cubicBezTo>
                  <a:pt x="66035" y="273523"/>
                  <a:pt x="71354" y="278842"/>
                  <a:pt x="71354" y="285416"/>
                </a:cubicBezTo>
                <a:cubicBezTo>
                  <a:pt x="71354" y="291989"/>
                  <a:pt x="66035" y="297308"/>
                  <a:pt x="59461" y="297308"/>
                </a:cubicBezTo>
                <a:close/>
                <a:moveTo>
                  <a:pt x="273523" y="35677"/>
                </a:moveTo>
                <a:cubicBezTo>
                  <a:pt x="273523" y="29103"/>
                  <a:pt x="278842" y="23784"/>
                  <a:pt x="285416" y="23784"/>
                </a:cubicBezTo>
                <a:cubicBezTo>
                  <a:pt x="291989" y="23784"/>
                  <a:pt x="297308" y="29103"/>
                  <a:pt x="297308" y="35677"/>
                </a:cubicBezTo>
                <a:lnTo>
                  <a:pt x="297308" y="59461"/>
                </a:lnTo>
                <a:cubicBezTo>
                  <a:pt x="297308" y="66035"/>
                  <a:pt x="291989" y="71354"/>
                  <a:pt x="285416" y="71354"/>
                </a:cubicBezTo>
                <a:cubicBezTo>
                  <a:pt x="278842" y="71354"/>
                  <a:pt x="273523" y="66035"/>
                  <a:pt x="273523" y="59461"/>
                </a:cubicBezTo>
                <a:lnTo>
                  <a:pt x="273523" y="35677"/>
                </a:lnTo>
                <a:close/>
                <a:moveTo>
                  <a:pt x="297308" y="535154"/>
                </a:moveTo>
                <a:cubicBezTo>
                  <a:pt x="297308" y="541728"/>
                  <a:pt x="291989" y="547047"/>
                  <a:pt x="285416" y="547047"/>
                </a:cubicBezTo>
                <a:cubicBezTo>
                  <a:pt x="278842" y="547047"/>
                  <a:pt x="273523" y="541728"/>
                  <a:pt x="273523" y="535154"/>
                </a:cubicBezTo>
                <a:lnTo>
                  <a:pt x="273523" y="511370"/>
                </a:lnTo>
                <a:cubicBezTo>
                  <a:pt x="273523" y="504796"/>
                  <a:pt x="278842" y="499477"/>
                  <a:pt x="285416" y="499477"/>
                </a:cubicBezTo>
                <a:cubicBezTo>
                  <a:pt x="291989" y="499477"/>
                  <a:pt x="297308" y="504796"/>
                  <a:pt x="297308" y="511370"/>
                </a:cubicBezTo>
                <a:lnTo>
                  <a:pt x="297308" y="535154"/>
                </a:lnTo>
                <a:close/>
                <a:moveTo>
                  <a:pt x="400855" y="400855"/>
                </a:moveTo>
                <a:cubicBezTo>
                  <a:pt x="398533" y="403177"/>
                  <a:pt x="395489" y="404339"/>
                  <a:pt x="392446" y="404339"/>
                </a:cubicBezTo>
                <a:cubicBezTo>
                  <a:pt x="389404" y="404339"/>
                  <a:pt x="386361" y="403177"/>
                  <a:pt x="384038" y="400855"/>
                </a:cubicBezTo>
                <a:lnTo>
                  <a:pt x="291211" y="308028"/>
                </a:lnTo>
                <a:cubicBezTo>
                  <a:pt x="289308" y="308520"/>
                  <a:pt x="287470" y="309201"/>
                  <a:pt x="285416" y="309201"/>
                </a:cubicBezTo>
                <a:cubicBezTo>
                  <a:pt x="272304" y="309201"/>
                  <a:pt x="261631" y="298528"/>
                  <a:pt x="261631" y="285417"/>
                </a:cubicBezTo>
                <a:cubicBezTo>
                  <a:pt x="261631" y="273098"/>
                  <a:pt x="271166" y="263269"/>
                  <a:pt x="283180" y="262085"/>
                </a:cubicBezTo>
                <a:lnTo>
                  <a:pt x="357884" y="102003"/>
                </a:lnTo>
                <a:cubicBezTo>
                  <a:pt x="360672" y="96068"/>
                  <a:pt x="367756" y="93525"/>
                  <a:pt x="373690" y="96254"/>
                </a:cubicBezTo>
                <a:cubicBezTo>
                  <a:pt x="379648" y="99030"/>
                  <a:pt x="382215" y="106114"/>
                  <a:pt x="379439" y="112060"/>
                </a:cubicBezTo>
                <a:lnTo>
                  <a:pt x="304681" y="272247"/>
                </a:lnTo>
                <a:cubicBezTo>
                  <a:pt x="307307" y="276072"/>
                  <a:pt x="309200" y="280437"/>
                  <a:pt x="309200" y="285416"/>
                </a:cubicBezTo>
                <a:cubicBezTo>
                  <a:pt x="309200" y="287469"/>
                  <a:pt x="308519" y="289308"/>
                  <a:pt x="308027" y="291211"/>
                </a:cubicBezTo>
                <a:lnTo>
                  <a:pt x="400854" y="384038"/>
                </a:lnTo>
                <a:cubicBezTo>
                  <a:pt x="405500" y="388684"/>
                  <a:pt x="405500" y="396209"/>
                  <a:pt x="400855" y="400855"/>
                </a:cubicBezTo>
                <a:close/>
                <a:moveTo>
                  <a:pt x="535154" y="297308"/>
                </a:moveTo>
                <a:lnTo>
                  <a:pt x="511370" y="297308"/>
                </a:lnTo>
                <a:cubicBezTo>
                  <a:pt x="504796" y="297308"/>
                  <a:pt x="499477" y="291989"/>
                  <a:pt x="499477" y="285416"/>
                </a:cubicBezTo>
                <a:cubicBezTo>
                  <a:pt x="499477" y="278842"/>
                  <a:pt x="504796" y="273523"/>
                  <a:pt x="511370" y="273523"/>
                </a:cubicBezTo>
                <a:lnTo>
                  <a:pt x="535154" y="273523"/>
                </a:lnTo>
                <a:cubicBezTo>
                  <a:pt x="541728" y="273523"/>
                  <a:pt x="547047" y="278842"/>
                  <a:pt x="547047" y="285416"/>
                </a:cubicBezTo>
                <a:cubicBezTo>
                  <a:pt x="547047" y="291989"/>
                  <a:pt x="541728" y="297308"/>
                  <a:pt x="535154" y="297308"/>
                </a:cubicBezTo>
                <a:close/>
              </a:path>
            </a:pathLst>
          </a:custGeom>
          <a:solidFill>
            <a:schemeClr val="accent2"/>
          </a:solidFill>
          <a:ln w="1098" cap="flat">
            <a:noFill/>
            <a:prstDash val="solid"/>
            <a:miter/>
          </a:ln>
        </p:spPr>
        <p:txBody>
          <a:bodyPr rtlCol="0" anchor="ctr"/>
          <a:lstStyle/>
          <a:p>
            <a:endParaRPr lang="es-MX"/>
          </a:p>
        </p:txBody>
      </p:sp>
      <p:grpSp>
        <p:nvGrpSpPr>
          <p:cNvPr id="257" name="Gráfico 228">
            <a:extLst>
              <a:ext uri="{FF2B5EF4-FFF2-40B4-BE49-F238E27FC236}">
                <a16:creationId xmlns:a16="http://schemas.microsoft.com/office/drawing/2014/main" id="{4365C062-E02B-D248-BF21-4966106B25DD}"/>
              </a:ext>
            </a:extLst>
          </p:cNvPr>
          <p:cNvGrpSpPr/>
          <p:nvPr/>
        </p:nvGrpSpPr>
        <p:grpSpPr>
          <a:xfrm>
            <a:off x="13852083" y="9986314"/>
            <a:ext cx="908034" cy="1362051"/>
            <a:chOff x="11095830" y="1565328"/>
            <a:chExt cx="380554" cy="570831"/>
          </a:xfrm>
          <a:solidFill>
            <a:schemeClr val="accent3"/>
          </a:solidFill>
        </p:grpSpPr>
        <p:sp>
          <p:nvSpPr>
            <p:cNvPr id="258" name="Forma libre 207">
              <a:extLst>
                <a:ext uri="{FF2B5EF4-FFF2-40B4-BE49-F238E27FC236}">
                  <a16:creationId xmlns:a16="http://schemas.microsoft.com/office/drawing/2014/main" id="{38213F75-709F-6F42-A05D-936AEBBFB5A1}"/>
                </a:ext>
              </a:extLst>
            </p:cNvPr>
            <p:cNvSpPr/>
            <p:nvPr/>
          </p:nvSpPr>
          <p:spPr>
            <a:xfrm>
              <a:off x="11095830" y="1565328"/>
              <a:ext cx="380554" cy="570831"/>
            </a:xfrm>
            <a:custGeom>
              <a:avLst/>
              <a:gdLst>
                <a:gd name="connsiteX0" fmla="*/ 331338 w 380554"/>
                <a:gd name="connsiteY0" fmla="*/ 500514 h 570831"/>
                <a:gd name="connsiteX1" fmla="*/ 263775 w 380554"/>
                <a:gd name="connsiteY1" fmla="*/ 95139 h 570831"/>
                <a:gd name="connsiteX2" fmla="*/ 273524 w 380554"/>
                <a:gd name="connsiteY2" fmla="*/ 95139 h 570831"/>
                <a:gd name="connsiteX3" fmla="*/ 285417 w 380554"/>
                <a:gd name="connsiteY3" fmla="*/ 83247 h 570831"/>
                <a:gd name="connsiteX4" fmla="*/ 273524 w 380554"/>
                <a:gd name="connsiteY4" fmla="*/ 71354 h 570831"/>
                <a:gd name="connsiteX5" fmla="*/ 203854 w 380554"/>
                <a:gd name="connsiteY5" fmla="*/ 71354 h 570831"/>
                <a:gd name="connsiteX6" fmla="*/ 285416 w 380554"/>
                <a:gd name="connsiteY6" fmla="*/ 23784 h 570831"/>
                <a:gd name="connsiteX7" fmla="*/ 356769 w 380554"/>
                <a:gd name="connsiteY7" fmla="*/ 83245 h 570831"/>
                <a:gd name="connsiteX8" fmla="*/ 368662 w 380554"/>
                <a:gd name="connsiteY8" fmla="*/ 95138 h 570831"/>
                <a:gd name="connsiteX9" fmla="*/ 380555 w 380554"/>
                <a:gd name="connsiteY9" fmla="*/ 83245 h 570831"/>
                <a:gd name="connsiteX10" fmla="*/ 285416 w 380554"/>
                <a:gd name="connsiteY10" fmla="*/ 0 h 570831"/>
                <a:gd name="connsiteX11" fmla="*/ 189866 w 380554"/>
                <a:gd name="connsiteY11" fmla="*/ 46500 h 570831"/>
                <a:gd name="connsiteX12" fmla="*/ 83247 w 380554"/>
                <a:gd name="connsiteY12" fmla="*/ 0 h 570831"/>
                <a:gd name="connsiteX13" fmla="*/ 0 w 380554"/>
                <a:gd name="connsiteY13" fmla="*/ 83247 h 570831"/>
                <a:gd name="connsiteX14" fmla="*/ 11893 w 380554"/>
                <a:gd name="connsiteY14" fmla="*/ 95139 h 570831"/>
                <a:gd name="connsiteX15" fmla="*/ 23785 w 380554"/>
                <a:gd name="connsiteY15" fmla="*/ 83247 h 570831"/>
                <a:gd name="connsiteX16" fmla="*/ 83247 w 380554"/>
                <a:gd name="connsiteY16" fmla="*/ 23785 h 570831"/>
                <a:gd name="connsiteX17" fmla="*/ 176369 w 380554"/>
                <a:gd name="connsiteY17" fmla="*/ 71355 h 570831"/>
                <a:gd name="connsiteX18" fmla="*/ 107032 w 380554"/>
                <a:gd name="connsiteY18" fmla="*/ 71355 h 570831"/>
                <a:gd name="connsiteX19" fmla="*/ 95139 w 380554"/>
                <a:gd name="connsiteY19" fmla="*/ 83248 h 570831"/>
                <a:gd name="connsiteX20" fmla="*/ 107032 w 380554"/>
                <a:gd name="connsiteY20" fmla="*/ 95140 h 570831"/>
                <a:gd name="connsiteX21" fmla="*/ 116781 w 380554"/>
                <a:gd name="connsiteY21" fmla="*/ 95140 h 570831"/>
                <a:gd name="connsiteX22" fmla="*/ 49217 w 380554"/>
                <a:gd name="connsiteY22" fmla="*/ 500515 h 570831"/>
                <a:gd name="connsiteX23" fmla="*/ 2 w 380554"/>
                <a:gd name="connsiteY23" fmla="*/ 558941 h 570831"/>
                <a:gd name="connsiteX24" fmla="*/ 11893 w 380554"/>
                <a:gd name="connsiteY24" fmla="*/ 570831 h 570831"/>
                <a:gd name="connsiteX25" fmla="*/ 368662 w 380554"/>
                <a:gd name="connsiteY25" fmla="*/ 570831 h 570831"/>
                <a:gd name="connsiteX26" fmla="*/ 380555 w 380554"/>
                <a:gd name="connsiteY26" fmla="*/ 558938 h 570831"/>
                <a:gd name="connsiteX27" fmla="*/ 331338 w 380554"/>
                <a:gd name="connsiteY27" fmla="*/ 500514 h 570831"/>
                <a:gd name="connsiteX28" fmla="*/ 139991 w 380554"/>
                <a:gd name="connsiteY28" fmla="*/ 100562 h 570831"/>
                <a:gd name="connsiteX29" fmla="*/ 161871 w 380554"/>
                <a:gd name="connsiteY29" fmla="*/ 110644 h 570831"/>
                <a:gd name="connsiteX30" fmla="*/ 136349 w 380554"/>
                <a:gd name="connsiteY30" fmla="*/ 122403 h 570831"/>
                <a:gd name="connsiteX31" fmla="*/ 139991 w 380554"/>
                <a:gd name="connsiteY31" fmla="*/ 100562 h 570831"/>
                <a:gd name="connsiteX32" fmla="*/ 129591 w 380554"/>
                <a:gd name="connsiteY32" fmla="*/ 162940 h 570831"/>
                <a:gd name="connsiteX33" fmla="*/ 169218 w 380554"/>
                <a:gd name="connsiteY33" fmla="*/ 190050 h 570831"/>
                <a:gd name="connsiteX34" fmla="*/ 119388 w 380554"/>
                <a:gd name="connsiteY34" fmla="*/ 224141 h 570831"/>
                <a:gd name="connsiteX35" fmla="*/ 129591 w 380554"/>
                <a:gd name="connsiteY35" fmla="*/ 162940 h 570831"/>
                <a:gd name="connsiteX36" fmla="*/ 111909 w 380554"/>
                <a:gd name="connsiteY36" fmla="*/ 269063 h 570831"/>
                <a:gd name="connsiteX37" fmla="*/ 167520 w 380554"/>
                <a:gd name="connsiteY37" fmla="*/ 303154 h 570831"/>
                <a:gd name="connsiteX38" fmla="*/ 99248 w 380554"/>
                <a:gd name="connsiteY38" fmla="*/ 345002 h 570831"/>
                <a:gd name="connsiteX39" fmla="*/ 111909 w 380554"/>
                <a:gd name="connsiteY39" fmla="*/ 269063 h 570831"/>
                <a:gd name="connsiteX40" fmla="*/ 92088 w 380554"/>
                <a:gd name="connsiteY40" fmla="*/ 387950 h 570831"/>
                <a:gd name="connsiteX41" fmla="*/ 167148 w 380554"/>
                <a:gd name="connsiteY41" fmla="*/ 432945 h 570831"/>
                <a:gd name="connsiteX42" fmla="*/ 75419 w 380554"/>
                <a:gd name="connsiteY42" fmla="*/ 487932 h 570831"/>
                <a:gd name="connsiteX43" fmla="*/ 92088 w 380554"/>
                <a:gd name="connsiteY43" fmla="*/ 387950 h 570831"/>
                <a:gd name="connsiteX44" fmla="*/ 178385 w 380554"/>
                <a:gd name="connsiteY44" fmla="*/ 499477 h 570831"/>
                <a:gd name="connsiteX45" fmla="*/ 102418 w 380554"/>
                <a:gd name="connsiteY45" fmla="*/ 499477 h 570831"/>
                <a:gd name="connsiteX46" fmla="*/ 178385 w 380554"/>
                <a:gd name="connsiteY46" fmla="*/ 453939 h 570831"/>
                <a:gd name="connsiteX47" fmla="*/ 178385 w 380554"/>
                <a:gd name="connsiteY47" fmla="*/ 499477 h 570831"/>
                <a:gd name="connsiteX48" fmla="*/ 178385 w 380554"/>
                <a:gd name="connsiteY48" fmla="*/ 411952 h 570831"/>
                <a:gd name="connsiteX49" fmla="*/ 106171 w 380554"/>
                <a:gd name="connsiteY49" fmla="*/ 368662 h 570831"/>
                <a:gd name="connsiteX50" fmla="*/ 178385 w 380554"/>
                <a:gd name="connsiteY50" fmla="*/ 324394 h 570831"/>
                <a:gd name="connsiteX51" fmla="*/ 178385 w 380554"/>
                <a:gd name="connsiteY51" fmla="*/ 411952 h 570831"/>
                <a:gd name="connsiteX52" fmla="*/ 178385 w 380554"/>
                <a:gd name="connsiteY52" fmla="*/ 281917 h 570831"/>
                <a:gd name="connsiteX53" fmla="*/ 124938 w 380554"/>
                <a:gd name="connsiteY53" fmla="*/ 249158 h 570831"/>
                <a:gd name="connsiteX54" fmla="*/ 178385 w 380554"/>
                <a:gd name="connsiteY54" fmla="*/ 212593 h 570831"/>
                <a:gd name="connsiteX55" fmla="*/ 178385 w 380554"/>
                <a:gd name="connsiteY55" fmla="*/ 281917 h 570831"/>
                <a:gd name="connsiteX56" fmla="*/ 178385 w 380554"/>
                <a:gd name="connsiteY56" fmla="*/ 167507 h 570831"/>
                <a:gd name="connsiteX57" fmla="*/ 144938 w 380554"/>
                <a:gd name="connsiteY57" fmla="*/ 144623 h 570831"/>
                <a:gd name="connsiteX58" fmla="*/ 178385 w 380554"/>
                <a:gd name="connsiteY58" fmla="*/ 129212 h 570831"/>
                <a:gd name="connsiteX59" fmla="*/ 178385 w 380554"/>
                <a:gd name="connsiteY59" fmla="*/ 167507 h 570831"/>
                <a:gd name="connsiteX60" fmla="*/ 268646 w 380554"/>
                <a:gd name="connsiteY60" fmla="*/ 269063 h 570831"/>
                <a:gd name="connsiteX61" fmla="*/ 281306 w 380554"/>
                <a:gd name="connsiteY61" fmla="*/ 345002 h 570831"/>
                <a:gd name="connsiteX62" fmla="*/ 213034 w 380554"/>
                <a:gd name="connsiteY62" fmla="*/ 303154 h 570831"/>
                <a:gd name="connsiteX63" fmla="*/ 268646 w 380554"/>
                <a:gd name="connsiteY63" fmla="*/ 269063 h 570831"/>
                <a:gd name="connsiteX64" fmla="*/ 261166 w 380554"/>
                <a:gd name="connsiteY64" fmla="*/ 224143 h 570831"/>
                <a:gd name="connsiteX65" fmla="*/ 211337 w 380554"/>
                <a:gd name="connsiteY65" fmla="*/ 190051 h 570831"/>
                <a:gd name="connsiteX66" fmla="*/ 250964 w 380554"/>
                <a:gd name="connsiteY66" fmla="*/ 162941 h 570831"/>
                <a:gd name="connsiteX67" fmla="*/ 261166 w 380554"/>
                <a:gd name="connsiteY67" fmla="*/ 224143 h 570831"/>
                <a:gd name="connsiteX68" fmla="*/ 240564 w 380554"/>
                <a:gd name="connsiteY68" fmla="*/ 100562 h 570831"/>
                <a:gd name="connsiteX69" fmla="*/ 244205 w 380554"/>
                <a:gd name="connsiteY69" fmla="*/ 122403 h 570831"/>
                <a:gd name="connsiteX70" fmla="*/ 218684 w 380554"/>
                <a:gd name="connsiteY70" fmla="*/ 110644 h 570831"/>
                <a:gd name="connsiteX71" fmla="*/ 240564 w 380554"/>
                <a:gd name="connsiteY71" fmla="*/ 100562 h 570831"/>
                <a:gd name="connsiteX72" fmla="*/ 202170 w 380554"/>
                <a:gd name="connsiteY72" fmla="*/ 129213 h 570831"/>
                <a:gd name="connsiteX73" fmla="*/ 235617 w 380554"/>
                <a:gd name="connsiteY73" fmla="*/ 144624 h 570831"/>
                <a:gd name="connsiteX74" fmla="*/ 202170 w 380554"/>
                <a:gd name="connsiteY74" fmla="*/ 167508 h 570831"/>
                <a:gd name="connsiteX75" fmla="*/ 202170 w 380554"/>
                <a:gd name="connsiteY75" fmla="*/ 129213 h 570831"/>
                <a:gd name="connsiteX76" fmla="*/ 202170 w 380554"/>
                <a:gd name="connsiteY76" fmla="*/ 212594 h 570831"/>
                <a:gd name="connsiteX77" fmla="*/ 255616 w 380554"/>
                <a:gd name="connsiteY77" fmla="*/ 249159 h 570831"/>
                <a:gd name="connsiteX78" fmla="*/ 202170 w 380554"/>
                <a:gd name="connsiteY78" fmla="*/ 281918 h 570831"/>
                <a:gd name="connsiteX79" fmla="*/ 202170 w 380554"/>
                <a:gd name="connsiteY79" fmla="*/ 212594 h 570831"/>
                <a:gd name="connsiteX80" fmla="*/ 202170 w 380554"/>
                <a:gd name="connsiteY80" fmla="*/ 324394 h 570831"/>
                <a:gd name="connsiteX81" fmla="*/ 274384 w 380554"/>
                <a:gd name="connsiteY81" fmla="*/ 368662 h 570831"/>
                <a:gd name="connsiteX82" fmla="*/ 202170 w 380554"/>
                <a:gd name="connsiteY82" fmla="*/ 411952 h 570831"/>
                <a:gd name="connsiteX83" fmla="*/ 202170 w 380554"/>
                <a:gd name="connsiteY83" fmla="*/ 324394 h 570831"/>
                <a:gd name="connsiteX84" fmla="*/ 202170 w 380554"/>
                <a:gd name="connsiteY84" fmla="*/ 499477 h 570831"/>
                <a:gd name="connsiteX85" fmla="*/ 202170 w 380554"/>
                <a:gd name="connsiteY85" fmla="*/ 453939 h 570831"/>
                <a:gd name="connsiteX86" fmla="*/ 278135 w 380554"/>
                <a:gd name="connsiteY86" fmla="*/ 499477 h 570831"/>
                <a:gd name="connsiteX87" fmla="*/ 202170 w 380554"/>
                <a:gd name="connsiteY87" fmla="*/ 499477 h 570831"/>
                <a:gd name="connsiteX88" fmla="*/ 213407 w 380554"/>
                <a:gd name="connsiteY88" fmla="*/ 432946 h 570831"/>
                <a:gd name="connsiteX89" fmla="*/ 288467 w 380554"/>
                <a:gd name="connsiteY89" fmla="*/ 387951 h 570831"/>
                <a:gd name="connsiteX90" fmla="*/ 305136 w 380554"/>
                <a:gd name="connsiteY90" fmla="*/ 487933 h 570831"/>
                <a:gd name="connsiteX91" fmla="*/ 213407 w 380554"/>
                <a:gd name="connsiteY91" fmla="*/ 432946 h 570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380554" h="570831">
                  <a:moveTo>
                    <a:pt x="331338" y="500514"/>
                  </a:moveTo>
                  <a:lnTo>
                    <a:pt x="263775" y="95139"/>
                  </a:lnTo>
                  <a:lnTo>
                    <a:pt x="273524" y="95139"/>
                  </a:lnTo>
                  <a:cubicBezTo>
                    <a:pt x="280097" y="95139"/>
                    <a:pt x="285417" y="89820"/>
                    <a:pt x="285417" y="83247"/>
                  </a:cubicBezTo>
                  <a:cubicBezTo>
                    <a:pt x="285417" y="76673"/>
                    <a:pt x="280097" y="71354"/>
                    <a:pt x="273524" y="71354"/>
                  </a:cubicBezTo>
                  <a:lnTo>
                    <a:pt x="203854" y="71354"/>
                  </a:lnTo>
                  <a:cubicBezTo>
                    <a:pt x="211591" y="44246"/>
                    <a:pt x="245220" y="23784"/>
                    <a:pt x="285416" y="23784"/>
                  </a:cubicBezTo>
                  <a:cubicBezTo>
                    <a:pt x="324763" y="23784"/>
                    <a:pt x="356769" y="50461"/>
                    <a:pt x="356769" y="83245"/>
                  </a:cubicBezTo>
                  <a:cubicBezTo>
                    <a:pt x="356769" y="89819"/>
                    <a:pt x="362089" y="95138"/>
                    <a:pt x="368662" y="95138"/>
                  </a:cubicBezTo>
                  <a:cubicBezTo>
                    <a:pt x="375236" y="95138"/>
                    <a:pt x="380555" y="89819"/>
                    <a:pt x="380555" y="83245"/>
                  </a:cubicBezTo>
                  <a:cubicBezTo>
                    <a:pt x="380555" y="37349"/>
                    <a:pt x="337886" y="0"/>
                    <a:pt x="285416" y="0"/>
                  </a:cubicBezTo>
                  <a:cubicBezTo>
                    <a:pt x="243433" y="0"/>
                    <a:pt x="207390" y="19070"/>
                    <a:pt x="189866" y="46500"/>
                  </a:cubicBezTo>
                  <a:cubicBezTo>
                    <a:pt x="170748" y="18830"/>
                    <a:pt x="130876" y="0"/>
                    <a:pt x="83247" y="0"/>
                  </a:cubicBezTo>
                  <a:cubicBezTo>
                    <a:pt x="37349" y="0"/>
                    <a:pt x="0" y="37349"/>
                    <a:pt x="0" y="83247"/>
                  </a:cubicBezTo>
                  <a:cubicBezTo>
                    <a:pt x="0" y="89820"/>
                    <a:pt x="5319" y="95139"/>
                    <a:pt x="11893" y="95139"/>
                  </a:cubicBezTo>
                  <a:cubicBezTo>
                    <a:pt x="18466" y="95139"/>
                    <a:pt x="23785" y="89820"/>
                    <a:pt x="23785" y="83247"/>
                  </a:cubicBezTo>
                  <a:cubicBezTo>
                    <a:pt x="23785" y="50462"/>
                    <a:pt x="50451" y="23785"/>
                    <a:pt x="83247" y="23785"/>
                  </a:cubicBezTo>
                  <a:cubicBezTo>
                    <a:pt x="128315" y="23785"/>
                    <a:pt x="167267" y="44594"/>
                    <a:pt x="176369" y="71355"/>
                  </a:cubicBezTo>
                  <a:lnTo>
                    <a:pt x="107032" y="71355"/>
                  </a:lnTo>
                  <a:cubicBezTo>
                    <a:pt x="100458" y="71355"/>
                    <a:pt x="95139" y="76674"/>
                    <a:pt x="95139" y="83248"/>
                  </a:cubicBezTo>
                  <a:cubicBezTo>
                    <a:pt x="95139" y="89821"/>
                    <a:pt x="100458" y="95140"/>
                    <a:pt x="107032" y="95140"/>
                  </a:cubicBezTo>
                  <a:lnTo>
                    <a:pt x="116781" y="95140"/>
                  </a:lnTo>
                  <a:lnTo>
                    <a:pt x="49217" y="500515"/>
                  </a:lnTo>
                  <a:cubicBezTo>
                    <a:pt x="21311" y="505403"/>
                    <a:pt x="2" y="529662"/>
                    <a:pt x="2" y="558941"/>
                  </a:cubicBezTo>
                  <a:cubicBezTo>
                    <a:pt x="0" y="565512"/>
                    <a:pt x="5319" y="570831"/>
                    <a:pt x="11893" y="570831"/>
                  </a:cubicBezTo>
                  <a:lnTo>
                    <a:pt x="368662" y="570831"/>
                  </a:lnTo>
                  <a:cubicBezTo>
                    <a:pt x="375236" y="570831"/>
                    <a:pt x="380555" y="565512"/>
                    <a:pt x="380555" y="558938"/>
                  </a:cubicBezTo>
                  <a:cubicBezTo>
                    <a:pt x="380555" y="529661"/>
                    <a:pt x="359244" y="505402"/>
                    <a:pt x="331338" y="500514"/>
                  </a:cubicBezTo>
                  <a:close/>
                  <a:moveTo>
                    <a:pt x="139991" y="100562"/>
                  </a:moveTo>
                  <a:lnTo>
                    <a:pt x="161871" y="110644"/>
                  </a:lnTo>
                  <a:lnTo>
                    <a:pt x="136349" y="122403"/>
                  </a:lnTo>
                  <a:lnTo>
                    <a:pt x="139991" y="100562"/>
                  </a:lnTo>
                  <a:close/>
                  <a:moveTo>
                    <a:pt x="129591" y="162940"/>
                  </a:moveTo>
                  <a:lnTo>
                    <a:pt x="169218" y="190050"/>
                  </a:lnTo>
                  <a:lnTo>
                    <a:pt x="119388" y="224141"/>
                  </a:lnTo>
                  <a:lnTo>
                    <a:pt x="129591" y="162940"/>
                  </a:lnTo>
                  <a:close/>
                  <a:moveTo>
                    <a:pt x="111909" y="269063"/>
                  </a:moveTo>
                  <a:lnTo>
                    <a:pt x="167520" y="303154"/>
                  </a:lnTo>
                  <a:lnTo>
                    <a:pt x="99248" y="345002"/>
                  </a:lnTo>
                  <a:lnTo>
                    <a:pt x="111909" y="269063"/>
                  </a:lnTo>
                  <a:close/>
                  <a:moveTo>
                    <a:pt x="92088" y="387950"/>
                  </a:moveTo>
                  <a:lnTo>
                    <a:pt x="167148" y="432945"/>
                  </a:lnTo>
                  <a:lnTo>
                    <a:pt x="75419" y="487932"/>
                  </a:lnTo>
                  <a:lnTo>
                    <a:pt x="92088" y="387950"/>
                  </a:lnTo>
                  <a:close/>
                  <a:moveTo>
                    <a:pt x="178385" y="499477"/>
                  </a:moveTo>
                  <a:lnTo>
                    <a:pt x="102418" y="499477"/>
                  </a:lnTo>
                  <a:lnTo>
                    <a:pt x="178385" y="453939"/>
                  </a:lnTo>
                  <a:lnTo>
                    <a:pt x="178385" y="499477"/>
                  </a:lnTo>
                  <a:close/>
                  <a:moveTo>
                    <a:pt x="178385" y="411952"/>
                  </a:moveTo>
                  <a:lnTo>
                    <a:pt x="106171" y="368662"/>
                  </a:lnTo>
                  <a:lnTo>
                    <a:pt x="178385" y="324394"/>
                  </a:lnTo>
                  <a:lnTo>
                    <a:pt x="178385" y="411952"/>
                  </a:lnTo>
                  <a:close/>
                  <a:moveTo>
                    <a:pt x="178385" y="281917"/>
                  </a:moveTo>
                  <a:lnTo>
                    <a:pt x="124938" y="249158"/>
                  </a:lnTo>
                  <a:lnTo>
                    <a:pt x="178385" y="212593"/>
                  </a:lnTo>
                  <a:lnTo>
                    <a:pt x="178385" y="281917"/>
                  </a:lnTo>
                  <a:close/>
                  <a:moveTo>
                    <a:pt x="178385" y="167507"/>
                  </a:moveTo>
                  <a:lnTo>
                    <a:pt x="144938" y="144623"/>
                  </a:lnTo>
                  <a:lnTo>
                    <a:pt x="178385" y="129212"/>
                  </a:lnTo>
                  <a:lnTo>
                    <a:pt x="178385" y="167507"/>
                  </a:lnTo>
                  <a:close/>
                  <a:moveTo>
                    <a:pt x="268646" y="269063"/>
                  </a:moveTo>
                  <a:lnTo>
                    <a:pt x="281306" y="345002"/>
                  </a:lnTo>
                  <a:lnTo>
                    <a:pt x="213034" y="303154"/>
                  </a:lnTo>
                  <a:lnTo>
                    <a:pt x="268646" y="269063"/>
                  </a:lnTo>
                  <a:close/>
                  <a:moveTo>
                    <a:pt x="261166" y="224143"/>
                  </a:moveTo>
                  <a:lnTo>
                    <a:pt x="211337" y="190051"/>
                  </a:lnTo>
                  <a:lnTo>
                    <a:pt x="250964" y="162941"/>
                  </a:lnTo>
                  <a:lnTo>
                    <a:pt x="261166" y="224143"/>
                  </a:lnTo>
                  <a:close/>
                  <a:moveTo>
                    <a:pt x="240564" y="100562"/>
                  </a:moveTo>
                  <a:lnTo>
                    <a:pt x="244205" y="122403"/>
                  </a:lnTo>
                  <a:lnTo>
                    <a:pt x="218684" y="110644"/>
                  </a:lnTo>
                  <a:lnTo>
                    <a:pt x="240564" y="100562"/>
                  </a:lnTo>
                  <a:close/>
                  <a:moveTo>
                    <a:pt x="202170" y="129213"/>
                  </a:moveTo>
                  <a:lnTo>
                    <a:pt x="235617" y="144624"/>
                  </a:lnTo>
                  <a:lnTo>
                    <a:pt x="202170" y="167508"/>
                  </a:lnTo>
                  <a:lnTo>
                    <a:pt x="202170" y="129213"/>
                  </a:lnTo>
                  <a:close/>
                  <a:moveTo>
                    <a:pt x="202170" y="212594"/>
                  </a:moveTo>
                  <a:lnTo>
                    <a:pt x="255616" y="249159"/>
                  </a:lnTo>
                  <a:lnTo>
                    <a:pt x="202170" y="281918"/>
                  </a:lnTo>
                  <a:lnTo>
                    <a:pt x="202170" y="212594"/>
                  </a:lnTo>
                  <a:close/>
                  <a:moveTo>
                    <a:pt x="202170" y="324394"/>
                  </a:moveTo>
                  <a:lnTo>
                    <a:pt x="274384" y="368662"/>
                  </a:lnTo>
                  <a:lnTo>
                    <a:pt x="202170" y="411952"/>
                  </a:lnTo>
                  <a:lnTo>
                    <a:pt x="202170" y="324394"/>
                  </a:lnTo>
                  <a:close/>
                  <a:moveTo>
                    <a:pt x="202170" y="499477"/>
                  </a:moveTo>
                  <a:lnTo>
                    <a:pt x="202170" y="453939"/>
                  </a:lnTo>
                  <a:lnTo>
                    <a:pt x="278135" y="499477"/>
                  </a:lnTo>
                  <a:lnTo>
                    <a:pt x="202170" y="499477"/>
                  </a:lnTo>
                  <a:close/>
                  <a:moveTo>
                    <a:pt x="213407" y="432946"/>
                  </a:moveTo>
                  <a:lnTo>
                    <a:pt x="288467" y="387951"/>
                  </a:lnTo>
                  <a:lnTo>
                    <a:pt x="305136" y="487933"/>
                  </a:lnTo>
                  <a:lnTo>
                    <a:pt x="213407" y="432946"/>
                  </a:lnTo>
                  <a:close/>
                </a:path>
              </a:pathLst>
            </a:custGeom>
            <a:grpFill/>
            <a:ln w="1098" cap="flat">
              <a:noFill/>
              <a:prstDash val="solid"/>
              <a:miter/>
            </a:ln>
          </p:spPr>
          <p:txBody>
            <a:bodyPr rtlCol="0" anchor="ctr"/>
            <a:lstStyle/>
            <a:p>
              <a:endParaRPr lang="es-MX"/>
            </a:p>
          </p:txBody>
        </p:sp>
        <p:sp>
          <p:nvSpPr>
            <p:cNvPr id="259" name="Forma libre 208">
              <a:extLst>
                <a:ext uri="{FF2B5EF4-FFF2-40B4-BE49-F238E27FC236}">
                  <a16:creationId xmlns:a16="http://schemas.microsoft.com/office/drawing/2014/main" id="{1E29075F-F4C5-EA4D-9D09-C44627ACE9A9}"/>
                </a:ext>
              </a:extLst>
            </p:cNvPr>
            <p:cNvSpPr/>
            <p:nvPr/>
          </p:nvSpPr>
          <p:spPr>
            <a:xfrm>
              <a:off x="11452599" y="1684251"/>
              <a:ext cx="23785" cy="47569"/>
            </a:xfrm>
            <a:custGeom>
              <a:avLst/>
              <a:gdLst>
                <a:gd name="connsiteX0" fmla="*/ 11893 w 23785"/>
                <a:gd name="connsiteY0" fmla="*/ 0 h 47569"/>
                <a:gd name="connsiteX1" fmla="*/ 0 w 23785"/>
                <a:gd name="connsiteY1" fmla="*/ 11893 h 47569"/>
                <a:gd name="connsiteX2" fmla="*/ 0 w 23785"/>
                <a:gd name="connsiteY2" fmla="*/ 35677 h 47569"/>
                <a:gd name="connsiteX3" fmla="*/ 11893 w 23785"/>
                <a:gd name="connsiteY3" fmla="*/ 47570 h 47569"/>
                <a:gd name="connsiteX4" fmla="*/ 23785 w 23785"/>
                <a:gd name="connsiteY4" fmla="*/ 35677 h 47569"/>
                <a:gd name="connsiteX5" fmla="*/ 23785 w 23785"/>
                <a:gd name="connsiteY5" fmla="*/ 11893 h 47569"/>
                <a:gd name="connsiteX6" fmla="*/ 11893 w 23785"/>
                <a:gd name="connsiteY6" fmla="*/ 0 h 4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5" h="47569">
                  <a:moveTo>
                    <a:pt x="11893" y="0"/>
                  </a:moveTo>
                  <a:cubicBezTo>
                    <a:pt x="5319" y="0"/>
                    <a:pt x="0" y="5319"/>
                    <a:pt x="0" y="11893"/>
                  </a:cubicBezTo>
                  <a:lnTo>
                    <a:pt x="0" y="35677"/>
                  </a:lnTo>
                  <a:cubicBezTo>
                    <a:pt x="0" y="42250"/>
                    <a:pt x="5319" y="47570"/>
                    <a:pt x="11893" y="47570"/>
                  </a:cubicBezTo>
                  <a:cubicBezTo>
                    <a:pt x="18466" y="47570"/>
                    <a:pt x="23785" y="42250"/>
                    <a:pt x="23785" y="35677"/>
                  </a:cubicBezTo>
                  <a:lnTo>
                    <a:pt x="23785" y="11893"/>
                  </a:lnTo>
                  <a:cubicBezTo>
                    <a:pt x="23785" y="5319"/>
                    <a:pt x="18466" y="0"/>
                    <a:pt x="11893" y="0"/>
                  </a:cubicBezTo>
                  <a:close/>
                </a:path>
              </a:pathLst>
            </a:custGeom>
            <a:grpFill/>
            <a:ln w="1098" cap="flat">
              <a:noFill/>
              <a:prstDash val="solid"/>
              <a:miter/>
            </a:ln>
          </p:spPr>
          <p:txBody>
            <a:bodyPr rtlCol="0" anchor="ctr"/>
            <a:lstStyle/>
            <a:p>
              <a:endParaRPr lang="es-MX"/>
            </a:p>
          </p:txBody>
        </p:sp>
        <p:sp>
          <p:nvSpPr>
            <p:cNvPr id="260" name="Forma libre 259">
              <a:extLst>
                <a:ext uri="{FF2B5EF4-FFF2-40B4-BE49-F238E27FC236}">
                  <a16:creationId xmlns:a16="http://schemas.microsoft.com/office/drawing/2014/main" id="{0835F118-E275-C942-9E47-8FADA8718102}"/>
                </a:ext>
              </a:extLst>
            </p:cNvPr>
            <p:cNvSpPr/>
            <p:nvPr/>
          </p:nvSpPr>
          <p:spPr>
            <a:xfrm>
              <a:off x="11452599" y="1779389"/>
              <a:ext cx="23785" cy="47569"/>
            </a:xfrm>
            <a:custGeom>
              <a:avLst/>
              <a:gdLst>
                <a:gd name="connsiteX0" fmla="*/ 11893 w 23785"/>
                <a:gd name="connsiteY0" fmla="*/ 0 h 47569"/>
                <a:gd name="connsiteX1" fmla="*/ 0 w 23785"/>
                <a:gd name="connsiteY1" fmla="*/ 11893 h 47569"/>
                <a:gd name="connsiteX2" fmla="*/ 0 w 23785"/>
                <a:gd name="connsiteY2" fmla="*/ 35677 h 47569"/>
                <a:gd name="connsiteX3" fmla="*/ 11893 w 23785"/>
                <a:gd name="connsiteY3" fmla="*/ 47570 h 47569"/>
                <a:gd name="connsiteX4" fmla="*/ 23785 w 23785"/>
                <a:gd name="connsiteY4" fmla="*/ 35677 h 47569"/>
                <a:gd name="connsiteX5" fmla="*/ 23785 w 23785"/>
                <a:gd name="connsiteY5" fmla="*/ 11893 h 47569"/>
                <a:gd name="connsiteX6" fmla="*/ 11893 w 23785"/>
                <a:gd name="connsiteY6" fmla="*/ 0 h 4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5" h="47569">
                  <a:moveTo>
                    <a:pt x="11893" y="0"/>
                  </a:moveTo>
                  <a:cubicBezTo>
                    <a:pt x="5319" y="0"/>
                    <a:pt x="0" y="5319"/>
                    <a:pt x="0" y="11893"/>
                  </a:cubicBezTo>
                  <a:lnTo>
                    <a:pt x="0" y="35677"/>
                  </a:lnTo>
                  <a:cubicBezTo>
                    <a:pt x="0" y="42250"/>
                    <a:pt x="5319" y="47570"/>
                    <a:pt x="11893" y="47570"/>
                  </a:cubicBezTo>
                  <a:cubicBezTo>
                    <a:pt x="18466" y="47570"/>
                    <a:pt x="23785" y="42250"/>
                    <a:pt x="23785" y="35677"/>
                  </a:cubicBezTo>
                  <a:lnTo>
                    <a:pt x="23785" y="11893"/>
                  </a:lnTo>
                  <a:cubicBezTo>
                    <a:pt x="23785" y="5319"/>
                    <a:pt x="18466" y="0"/>
                    <a:pt x="11893" y="0"/>
                  </a:cubicBezTo>
                  <a:close/>
                </a:path>
              </a:pathLst>
            </a:custGeom>
            <a:grpFill/>
            <a:ln w="1098" cap="flat">
              <a:noFill/>
              <a:prstDash val="solid"/>
              <a:miter/>
            </a:ln>
          </p:spPr>
          <p:txBody>
            <a:bodyPr rtlCol="0" anchor="ctr"/>
            <a:lstStyle/>
            <a:p>
              <a:endParaRPr lang="es-MX"/>
            </a:p>
          </p:txBody>
        </p:sp>
        <p:sp>
          <p:nvSpPr>
            <p:cNvPr id="261" name="Forma libre 260">
              <a:extLst>
                <a:ext uri="{FF2B5EF4-FFF2-40B4-BE49-F238E27FC236}">
                  <a16:creationId xmlns:a16="http://schemas.microsoft.com/office/drawing/2014/main" id="{45F4DC02-F78E-F241-9A2A-216BAA41183D}"/>
                </a:ext>
              </a:extLst>
            </p:cNvPr>
            <p:cNvSpPr/>
            <p:nvPr/>
          </p:nvSpPr>
          <p:spPr>
            <a:xfrm>
              <a:off x="11095830" y="1684250"/>
              <a:ext cx="23785" cy="47569"/>
            </a:xfrm>
            <a:custGeom>
              <a:avLst/>
              <a:gdLst>
                <a:gd name="connsiteX0" fmla="*/ 11893 w 23785"/>
                <a:gd name="connsiteY0" fmla="*/ 47570 h 47569"/>
                <a:gd name="connsiteX1" fmla="*/ 23785 w 23785"/>
                <a:gd name="connsiteY1" fmla="*/ 35677 h 47569"/>
                <a:gd name="connsiteX2" fmla="*/ 23785 w 23785"/>
                <a:gd name="connsiteY2" fmla="*/ 11893 h 47569"/>
                <a:gd name="connsiteX3" fmla="*/ 11893 w 23785"/>
                <a:gd name="connsiteY3" fmla="*/ 0 h 47569"/>
                <a:gd name="connsiteX4" fmla="*/ 0 w 23785"/>
                <a:gd name="connsiteY4" fmla="*/ 11893 h 47569"/>
                <a:gd name="connsiteX5" fmla="*/ 0 w 23785"/>
                <a:gd name="connsiteY5" fmla="*/ 35677 h 47569"/>
                <a:gd name="connsiteX6" fmla="*/ 11893 w 23785"/>
                <a:gd name="connsiteY6" fmla="*/ 47570 h 4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5" h="47569">
                  <a:moveTo>
                    <a:pt x="11893" y="47570"/>
                  </a:moveTo>
                  <a:cubicBezTo>
                    <a:pt x="18466" y="47570"/>
                    <a:pt x="23785" y="42250"/>
                    <a:pt x="23785" y="35677"/>
                  </a:cubicBezTo>
                  <a:lnTo>
                    <a:pt x="23785" y="11893"/>
                  </a:lnTo>
                  <a:cubicBezTo>
                    <a:pt x="23785" y="5319"/>
                    <a:pt x="18466" y="0"/>
                    <a:pt x="11893" y="0"/>
                  </a:cubicBezTo>
                  <a:cubicBezTo>
                    <a:pt x="5319" y="0"/>
                    <a:pt x="0" y="5319"/>
                    <a:pt x="0" y="11893"/>
                  </a:cubicBezTo>
                  <a:lnTo>
                    <a:pt x="0" y="35677"/>
                  </a:lnTo>
                  <a:cubicBezTo>
                    <a:pt x="0" y="42252"/>
                    <a:pt x="5319" y="47570"/>
                    <a:pt x="11893" y="47570"/>
                  </a:cubicBezTo>
                  <a:close/>
                </a:path>
              </a:pathLst>
            </a:custGeom>
            <a:grpFill/>
            <a:ln w="1098" cap="flat">
              <a:noFill/>
              <a:prstDash val="solid"/>
              <a:miter/>
            </a:ln>
          </p:spPr>
          <p:txBody>
            <a:bodyPr rtlCol="0" anchor="ctr"/>
            <a:lstStyle/>
            <a:p>
              <a:endParaRPr lang="es-MX"/>
            </a:p>
          </p:txBody>
        </p:sp>
        <p:sp>
          <p:nvSpPr>
            <p:cNvPr id="262" name="Forma libre 261">
              <a:extLst>
                <a:ext uri="{FF2B5EF4-FFF2-40B4-BE49-F238E27FC236}">
                  <a16:creationId xmlns:a16="http://schemas.microsoft.com/office/drawing/2014/main" id="{FD869C1D-881B-BC4C-A3B3-0680A071EA92}"/>
                </a:ext>
              </a:extLst>
            </p:cNvPr>
            <p:cNvSpPr/>
            <p:nvPr/>
          </p:nvSpPr>
          <p:spPr>
            <a:xfrm>
              <a:off x="11095830" y="1779389"/>
              <a:ext cx="23785" cy="47569"/>
            </a:xfrm>
            <a:custGeom>
              <a:avLst/>
              <a:gdLst>
                <a:gd name="connsiteX0" fmla="*/ 11893 w 23785"/>
                <a:gd name="connsiteY0" fmla="*/ 47570 h 47569"/>
                <a:gd name="connsiteX1" fmla="*/ 23785 w 23785"/>
                <a:gd name="connsiteY1" fmla="*/ 35677 h 47569"/>
                <a:gd name="connsiteX2" fmla="*/ 23785 w 23785"/>
                <a:gd name="connsiteY2" fmla="*/ 11893 h 47569"/>
                <a:gd name="connsiteX3" fmla="*/ 11893 w 23785"/>
                <a:gd name="connsiteY3" fmla="*/ 0 h 47569"/>
                <a:gd name="connsiteX4" fmla="*/ 0 w 23785"/>
                <a:gd name="connsiteY4" fmla="*/ 11893 h 47569"/>
                <a:gd name="connsiteX5" fmla="*/ 0 w 23785"/>
                <a:gd name="connsiteY5" fmla="*/ 35677 h 47569"/>
                <a:gd name="connsiteX6" fmla="*/ 11893 w 23785"/>
                <a:gd name="connsiteY6" fmla="*/ 47570 h 4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5" h="47569">
                  <a:moveTo>
                    <a:pt x="11893" y="47570"/>
                  </a:moveTo>
                  <a:cubicBezTo>
                    <a:pt x="18466" y="47570"/>
                    <a:pt x="23785" y="42250"/>
                    <a:pt x="23785" y="35677"/>
                  </a:cubicBezTo>
                  <a:lnTo>
                    <a:pt x="23785" y="11893"/>
                  </a:lnTo>
                  <a:cubicBezTo>
                    <a:pt x="23785" y="5319"/>
                    <a:pt x="18466" y="0"/>
                    <a:pt x="11893" y="0"/>
                  </a:cubicBezTo>
                  <a:cubicBezTo>
                    <a:pt x="5319" y="0"/>
                    <a:pt x="0" y="5319"/>
                    <a:pt x="0" y="11893"/>
                  </a:cubicBezTo>
                  <a:lnTo>
                    <a:pt x="0" y="35677"/>
                  </a:lnTo>
                  <a:cubicBezTo>
                    <a:pt x="0" y="42250"/>
                    <a:pt x="5319" y="47570"/>
                    <a:pt x="11893" y="47570"/>
                  </a:cubicBezTo>
                  <a:close/>
                </a:path>
              </a:pathLst>
            </a:custGeom>
            <a:grpFill/>
            <a:ln w="1098" cap="flat">
              <a:noFill/>
              <a:prstDash val="solid"/>
              <a:miter/>
            </a:ln>
          </p:spPr>
          <p:txBody>
            <a:bodyPr rtlCol="0" anchor="ctr"/>
            <a:lstStyle/>
            <a:p>
              <a:endParaRPr lang="es-MX"/>
            </a:p>
          </p:txBody>
        </p:sp>
      </p:grpSp>
      <p:sp>
        <p:nvSpPr>
          <p:cNvPr id="263" name="TextBox 262">
            <a:extLst>
              <a:ext uri="{FF2B5EF4-FFF2-40B4-BE49-F238E27FC236}">
                <a16:creationId xmlns:a16="http://schemas.microsoft.com/office/drawing/2014/main" id="{9C04E4CB-625C-CA4F-B1D7-6CDA39B78C4D}"/>
              </a:ext>
            </a:extLst>
          </p:cNvPr>
          <p:cNvSpPr txBox="1"/>
          <p:nvPr/>
        </p:nvSpPr>
        <p:spPr>
          <a:xfrm>
            <a:off x="15370056" y="5354073"/>
            <a:ext cx="3683832"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sp>
        <p:nvSpPr>
          <p:cNvPr id="264" name="TextBox 263">
            <a:extLst>
              <a:ext uri="{FF2B5EF4-FFF2-40B4-BE49-F238E27FC236}">
                <a16:creationId xmlns:a16="http://schemas.microsoft.com/office/drawing/2014/main" id="{9D4699BA-41B1-2E4A-B82F-D62DC3CB8A5C}"/>
              </a:ext>
            </a:extLst>
          </p:cNvPr>
          <p:cNvSpPr txBox="1"/>
          <p:nvPr/>
        </p:nvSpPr>
        <p:spPr>
          <a:xfrm>
            <a:off x="15370056" y="7650705"/>
            <a:ext cx="3683832"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sp>
        <p:nvSpPr>
          <p:cNvPr id="265" name="TextBox 264">
            <a:extLst>
              <a:ext uri="{FF2B5EF4-FFF2-40B4-BE49-F238E27FC236}">
                <a16:creationId xmlns:a16="http://schemas.microsoft.com/office/drawing/2014/main" id="{4681B369-E487-5548-898D-DE12C13B8562}"/>
              </a:ext>
            </a:extLst>
          </p:cNvPr>
          <p:cNvSpPr txBox="1"/>
          <p:nvPr/>
        </p:nvSpPr>
        <p:spPr>
          <a:xfrm>
            <a:off x="15370056" y="10245050"/>
            <a:ext cx="3683832"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sp>
        <p:nvSpPr>
          <p:cNvPr id="266" name="TextBox 265">
            <a:extLst>
              <a:ext uri="{FF2B5EF4-FFF2-40B4-BE49-F238E27FC236}">
                <a16:creationId xmlns:a16="http://schemas.microsoft.com/office/drawing/2014/main" id="{5FC2F686-93EC-5748-A0DD-241245918706}"/>
              </a:ext>
            </a:extLst>
          </p:cNvPr>
          <p:cNvSpPr txBox="1"/>
          <p:nvPr/>
        </p:nvSpPr>
        <p:spPr>
          <a:xfrm>
            <a:off x="6122550" y="6429647"/>
            <a:ext cx="1440441" cy="646331"/>
          </a:xfrm>
          <a:prstGeom prst="rect">
            <a:avLst/>
          </a:prstGeom>
          <a:noFill/>
        </p:spPr>
        <p:txBody>
          <a:bodyPr wrap="square" rtlCol="0">
            <a:spAutoFit/>
          </a:bodyPr>
          <a:lstStyle/>
          <a:p>
            <a:pPr algn="ctr"/>
            <a:r>
              <a:rPr lang="en-US" sz="3600" b="1" dirty="0">
                <a:solidFill>
                  <a:schemeClr val="bg1"/>
                </a:solidFill>
                <a:latin typeface="Roboto" panose="02000000000000000000" pitchFamily="2" charset="0"/>
                <a:ea typeface="Roboto" panose="02000000000000000000" pitchFamily="2" charset="0"/>
                <a:cs typeface="Poppins Medium" pitchFamily="2" charset="77"/>
              </a:rPr>
              <a:t>5K</a:t>
            </a:r>
          </a:p>
        </p:txBody>
      </p:sp>
      <p:sp>
        <p:nvSpPr>
          <p:cNvPr id="267" name="TextBox 266">
            <a:extLst>
              <a:ext uri="{FF2B5EF4-FFF2-40B4-BE49-F238E27FC236}">
                <a16:creationId xmlns:a16="http://schemas.microsoft.com/office/drawing/2014/main" id="{8475A35B-234A-204D-87A2-D170F7086D43}"/>
              </a:ext>
            </a:extLst>
          </p:cNvPr>
          <p:cNvSpPr txBox="1"/>
          <p:nvPr/>
        </p:nvSpPr>
        <p:spPr>
          <a:xfrm>
            <a:off x="9078401" y="7075978"/>
            <a:ext cx="1440441" cy="646331"/>
          </a:xfrm>
          <a:prstGeom prst="rect">
            <a:avLst/>
          </a:prstGeom>
          <a:noFill/>
        </p:spPr>
        <p:txBody>
          <a:bodyPr wrap="square" rtlCol="0">
            <a:spAutoFit/>
          </a:bodyPr>
          <a:lstStyle/>
          <a:p>
            <a:pPr algn="ctr"/>
            <a:r>
              <a:rPr lang="en-US" b="1" dirty="0">
                <a:solidFill>
                  <a:schemeClr val="bg1"/>
                </a:solidFill>
                <a:latin typeface="Roboto" panose="02000000000000000000" pitchFamily="2" charset="0"/>
                <a:ea typeface="Roboto" panose="02000000000000000000" pitchFamily="2" charset="0"/>
                <a:cs typeface="Poppins Medium" pitchFamily="2" charset="77"/>
              </a:rPr>
              <a:t>6</a:t>
            </a:r>
            <a:r>
              <a:rPr lang="en-US" sz="3600" b="1" dirty="0">
                <a:solidFill>
                  <a:schemeClr val="bg1"/>
                </a:solidFill>
                <a:latin typeface="Roboto" panose="02000000000000000000" pitchFamily="2" charset="0"/>
                <a:ea typeface="Roboto" panose="02000000000000000000" pitchFamily="2" charset="0"/>
                <a:cs typeface="Poppins Medium" pitchFamily="2" charset="77"/>
              </a:rPr>
              <a:t>K</a:t>
            </a:r>
          </a:p>
        </p:txBody>
      </p:sp>
      <p:sp>
        <p:nvSpPr>
          <p:cNvPr id="268" name="TextBox 267">
            <a:extLst>
              <a:ext uri="{FF2B5EF4-FFF2-40B4-BE49-F238E27FC236}">
                <a16:creationId xmlns:a16="http://schemas.microsoft.com/office/drawing/2014/main" id="{558F6844-ADAD-A544-B024-B665A88E5433}"/>
              </a:ext>
            </a:extLst>
          </p:cNvPr>
          <p:cNvSpPr txBox="1"/>
          <p:nvPr/>
        </p:nvSpPr>
        <p:spPr>
          <a:xfrm>
            <a:off x="6462792" y="10193563"/>
            <a:ext cx="1440441" cy="646331"/>
          </a:xfrm>
          <a:prstGeom prst="rect">
            <a:avLst/>
          </a:prstGeom>
          <a:noFill/>
        </p:spPr>
        <p:txBody>
          <a:bodyPr wrap="square" rtlCol="0">
            <a:spAutoFit/>
          </a:bodyPr>
          <a:lstStyle/>
          <a:p>
            <a:pPr algn="ctr"/>
            <a:r>
              <a:rPr lang="en-US" b="1" dirty="0">
                <a:solidFill>
                  <a:schemeClr val="bg1"/>
                </a:solidFill>
                <a:latin typeface="Roboto" panose="02000000000000000000" pitchFamily="2" charset="0"/>
                <a:ea typeface="Roboto" panose="02000000000000000000" pitchFamily="2" charset="0"/>
                <a:cs typeface="Poppins Medium" pitchFamily="2" charset="77"/>
              </a:rPr>
              <a:t>7</a:t>
            </a:r>
            <a:r>
              <a:rPr lang="en-US" sz="3600" b="1" dirty="0">
                <a:solidFill>
                  <a:schemeClr val="bg1"/>
                </a:solidFill>
                <a:latin typeface="Roboto" panose="02000000000000000000" pitchFamily="2" charset="0"/>
                <a:ea typeface="Roboto" panose="02000000000000000000" pitchFamily="2" charset="0"/>
                <a:cs typeface="Poppins Medium" pitchFamily="2" charset="77"/>
              </a:rPr>
              <a:t>K</a:t>
            </a:r>
          </a:p>
        </p:txBody>
      </p:sp>
    </p:spTree>
    <p:extLst>
      <p:ext uri="{BB962C8B-B14F-4D97-AF65-F5344CB8AC3E}">
        <p14:creationId xmlns:p14="http://schemas.microsoft.com/office/powerpoint/2010/main" val="3873993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5" name="Rounded Rectangle 4">
            <a:extLst>
              <a:ext uri="{FF2B5EF4-FFF2-40B4-BE49-F238E27FC236}">
                <a16:creationId xmlns:a16="http://schemas.microsoft.com/office/drawing/2014/main" id="{8B64542F-FED3-7F45-BE98-93E32B35A5C5}"/>
              </a:ext>
            </a:extLst>
          </p:cNvPr>
          <p:cNvSpPr/>
          <p:nvPr/>
        </p:nvSpPr>
        <p:spPr>
          <a:xfrm>
            <a:off x="3916696" y="4540102"/>
            <a:ext cx="8272129" cy="2049091"/>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6" name="Oval 5">
            <a:extLst>
              <a:ext uri="{FF2B5EF4-FFF2-40B4-BE49-F238E27FC236}">
                <a16:creationId xmlns:a16="http://schemas.microsoft.com/office/drawing/2014/main" id="{C6C7C67C-CFF8-E746-8F9C-64D67031699D}"/>
              </a:ext>
            </a:extLst>
          </p:cNvPr>
          <p:cNvSpPr/>
          <p:nvPr/>
        </p:nvSpPr>
        <p:spPr>
          <a:xfrm>
            <a:off x="3963469" y="4540102"/>
            <a:ext cx="2083982" cy="208398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7" name="Group 6">
            <a:extLst>
              <a:ext uri="{FF2B5EF4-FFF2-40B4-BE49-F238E27FC236}">
                <a16:creationId xmlns:a16="http://schemas.microsoft.com/office/drawing/2014/main" id="{F4DD03B2-57D3-EA48-9AB0-DA16F3DAE11B}"/>
              </a:ext>
            </a:extLst>
          </p:cNvPr>
          <p:cNvGrpSpPr/>
          <p:nvPr/>
        </p:nvGrpSpPr>
        <p:grpSpPr>
          <a:xfrm>
            <a:off x="6319411" y="4855742"/>
            <a:ext cx="4546154" cy="1480065"/>
            <a:chOff x="8171269" y="10491269"/>
            <a:chExt cx="6554087" cy="1480065"/>
          </a:xfrm>
        </p:grpSpPr>
        <p:sp>
          <p:nvSpPr>
            <p:cNvPr id="8" name="TextBox 7">
              <a:extLst>
                <a:ext uri="{FF2B5EF4-FFF2-40B4-BE49-F238E27FC236}">
                  <a16:creationId xmlns:a16="http://schemas.microsoft.com/office/drawing/2014/main" id="{27C609EB-972C-8F44-B259-8A03AC341A2F}"/>
                </a:ext>
              </a:extLst>
            </p:cNvPr>
            <p:cNvSpPr txBox="1"/>
            <p:nvPr/>
          </p:nvSpPr>
          <p:spPr>
            <a:xfrm>
              <a:off x="8171269" y="11140337"/>
              <a:ext cx="6554087"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9" name="Rectangle 8">
              <a:extLst>
                <a:ext uri="{FF2B5EF4-FFF2-40B4-BE49-F238E27FC236}">
                  <a16:creationId xmlns:a16="http://schemas.microsoft.com/office/drawing/2014/main" id="{FCBCEB92-A2D2-3D40-91D0-8C9FA4D4EFF6}"/>
                </a:ext>
              </a:extLst>
            </p:cNvPr>
            <p:cNvSpPr/>
            <p:nvPr/>
          </p:nvSpPr>
          <p:spPr>
            <a:xfrm>
              <a:off x="8171269" y="10491269"/>
              <a:ext cx="4297676" cy="646331"/>
            </a:xfrm>
            <a:prstGeom prst="rect">
              <a:avLst/>
            </a:prstGeom>
          </p:spPr>
          <p:txBody>
            <a:bodyPr wrap="square">
              <a:spAutoFit/>
            </a:bodyPr>
            <a:lstStyle/>
            <a:p>
              <a:r>
                <a:rPr lang="en-US" dirty="0">
                  <a:solidFill>
                    <a:schemeClr val="tx2"/>
                  </a:solidFill>
                  <a:latin typeface="Roboto Medium" panose="02000000000000000000" pitchFamily="2" charset="0"/>
                  <a:ea typeface="Roboto Medium" panose="02000000000000000000" pitchFamily="2" charset="0"/>
                  <a:cs typeface="Montserrat" charset="0"/>
                </a:rPr>
                <a:t>Peru</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grpSp>
      <p:sp>
        <p:nvSpPr>
          <p:cNvPr id="10" name="TextBox 9">
            <a:extLst>
              <a:ext uri="{FF2B5EF4-FFF2-40B4-BE49-F238E27FC236}">
                <a16:creationId xmlns:a16="http://schemas.microsoft.com/office/drawing/2014/main" id="{BF4CCF65-8BAF-9B4E-AA30-F5B34A301D3D}"/>
              </a:ext>
            </a:extLst>
          </p:cNvPr>
          <p:cNvSpPr txBox="1"/>
          <p:nvPr/>
        </p:nvSpPr>
        <p:spPr>
          <a:xfrm>
            <a:off x="4351279" y="4840353"/>
            <a:ext cx="1326892" cy="1323439"/>
          </a:xfrm>
          <a:prstGeom prst="rect">
            <a:avLst/>
          </a:prstGeom>
          <a:noFill/>
          <a:ln>
            <a:noFill/>
          </a:ln>
        </p:spPr>
        <p:txBody>
          <a:bodyPr wrap="square" rtlCol="0">
            <a:spAutoFit/>
          </a:bodyPr>
          <a:lstStyle/>
          <a:p>
            <a:pPr algn="ctr"/>
            <a:r>
              <a:rPr lang="en-US" sz="8000" dirty="0">
                <a:solidFill>
                  <a:schemeClr val="bg1"/>
                </a:solidFill>
                <a:latin typeface="Roboto Medium" panose="02000000000000000000" pitchFamily="2" charset="0"/>
                <a:ea typeface="Roboto Medium" panose="02000000000000000000" pitchFamily="2" charset="0"/>
                <a:cs typeface="Poppins Medium" pitchFamily="2" charset="77"/>
              </a:rPr>
              <a:t>1</a:t>
            </a:r>
          </a:p>
        </p:txBody>
      </p:sp>
      <p:sp>
        <p:nvSpPr>
          <p:cNvPr id="11" name="Rounded Rectangle 10">
            <a:extLst>
              <a:ext uri="{FF2B5EF4-FFF2-40B4-BE49-F238E27FC236}">
                <a16:creationId xmlns:a16="http://schemas.microsoft.com/office/drawing/2014/main" id="{08ED6437-4661-584A-BD45-06998F165DAD}"/>
              </a:ext>
            </a:extLst>
          </p:cNvPr>
          <p:cNvSpPr/>
          <p:nvPr/>
        </p:nvSpPr>
        <p:spPr>
          <a:xfrm>
            <a:off x="3916696" y="7347098"/>
            <a:ext cx="8272129" cy="2049091"/>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12" name="Oval 11">
            <a:extLst>
              <a:ext uri="{FF2B5EF4-FFF2-40B4-BE49-F238E27FC236}">
                <a16:creationId xmlns:a16="http://schemas.microsoft.com/office/drawing/2014/main" id="{EDE1E60E-6537-E24D-BF5F-FE86FEB28173}"/>
              </a:ext>
            </a:extLst>
          </p:cNvPr>
          <p:cNvSpPr/>
          <p:nvPr/>
        </p:nvSpPr>
        <p:spPr>
          <a:xfrm>
            <a:off x="3963469" y="7347098"/>
            <a:ext cx="2083982" cy="20839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14" name="TextBox 13">
            <a:extLst>
              <a:ext uri="{FF2B5EF4-FFF2-40B4-BE49-F238E27FC236}">
                <a16:creationId xmlns:a16="http://schemas.microsoft.com/office/drawing/2014/main" id="{FB18C9C2-E7C4-CF47-AAB5-9131C78B38DA}"/>
              </a:ext>
            </a:extLst>
          </p:cNvPr>
          <p:cNvSpPr txBox="1"/>
          <p:nvPr/>
        </p:nvSpPr>
        <p:spPr>
          <a:xfrm>
            <a:off x="6319411" y="8311806"/>
            <a:ext cx="4546154"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5" name="Rectangle 14">
            <a:extLst>
              <a:ext uri="{FF2B5EF4-FFF2-40B4-BE49-F238E27FC236}">
                <a16:creationId xmlns:a16="http://schemas.microsoft.com/office/drawing/2014/main" id="{4DDD9068-9D63-A24A-A6CA-9B2CD383C8F0}"/>
              </a:ext>
            </a:extLst>
          </p:cNvPr>
          <p:cNvSpPr/>
          <p:nvPr/>
        </p:nvSpPr>
        <p:spPr>
          <a:xfrm>
            <a:off x="6319411" y="7662738"/>
            <a:ext cx="2981025" cy="646331"/>
          </a:xfrm>
          <a:prstGeom prst="rect">
            <a:avLst/>
          </a:prstGeom>
        </p:spPr>
        <p:txBody>
          <a:bodyPr wrap="square">
            <a:spAutoFit/>
          </a:bodyPr>
          <a:lstStyle/>
          <a:p>
            <a:r>
              <a:rPr lang="en-US" dirty="0">
                <a:solidFill>
                  <a:schemeClr val="tx2"/>
                </a:solidFill>
                <a:latin typeface="Roboto Medium" panose="02000000000000000000" pitchFamily="2" charset="0"/>
                <a:ea typeface="Roboto Medium" panose="02000000000000000000" pitchFamily="2" charset="0"/>
                <a:cs typeface="Montserrat" charset="0"/>
              </a:rPr>
              <a:t>Brazil</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16" name="TextBox 15">
            <a:extLst>
              <a:ext uri="{FF2B5EF4-FFF2-40B4-BE49-F238E27FC236}">
                <a16:creationId xmlns:a16="http://schemas.microsoft.com/office/drawing/2014/main" id="{3E70A6B0-C4A9-8244-8C31-A1EA1D2D23A6}"/>
              </a:ext>
            </a:extLst>
          </p:cNvPr>
          <p:cNvSpPr txBox="1"/>
          <p:nvPr/>
        </p:nvSpPr>
        <p:spPr>
          <a:xfrm>
            <a:off x="4351279" y="7711144"/>
            <a:ext cx="1326892" cy="1323439"/>
          </a:xfrm>
          <a:prstGeom prst="rect">
            <a:avLst/>
          </a:prstGeom>
          <a:noFill/>
          <a:ln>
            <a:noFill/>
          </a:ln>
        </p:spPr>
        <p:txBody>
          <a:bodyPr wrap="square" rtlCol="0">
            <a:spAutoFit/>
          </a:bodyPr>
          <a:lstStyle/>
          <a:p>
            <a:pPr algn="ctr"/>
            <a:r>
              <a:rPr lang="en-US" sz="8000" dirty="0">
                <a:solidFill>
                  <a:schemeClr val="bg1"/>
                </a:solidFill>
                <a:latin typeface="Roboto Medium" panose="02000000000000000000" pitchFamily="2" charset="0"/>
                <a:ea typeface="Roboto Medium" panose="02000000000000000000" pitchFamily="2" charset="0"/>
                <a:cs typeface="Poppins Medium" pitchFamily="2" charset="77"/>
              </a:rPr>
              <a:t>2</a:t>
            </a:r>
          </a:p>
        </p:txBody>
      </p:sp>
      <p:sp>
        <p:nvSpPr>
          <p:cNvPr id="17" name="Rounded Rectangle 16">
            <a:extLst>
              <a:ext uri="{FF2B5EF4-FFF2-40B4-BE49-F238E27FC236}">
                <a16:creationId xmlns:a16="http://schemas.microsoft.com/office/drawing/2014/main" id="{5F24C195-D444-1743-B7C3-C19E1A315650}"/>
              </a:ext>
            </a:extLst>
          </p:cNvPr>
          <p:cNvSpPr/>
          <p:nvPr/>
        </p:nvSpPr>
        <p:spPr>
          <a:xfrm>
            <a:off x="3916696" y="10132828"/>
            <a:ext cx="8272129" cy="2049091"/>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18" name="Oval 17">
            <a:extLst>
              <a:ext uri="{FF2B5EF4-FFF2-40B4-BE49-F238E27FC236}">
                <a16:creationId xmlns:a16="http://schemas.microsoft.com/office/drawing/2014/main" id="{BEA591F3-B734-C34D-A408-B2132496F406}"/>
              </a:ext>
            </a:extLst>
          </p:cNvPr>
          <p:cNvSpPr/>
          <p:nvPr/>
        </p:nvSpPr>
        <p:spPr>
          <a:xfrm>
            <a:off x="3963469" y="10132828"/>
            <a:ext cx="2083982" cy="20839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0" name="TextBox 19">
            <a:extLst>
              <a:ext uri="{FF2B5EF4-FFF2-40B4-BE49-F238E27FC236}">
                <a16:creationId xmlns:a16="http://schemas.microsoft.com/office/drawing/2014/main" id="{4AAE4DFD-2208-1546-ACD1-39E343305BE8}"/>
              </a:ext>
            </a:extLst>
          </p:cNvPr>
          <p:cNvSpPr txBox="1"/>
          <p:nvPr/>
        </p:nvSpPr>
        <p:spPr>
          <a:xfrm>
            <a:off x="6319411" y="11097536"/>
            <a:ext cx="4546154"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1" name="Rectangle 20">
            <a:extLst>
              <a:ext uri="{FF2B5EF4-FFF2-40B4-BE49-F238E27FC236}">
                <a16:creationId xmlns:a16="http://schemas.microsoft.com/office/drawing/2014/main" id="{18BB6F7E-42D4-5749-8389-3779A99DB1F9}"/>
              </a:ext>
            </a:extLst>
          </p:cNvPr>
          <p:cNvSpPr/>
          <p:nvPr/>
        </p:nvSpPr>
        <p:spPr>
          <a:xfrm>
            <a:off x="6319411" y="10448468"/>
            <a:ext cx="2981025" cy="646331"/>
          </a:xfrm>
          <a:prstGeom prst="rect">
            <a:avLst/>
          </a:prstGeom>
        </p:spPr>
        <p:txBody>
          <a:bodyPr wrap="square">
            <a:spAutoFit/>
          </a:bodyPr>
          <a:lstStyle/>
          <a:p>
            <a:r>
              <a:rPr lang="en-US" dirty="0">
                <a:solidFill>
                  <a:schemeClr val="tx2"/>
                </a:solidFill>
                <a:latin typeface="Roboto Medium" panose="02000000000000000000" pitchFamily="2" charset="0"/>
                <a:ea typeface="Roboto Medium" panose="02000000000000000000" pitchFamily="2" charset="0"/>
                <a:cs typeface="Montserrat" charset="0"/>
              </a:rPr>
              <a:t>Argentina</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22" name="TextBox 21">
            <a:extLst>
              <a:ext uri="{FF2B5EF4-FFF2-40B4-BE49-F238E27FC236}">
                <a16:creationId xmlns:a16="http://schemas.microsoft.com/office/drawing/2014/main" id="{E6097BB6-EE27-B345-BF48-55B124F89741}"/>
              </a:ext>
            </a:extLst>
          </p:cNvPr>
          <p:cNvSpPr txBox="1"/>
          <p:nvPr/>
        </p:nvSpPr>
        <p:spPr>
          <a:xfrm>
            <a:off x="4351279" y="10496874"/>
            <a:ext cx="1326892" cy="1323439"/>
          </a:xfrm>
          <a:prstGeom prst="rect">
            <a:avLst/>
          </a:prstGeom>
          <a:noFill/>
          <a:ln>
            <a:noFill/>
          </a:ln>
        </p:spPr>
        <p:txBody>
          <a:bodyPr wrap="square" rtlCol="0">
            <a:spAutoFit/>
          </a:bodyPr>
          <a:lstStyle/>
          <a:p>
            <a:pPr algn="ctr"/>
            <a:r>
              <a:rPr lang="en-US" sz="8000" dirty="0">
                <a:solidFill>
                  <a:schemeClr val="bg1"/>
                </a:solidFill>
                <a:latin typeface="Roboto Medium" panose="02000000000000000000" pitchFamily="2" charset="0"/>
                <a:ea typeface="Roboto Medium" panose="02000000000000000000" pitchFamily="2" charset="0"/>
                <a:cs typeface="Poppins Medium" pitchFamily="2" charset="77"/>
              </a:rPr>
              <a:t>3</a:t>
            </a:r>
          </a:p>
        </p:txBody>
      </p:sp>
      <p:grpSp>
        <p:nvGrpSpPr>
          <p:cNvPr id="23" name="Group 22">
            <a:extLst>
              <a:ext uri="{FF2B5EF4-FFF2-40B4-BE49-F238E27FC236}">
                <a16:creationId xmlns:a16="http://schemas.microsoft.com/office/drawing/2014/main" id="{C8587F9B-7F0E-7B48-9E4D-C22A1AD693D2}"/>
              </a:ext>
            </a:extLst>
          </p:cNvPr>
          <p:cNvGrpSpPr/>
          <p:nvPr/>
        </p:nvGrpSpPr>
        <p:grpSpPr>
          <a:xfrm>
            <a:off x="12929921" y="4254534"/>
            <a:ext cx="6775059" cy="8260855"/>
            <a:chOff x="3281037" y="-1"/>
            <a:chExt cx="5626780" cy="6860754"/>
          </a:xfrm>
          <a:solidFill>
            <a:schemeClr val="bg1">
              <a:lumMod val="95000"/>
            </a:schemeClr>
          </a:solidFill>
        </p:grpSpPr>
        <p:sp>
          <p:nvSpPr>
            <p:cNvPr id="24" name="Freeform 23">
              <a:extLst>
                <a:ext uri="{FF2B5EF4-FFF2-40B4-BE49-F238E27FC236}">
                  <a16:creationId xmlns:a16="http://schemas.microsoft.com/office/drawing/2014/main" id="{2585E205-F871-6646-A031-3291426DC57F}"/>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22A6E3F4-71D4-9340-B771-4B748A537404}"/>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5758C6BC-2750-DD4F-B53B-DE3D3DCCAB32}"/>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D90EFDF2-DFFC-7D4A-93A5-267E703C8025}"/>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613C28DC-D25B-E14A-A38F-D2EE4A550E6A}"/>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75C0746A-D8AD-DE46-90BB-4DF3F400E27D}"/>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E3EBD16E-8009-BA4B-89D4-310296785609}"/>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2BBD812D-1155-954F-A2DE-AC39FD433898}"/>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BA87E943-B4BA-1142-A862-D687A921D990}"/>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4716E03D-08C5-3243-9289-3D5CCAFB7323}"/>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B42845F7-49B3-5E4A-9136-716A9E17F4B8}"/>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E3A2A6FB-F02C-9940-AB1B-D317AE881863}"/>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D225C555-E925-A94D-A37F-2C38CD8AF980}"/>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D31C010F-DF05-EB4B-9CCF-5C06C1C3BE6E}"/>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42F39447-2C0A-2D49-89DD-E95CC7F91369}"/>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2D41BDDD-6C2C-F14C-BEF6-7F8BBEE9C580}"/>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41BC37D4-8F54-074D-9226-A159BF3EA320}"/>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79E340C6-3388-EC45-814E-F23036940E45}"/>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B36E0997-F9EA-5C43-AF2B-684845BB5959}"/>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9853D9A4-8871-F24C-800A-7578CCA1A009}"/>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CF52CBFA-88FF-AA45-92DA-8774D89FC4B9}"/>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48022425-0127-8F4A-92E4-581EAA575ED6}"/>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CDACDD7A-A96C-C644-9C67-DE20208616AA}"/>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BDC6D45A-ECF8-AF43-A869-102767A6B129}"/>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8EA27CB9-1E66-B247-8510-25FD73749241}"/>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7F45160A-857D-3548-BDCC-2CE56C5E98A4}"/>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6D2355A4-A2D0-3C48-A6EE-7088E033191F}"/>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FAB7E98C-C957-2840-BE2A-E073D2C8E029}"/>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259E53BC-021C-E34D-9AB3-97C8E6A9DEE1}"/>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A499530E-57B3-794C-A14A-A67CA6C99442}"/>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E923E2BE-1443-0A46-A62A-15D242F54D66}"/>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B7D5A974-1EC4-2D42-8C92-3D09DC4EFC3B}"/>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798E1F9A-5020-554B-A3C3-4B9AC574B0AE}"/>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CD9C21DA-CEAF-C54F-A6DD-CEF361394B53}"/>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C8206A50-FD6B-4B42-8E0D-763FD1E8B6FE}"/>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C2BB0359-7D3F-2546-A453-07F58B30878A}"/>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83D18321-0DEC-4B44-8AC2-3FFB81A6B99F}"/>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273DA3E3-8AD5-4249-8EB2-1C42A307766E}"/>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90E663BE-D7BA-554F-8660-F57916356C43}"/>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C23C207E-04F6-DE4F-A49B-8B9AB9952A3F}"/>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7A0A18A7-BEF6-8A49-966F-7AC8D634B039}"/>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049978EC-AF3D-3B42-8B6E-A6BC9B8A18C9}"/>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A94BB1E8-3DBF-A847-B6E3-0EF1D21E15C7}"/>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07F33E6D-29EF-DE4A-AB0B-791CB8928E3E}"/>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5ED1A63E-A055-6B48-8273-18B25285B53E}"/>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26AE8A2B-29BE-4E48-9931-723BE1D5A1B9}"/>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7F16F07E-3638-3541-9553-8A67445F5E1C}"/>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0E331311-8A29-9842-A87F-D93EF65C029E}"/>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6921D81E-95A1-2F4E-AA65-809E50509AFD}"/>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E87F7BC2-8E5E-EA45-ABC6-8F2A115D7E06}"/>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61F550C3-B1B9-5D4F-BDC7-56C1DAC5611E}"/>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49E1306B-A03B-4B43-90E2-B1349D1F31D3}"/>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FBFD598B-4F2E-D749-95C8-D39629973C9E}"/>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8763F5FE-1000-6C40-8D63-A1FF87797C37}"/>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A9D22AD8-21B9-AB42-9005-6D23B028EF28}"/>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70BCFD48-A18F-374B-8A09-6ECF98A0B96F}"/>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35A693AC-88F0-2040-B4EF-08EFF88AD2BD}"/>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C0DE09EE-7028-5D46-BA79-DF9D25309C1D}"/>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7C90E690-FC69-4349-9344-4AC08917EE8D}"/>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F87EC360-6276-1C46-A41B-3D9020587E29}"/>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D40A0E9F-A0EE-E046-8509-3EB49B3BFA72}"/>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84A04DF1-C288-C648-AEE7-C916E6513AB1}"/>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5A60B5C1-9EE5-2441-89C8-BBFDD8747D8D}"/>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35E73C92-C3A2-424B-9A6A-0365DD7FEBEF}"/>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5563A201-21F0-2447-9279-97F85D01E30D}"/>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DE57D5EF-8381-484C-9A92-9E9E6EECCE76}"/>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CE43B842-7755-9247-BC43-C4195F98C7E0}"/>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E052A3AE-FAF0-304D-A686-9C222AD5014F}"/>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18EB3D22-C05B-1245-9513-8282D78E4A58}"/>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10EA852B-0588-344A-84CF-807EE4C5CA88}"/>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4E054D31-2552-E042-821B-58686CA4E903}"/>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8413AA2D-75AF-F647-8990-2F87732242C6}"/>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E937A29B-F8E7-9441-96A7-059D941F0B04}"/>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48BF01CE-00EA-424F-919A-859F8CF884F5}"/>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0B61047B-9AB7-7243-949F-6C960C56115A}"/>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0857A272-CECC-DA40-B525-36F1165EA0AF}"/>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4FC3EAB9-D19B-D141-8685-4C66EAA6CAAA}"/>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48E38083-3167-6745-A2FD-8607FE9D2E93}"/>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215DCE0D-532B-B349-8FAB-E18273408F08}"/>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267DD693-61D1-434F-8919-111149394D79}"/>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0D34B454-381C-CA47-BFFB-406F093560CF}"/>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ABDEF65A-1F1A-6240-8238-E91656A8439B}"/>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DBA3BDCD-39CE-7C4C-8AD6-6198F0292F89}"/>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F9224EA5-7AAB-3D41-B028-62F0FBCFB7D3}"/>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solidFill>
              <a:schemeClr val="accent2"/>
            </a:solid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8CB3741D-8A7D-2544-A2BF-FF9E49E12B19}"/>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45932A6C-C480-3449-A162-53ED022AFBB2}"/>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solidFill>
              <a:schemeClr val="accent1"/>
            </a:solid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C7A843DB-FB77-084D-997A-A8A587EB1289}"/>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C2C2AB34-1CD1-C342-B85D-08C594A3BFF8}"/>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DE7158B7-F412-F348-9959-5462BC891EC1}"/>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CEAB6F1D-9AFD-3743-B74D-7687F03C811A}"/>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8DBEF46C-18ED-E84C-9F84-8402EE02E00D}"/>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860838C7-DC2F-BA45-899D-E70C5846CDC7}"/>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0448C9B0-D349-8142-A785-C3B48BD9E7F1}"/>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9A03BA7A-3FF3-2145-8C0D-AB774353A209}"/>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solidFill>
              <a:schemeClr val="accent3"/>
            </a:solid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2C349EFE-499C-7743-9876-CAE9A754DA7F}"/>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F2026C64-BD6C-E541-9492-28455612129A}"/>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DDBEAF3F-6D3B-1E40-9110-FB546FABEDB3}"/>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1A3D6641-8A80-A441-B2F2-DEB1BFE80C78}"/>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14B95809-8BD6-E942-851D-9ED69DD0A77D}"/>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B69C70A1-97E5-8640-BD32-AF45EF0FED03}"/>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D22F67FC-1A54-AC44-8090-61BCECD6FB5F}"/>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926B1A41-215E-394E-A548-38FA70754F8A}"/>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32AAEC72-7A15-2347-BEB8-C637FED82DA7}"/>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2DAAB607-395A-194A-A4E1-5E0E31C06073}"/>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B2A94B1A-EA45-0D47-9F91-1724A5BE510B}"/>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7BB6959B-3156-C64A-B330-24BB5BBD232A}"/>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871BBE22-3989-404C-B634-23193B52FE10}"/>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C0686926-6E45-EC45-9E28-042C9D1E5F6A}"/>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C91657B3-2775-5B48-9FA2-F7E8E71A4331}"/>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C1E49FA3-EFD5-1540-808A-DED8FCBE4F8B}"/>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F9D6A9B4-25BF-9F48-8CCA-143941C41F7E}"/>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E7B62949-E667-3947-A320-E7CDA437182D}"/>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516AAD81-0B9A-5743-9F57-69458B6FBA29}"/>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C4EB9610-2540-7349-8887-1FE49886F647}"/>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29BB326B-9F09-6544-AFAB-DC2EE376124C}"/>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798D42B6-880E-BC4C-B959-989F74920992}"/>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1502B439-5A8B-FA42-BA0B-A3EB09CF23BA}"/>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A50C661D-E501-2A48-87F6-95AD0DBF17FD}"/>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1A224232-0624-9544-85B5-1B7E99AA24CC}"/>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17C6B519-A29F-B14C-8CFE-6F4162610C8B}"/>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3809723E-B0D7-E248-B917-625A644BCFDE}"/>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F60812AC-9347-6B44-BC7D-A5A9A7E6B1B7}"/>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2D083580-0199-DD4D-A8EF-56BE542F296C}"/>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A38434A1-37D1-534E-A2DE-6219CE4BC329}"/>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914B42D3-04E1-FC40-95E4-9B2BA2A889A1}"/>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B2E38FE6-B900-C94C-821E-DB2C66885D2A}"/>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CA02A324-96CC-D641-A577-ECCC56DD5172}"/>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892F01DA-6DEB-9545-A5E3-202B3B3CFF6B}"/>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8FDA4B9D-6D71-CF43-B8B7-E9A99ABF4E64}"/>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541D6A88-369A-384E-AF5B-64BDFFEC1E94}"/>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4E1D60E3-89D3-FB46-903C-9C82680A1D7B}"/>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8CC82562-B1C5-1541-B9E0-8BD4CE201EA6}"/>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D542467B-1E02-1341-B986-0AE5BCE99F21}"/>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17D89889-89DD-C54C-B1A6-B09244B1C9B9}"/>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FFFE405F-FFA3-D044-9128-17D332FCB515}"/>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0555342F-54EB-C04C-91EA-B05FF8AAEE70}"/>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8E34CDF1-9BE4-3642-801F-244071108AB4}"/>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C3202D65-85B2-DA4A-AA7A-D16278D9C943}"/>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3FB6E5B8-6C4A-0644-BAE7-C571316D2C31}"/>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CAB3680C-260A-8B43-B82B-FE5BF622F55B}"/>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68AEC38D-983A-6640-9D74-A822841DFB8E}"/>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0EE50649-C112-BD4C-8270-E714AD35699B}"/>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D0CB31E9-F255-2842-AADC-E1FCD5220943}"/>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F00A290F-D1FC-2E4C-BDF1-71A26782D3CC}"/>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5EE0854E-4852-C049-A835-C6BD7C72A097}"/>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E48440FD-20F9-E74A-A955-2BF3E0FE639E}"/>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41AE4759-4F7C-DE47-8D44-93E89AAC82F5}"/>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57D589BD-FB50-694D-A580-CECE57655A82}"/>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A2417769-4097-C147-9B2F-F71B5CD58F20}"/>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261611DF-8CDA-0045-A7DC-12091A509806}"/>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A8BAD838-84FC-7F46-8109-AC05F395B6E7}"/>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5BCA9D4D-4A37-244C-9401-4A3092FE789F}"/>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F2A9651D-EC1F-CF44-B6C6-1A1E21BE8D10}"/>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14999327-4260-F049-827F-6E74C6A3AED3}"/>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04CB70B2-9C94-B641-9C15-0AF49AE71063}"/>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5091C7B9-42F7-9A47-9E7D-EF901CF4B660}"/>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3BF67A76-E47D-4C4E-8048-C05B634F86B7}"/>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15007693-2608-0A47-B9F3-A1CC561DC635}"/>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AED58CD5-9AB1-254B-BD7F-E0A6BD6ED073}"/>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333E87E2-F823-684B-A997-9337E4E8F7B1}"/>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682E7788-D078-A147-9220-6FFF261F62A4}"/>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432D36D8-1087-284F-AED1-92270F97DC27}"/>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527DCDEC-DC3D-C447-B529-88CC78DEEB76}"/>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E9F7737C-BD24-7F4E-89BB-ACEBFF6D521A}"/>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246E21C5-1F48-9C43-837A-5235FB43B4C6}"/>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A588B134-B2EA-9C43-AEC4-EBB1DE017024}"/>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570DE541-4024-1140-9E1C-2E515BF8C867}"/>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C7936E7E-B9C9-C245-B12A-E844849FBD50}"/>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99A0E49B-1300-DF42-BC86-EE98944A2387}"/>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5B9DF0C2-2A45-B94A-87FB-34A47366D08F}"/>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E0DDAB9B-5C49-0F4D-A1AC-8365E8DC0E3B}"/>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2EB5E29B-5EB6-614A-86F1-39658E5CB986}"/>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891B55F8-262B-1D48-B586-8A96183F5514}"/>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EB688044-A869-F04C-9BC3-DD1682ADB129}"/>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2E1361F1-1787-234E-91CA-A2293DDD8E8E}"/>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BA76F4FD-72F9-3248-B0CC-2F0D5B886449}"/>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3AD71DCE-FDD0-584A-8360-02F140818F94}"/>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8551EB32-156A-5C4E-9497-F394572A5195}"/>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E4146D42-22D6-0844-B011-5CC70595E86E}"/>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A59768FE-5B5B-4B4E-BB5B-37C329466BE3}"/>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BBA53E64-08B7-034D-A346-A68761DF6D94}"/>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7037DBA7-5621-5844-A694-C91AB97EF678}"/>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3AC8F6F0-47D2-0141-B1B0-1D04CB48F501}"/>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A29DA5C6-AE0A-014D-A998-46E416964524}"/>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1CC1C29F-4D5D-9B4B-9CA8-BDCD3FDA3FA3}"/>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1CD14E8B-9D49-D242-9BA8-63308C40832D}"/>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0D7C7064-E88E-0B4E-857C-0EAC98569C69}"/>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A0D499A7-0C9A-D643-A79B-5C999C494059}"/>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D8306982-F200-DC47-A958-1F060C61D49F}"/>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E4352324-58D0-7940-8E03-3E89A49BDE7D}"/>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6836D511-AB93-814E-9E70-1860F53AE464}"/>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167D1599-4B7B-B54A-AA12-CC8992585BC6}"/>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3E71B126-CD76-864E-AEE6-6684ADDC6EA4}"/>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3ABC6F98-AC87-5844-B31A-60BD7F02C405}"/>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07AF208A-8D24-B94A-84AA-C609C5725249}"/>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2DB54CE4-52F1-F446-805B-F3777324141A}"/>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7E9B8D65-B6DA-CD4A-B8B2-60841F11FF89}"/>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7B342DB8-53F7-1648-9622-185933E64662}"/>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D6948729-DEDB-0D45-85B2-05627AA07C1A}"/>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D599B60B-BC08-1A4B-95FC-304DAF13B017}"/>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6B7A303B-A73D-FE48-AEC2-9C9DC32B4468}"/>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5745CFA2-4F84-8540-9318-99A42138933A}"/>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1285997E-3071-204A-85FB-B7270BD448F2}"/>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96F2E8ED-73FB-B242-8A26-9E5A2E163622}"/>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28BCA878-6C69-AB47-A9FF-73D8ED33C7E0}"/>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A01FC63D-F440-994C-BF51-0937FBB37BCE}"/>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4FCC3AD8-CA95-8F4C-935D-05EDB1F97113}"/>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6ED50516-3A5A-7E4D-904D-B951645107C4}"/>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64CA958D-2E97-8D4F-924D-618A890E8CC5}"/>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E5AD3C85-6E07-0542-87B3-975CF944E24B}"/>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460D506E-A5B7-854F-BAA0-404BF2D73591}"/>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42A7A4B4-B914-B64F-82C2-6A489D6C2D98}"/>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EE459650-8538-B04A-BBEE-634AD8E6E008}"/>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23BF943B-237D-804E-849B-54A52B9C10A0}"/>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5541505C-6873-B94E-A24E-841416CDD836}"/>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8DF75563-1539-2F44-9507-4E535991AC1C}"/>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5D5974B6-6C57-C246-AE88-FA6EA57852B0}"/>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F2324E52-B0DA-6645-9A88-BF2F77ADACF9}"/>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747B2DB6-14A8-CC4E-BC25-C871D80BDF74}"/>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87D3741C-6DFA-E145-952C-79FFBEFE0671}"/>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74A1BF64-BD25-A048-9B5C-C48D0F55657C}"/>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34020B36-9685-E946-B4F5-9819BEB2F6B4}"/>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9890F6B5-7FB6-0E4D-AEAE-DA02AB084E42}"/>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E8AE646D-69C8-C24E-A613-F1263DD8EE16}"/>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3E00864C-3F35-7946-979F-6F51D8DBA805}"/>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252" name="Freeform 251">
              <a:extLst>
                <a:ext uri="{FF2B5EF4-FFF2-40B4-BE49-F238E27FC236}">
                  <a16:creationId xmlns:a16="http://schemas.microsoft.com/office/drawing/2014/main" id="{718BE34D-DFF9-A44C-BF47-AC55D9DE4CB9}"/>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253" name="Freeform 252">
              <a:extLst>
                <a:ext uri="{FF2B5EF4-FFF2-40B4-BE49-F238E27FC236}">
                  <a16:creationId xmlns:a16="http://schemas.microsoft.com/office/drawing/2014/main" id="{19A2B6EC-BBAD-5445-993B-905F50B96F53}"/>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254" name="Freeform 253">
              <a:extLst>
                <a:ext uri="{FF2B5EF4-FFF2-40B4-BE49-F238E27FC236}">
                  <a16:creationId xmlns:a16="http://schemas.microsoft.com/office/drawing/2014/main" id="{75F8A1E8-6F13-2940-A059-E8D629AD37F9}"/>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255" name="Freeform 254">
              <a:extLst>
                <a:ext uri="{FF2B5EF4-FFF2-40B4-BE49-F238E27FC236}">
                  <a16:creationId xmlns:a16="http://schemas.microsoft.com/office/drawing/2014/main" id="{82891BD5-DFB1-114B-B90D-AA75D87A2063}"/>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256" name="Freeform 255">
              <a:extLst>
                <a:ext uri="{FF2B5EF4-FFF2-40B4-BE49-F238E27FC236}">
                  <a16:creationId xmlns:a16="http://schemas.microsoft.com/office/drawing/2014/main" id="{9DD016D9-8A90-BD4C-B519-6D7AB778211F}"/>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257" name="Freeform 256">
              <a:extLst>
                <a:ext uri="{FF2B5EF4-FFF2-40B4-BE49-F238E27FC236}">
                  <a16:creationId xmlns:a16="http://schemas.microsoft.com/office/drawing/2014/main" id="{4F4BC6CF-8931-7347-BEDA-5B5EA9B7419D}"/>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258" name="Freeform 257">
              <a:extLst>
                <a:ext uri="{FF2B5EF4-FFF2-40B4-BE49-F238E27FC236}">
                  <a16:creationId xmlns:a16="http://schemas.microsoft.com/office/drawing/2014/main" id="{1CA77D84-C02D-AE41-B707-04FFEACA2191}"/>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259" name="Freeform 258">
              <a:extLst>
                <a:ext uri="{FF2B5EF4-FFF2-40B4-BE49-F238E27FC236}">
                  <a16:creationId xmlns:a16="http://schemas.microsoft.com/office/drawing/2014/main" id="{603D8858-4B93-A64A-94DD-92574F577A6A}"/>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260" name="Freeform 259">
              <a:extLst>
                <a:ext uri="{FF2B5EF4-FFF2-40B4-BE49-F238E27FC236}">
                  <a16:creationId xmlns:a16="http://schemas.microsoft.com/office/drawing/2014/main" id="{3D4D250E-A3ED-604E-BEAE-CBCEA83B53BA}"/>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261" name="Freeform 260">
              <a:extLst>
                <a:ext uri="{FF2B5EF4-FFF2-40B4-BE49-F238E27FC236}">
                  <a16:creationId xmlns:a16="http://schemas.microsoft.com/office/drawing/2014/main" id="{038FC3A1-E4D9-844F-BA67-EAB2FA867ED1}"/>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262" name="Freeform 261">
              <a:extLst>
                <a:ext uri="{FF2B5EF4-FFF2-40B4-BE49-F238E27FC236}">
                  <a16:creationId xmlns:a16="http://schemas.microsoft.com/office/drawing/2014/main" id="{266680CF-9AF3-EB44-BC51-B59EA0B6F3BA}"/>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263" name="Freeform 262">
              <a:extLst>
                <a:ext uri="{FF2B5EF4-FFF2-40B4-BE49-F238E27FC236}">
                  <a16:creationId xmlns:a16="http://schemas.microsoft.com/office/drawing/2014/main" id="{242D6320-C831-BB41-B7E3-C69858FC060E}"/>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264" name="Freeform 263">
              <a:extLst>
                <a:ext uri="{FF2B5EF4-FFF2-40B4-BE49-F238E27FC236}">
                  <a16:creationId xmlns:a16="http://schemas.microsoft.com/office/drawing/2014/main" id="{6D28389F-7CD7-DA45-9941-5A8548CAAE23}"/>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265" name="Freeform 264">
              <a:extLst>
                <a:ext uri="{FF2B5EF4-FFF2-40B4-BE49-F238E27FC236}">
                  <a16:creationId xmlns:a16="http://schemas.microsoft.com/office/drawing/2014/main" id="{4FE2A8B5-F47C-6E49-A83F-4069633FC5B2}"/>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266" name="Freeform 265">
              <a:extLst>
                <a:ext uri="{FF2B5EF4-FFF2-40B4-BE49-F238E27FC236}">
                  <a16:creationId xmlns:a16="http://schemas.microsoft.com/office/drawing/2014/main" id="{565FABD7-FAFB-154F-9B43-954D65A20C03}"/>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267" name="Freeform 266">
              <a:extLst>
                <a:ext uri="{FF2B5EF4-FFF2-40B4-BE49-F238E27FC236}">
                  <a16:creationId xmlns:a16="http://schemas.microsoft.com/office/drawing/2014/main" id="{5156FB07-CB55-6543-AC10-2F6308191FA1}"/>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268" name="Freeform 267">
              <a:extLst>
                <a:ext uri="{FF2B5EF4-FFF2-40B4-BE49-F238E27FC236}">
                  <a16:creationId xmlns:a16="http://schemas.microsoft.com/office/drawing/2014/main" id="{1E2B0122-6486-D541-8D07-7F8536EB5BC6}"/>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269" name="Freeform 268">
              <a:extLst>
                <a:ext uri="{FF2B5EF4-FFF2-40B4-BE49-F238E27FC236}">
                  <a16:creationId xmlns:a16="http://schemas.microsoft.com/office/drawing/2014/main" id="{4D44DAB0-B537-0343-9BD7-0C2DA8B890D9}"/>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Tree>
    <p:extLst>
      <p:ext uri="{BB962C8B-B14F-4D97-AF65-F5344CB8AC3E}">
        <p14:creationId xmlns:p14="http://schemas.microsoft.com/office/powerpoint/2010/main" val="9218732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grpSp>
        <p:nvGrpSpPr>
          <p:cNvPr id="5" name="Group 4">
            <a:extLst>
              <a:ext uri="{FF2B5EF4-FFF2-40B4-BE49-F238E27FC236}">
                <a16:creationId xmlns:a16="http://schemas.microsoft.com/office/drawing/2014/main" id="{50B0648C-B267-C04F-895A-138CFD621BFA}"/>
              </a:ext>
            </a:extLst>
          </p:cNvPr>
          <p:cNvGrpSpPr/>
          <p:nvPr/>
        </p:nvGrpSpPr>
        <p:grpSpPr>
          <a:xfrm>
            <a:off x="3695245" y="8344169"/>
            <a:ext cx="2981025" cy="2218728"/>
            <a:chOff x="8171269" y="10491269"/>
            <a:chExt cx="4297676" cy="2218728"/>
          </a:xfrm>
        </p:grpSpPr>
        <p:sp>
          <p:nvSpPr>
            <p:cNvPr id="6" name="TextBox 5">
              <a:extLst>
                <a:ext uri="{FF2B5EF4-FFF2-40B4-BE49-F238E27FC236}">
                  <a16:creationId xmlns:a16="http://schemas.microsoft.com/office/drawing/2014/main" id="{F733A7D3-A32B-2D4E-826C-E1F8A31635A5}"/>
                </a:ext>
              </a:extLst>
            </p:cNvPr>
            <p:cNvSpPr txBox="1"/>
            <p:nvPr/>
          </p:nvSpPr>
          <p:spPr>
            <a:xfrm>
              <a:off x="8171269" y="11140337"/>
              <a:ext cx="4143676" cy="1569660"/>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7" name="Rectangle 6">
              <a:extLst>
                <a:ext uri="{FF2B5EF4-FFF2-40B4-BE49-F238E27FC236}">
                  <a16:creationId xmlns:a16="http://schemas.microsoft.com/office/drawing/2014/main" id="{53FB9AD8-0FC8-004B-9E26-09517AAD282E}"/>
                </a:ext>
              </a:extLst>
            </p:cNvPr>
            <p:cNvSpPr/>
            <p:nvPr/>
          </p:nvSpPr>
          <p:spPr>
            <a:xfrm>
              <a:off x="8171269" y="10491269"/>
              <a:ext cx="4297676"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Poppins" pitchFamily="2" charset="77"/>
                </a:rPr>
                <a:t>Economy</a:t>
              </a:r>
              <a:endParaRPr lang="en-US" sz="5400" dirty="0">
                <a:solidFill>
                  <a:schemeClr val="tx2"/>
                </a:solidFill>
                <a:latin typeface="Roboto Medium" panose="02000000000000000000" pitchFamily="2" charset="0"/>
                <a:ea typeface="Roboto Medium" panose="02000000000000000000" pitchFamily="2" charset="0"/>
                <a:cs typeface="Poppins" pitchFamily="2" charset="77"/>
              </a:endParaRPr>
            </a:p>
          </p:txBody>
        </p:sp>
      </p:grpSp>
      <p:grpSp>
        <p:nvGrpSpPr>
          <p:cNvPr id="8" name="Group 7">
            <a:extLst>
              <a:ext uri="{FF2B5EF4-FFF2-40B4-BE49-F238E27FC236}">
                <a16:creationId xmlns:a16="http://schemas.microsoft.com/office/drawing/2014/main" id="{17C0B291-7AEF-A24F-8C0B-9CA91A9243EA}"/>
              </a:ext>
            </a:extLst>
          </p:cNvPr>
          <p:cNvGrpSpPr/>
          <p:nvPr/>
        </p:nvGrpSpPr>
        <p:grpSpPr>
          <a:xfrm>
            <a:off x="17726320" y="8344169"/>
            <a:ext cx="3949433" cy="2218728"/>
            <a:chOff x="7473202" y="10491269"/>
            <a:chExt cx="5693808" cy="2218728"/>
          </a:xfrm>
        </p:grpSpPr>
        <p:sp>
          <p:nvSpPr>
            <p:cNvPr id="9" name="TextBox 8">
              <a:extLst>
                <a:ext uri="{FF2B5EF4-FFF2-40B4-BE49-F238E27FC236}">
                  <a16:creationId xmlns:a16="http://schemas.microsoft.com/office/drawing/2014/main" id="{4D1E2F7D-B260-7E48-BBE0-3FA873699F98}"/>
                </a:ext>
              </a:extLst>
            </p:cNvPr>
            <p:cNvSpPr txBox="1"/>
            <p:nvPr/>
          </p:nvSpPr>
          <p:spPr>
            <a:xfrm>
              <a:off x="8171269" y="11140337"/>
              <a:ext cx="4143676" cy="1569660"/>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0" name="Rectangle 9">
              <a:extLst>
                <a:ext uri="{FF2B5EF4-FFF2-40B4-BE49-F238E27FC236}">
                  <a16:creationId xmlns:a16="http://schemas.microsoft.com/office/drawing/2014/main" id="{77622FD2-9C4E-734D-AF40-D445256722D4}"/>
                </a:ext>
              </a:extLst>
            </p:cNvPr>
            <p:cNvSpPr/>
            <p:nvPr/>
          </p:nvSpPr>
          <p:spPr>
            <a:xfrm>
              <a:off x="7473202" y="10491269"/>
              <a:ext cx="5693808"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Poppins" pitchFamily="2" charset="77"/>
                </a:rPr>
                <a:t>Security</a:t>
              </a:r>
              <a:endParaRPr lang="en-US" sz="5400" dirty="0">
                <a:solidFill>
                  <a:schemeClr val="tx2"/>
                </a:solidFill>
                <a:latin typeface="Roboto Medium" panose="02000000000000000000" pitchFamily="2" charset="0"/>
                <a:ea typeface="Roboto Medium" panose="02000000000000000000" pitchFamily="2" charset="0"/>
                <a:cs typeface="Poppins" pitchFamily="2" charset="77"/>
              </a:endParaRPr>
            </a:p>
          </p:txBody>
        </p:sp>
      </p:grpSp>
      <p:grpSp>
        <p:nvGrpSpPr>
          <p:cNvPr id="11" name="Group 10">
            <a:extLst>
              <a:ext uri="{FF2B5EF4-FFF2-40B4-BE49-F238E27FC236}">
                <a16:creationId xmlns:a16="http://schemas.microsoft.com/office/drawing/2014/main" id="{5A21C292-9EE3-DB4D-9897-C06BD909BD9A}"/>
              </a:ext>
            </a:extLst>
          </p:cNvPr>
          <p:cNvGrpSpPr/>
          <p:nvPr/>
        </p:nvGrpSpPr>
        <p:grpSpPr>
          <a:xfrm>
            <a:off x="7689426" y="3911841"/>
            <a:ext cx="7761038" cy="9463063"/>
            <a:chOff x="3281037" y="-1"/>
            <a:chExt cx="5626780" cy="6860754"/>
          </a:xfrm>
          <a:solidFill>
            <a:schemeClr val="bg1">
              <a:lumMod val="95000"/>
            </a:schemeClr>
          </a:solidFill>
        </p:grpSpPr>
        <p:sp>
          <p:nvSpPr>
            <p:cNvPr id="12" name="Freeform 11">
              <a:extLst>
                <a:ext uri="{FF2B5EF4-FFF2-40B4-BE49-F238E27FC236}">
                  <a16:creationId xmlns:a16="http://schemas.microsoft.com/office/drawing/2014/main" id="{BEA0C0D5-E9C0-B548-A567-4D55B71D7F74}"/>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232B684B-D61F-0C4D-939A-D7F30BEADFBD}"/>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CAC681D1-923A-2045-A2EF-B50EBBA7A9A5}"/>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807CD35E-E708-7F45-97FA-E8800438F9D2}"/>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1AAF8F73-E737-6249-95B6-375059FDA21D}"/>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8451ABCB-0806-4E46-B7B4-1E4641A33E65}"/>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37B5BE93-FB66-AC44-BAF6-75C01CE36661}"/>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839C9002-B126-9142-BD3F-DC5482E4F8AB}"/>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02D9C4D1-C2B9-CC4D-BCAB-735E3B9F5070}"/>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1EF6FF31-F427-C349-9FE4-DD97CA12E613}"/>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75A2BC2B-9BF8-1048-92C7-88198239F34D}"/>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F469B87E-C0CA-694F-9839-51E0B5BF8420}"/>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9D9F1CF2-73E9-C14C-950D-720BE6C76B1E}"/>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4D30C237-8D31-AF43-9F50-A876B8158A93}"/>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5BBFBF0E-1462-0D4D-9BEF-2B474A3CBA4D}"/>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2D461F5E-7F37-454D-B17A-A5F9BFDABF87}"/>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33F14ADA-31E6-FC45-95EC-65DA94D29E3F}"/>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E5BF650C-1997-D441-91CD-E5E85B0CB36F}"/>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D805C734-A608-B349-93D0-932D03D67945}"/>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2C24D3B7-BC89-164D-81E1-A75F70308FBC}"/>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58857C1D-C01B-7D46-AB8B-FA70DED62487}"/>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C028F362-F653-8C4A-977E-A67E2CA3EE21}"/>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828C9CC6-2C81-5148-AE7E-24D180139A4F}"/>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A24B4AFB-D679-BB47-BD4F-E4BA3E642185}"/>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E914E3A2-0E23-B944-926C-0054C5DF9531}"/>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4E9E0813-5000-8444-BD62-D27F38E777D1}"/>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676AED2C-5187-1244-8131-9989DA695C18}"/>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DE55E2D5-263C-5246-BB60-611E3BD9D96E}"/>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43A08BBD-D959-6E4E-99A3-D26AC87AEAD0}"/>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1D684427-37DC-4F40-B136-B623567B573B}"/>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1A43C8AF-4F63-7F4D-B59C-EF4FE659401A}"/>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8B059BC3-38F6-7444-BAE8-3D403F4FC4B8}"/>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3DCCB051-14CE-D44F-980D-BAA23C2316DB}"/>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CC419B1A-1DD1-7C45-A68E-2309AEC767A2}"/>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0C5B4AB2-5E17-7B4C-A76B-989E0668FB7A}"/>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90F4650B-0E3D-A34C-9883-2D34B693E834}"/>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3E4DB665-FCBB-624D-8C6C-0B12FE1DE9DD}"/>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BCBE1591-C1A3-1241-A8C9-74DE252745AE}"/>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3378820E-C54A-5D4B-9D76-9DA71977BE8D}"/>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F1900FC4-E2AD-2A43-ADF0-6DB7F655EEA6}"/>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4D8ABF22-2E41-5C49-AED5-E153A90BAA47}"/>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7E82AC99-66A9-174B-9935-54E5824145E6}"/>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3BA05080-0884-7346-B8E9-F5AB5AED7BBE}"/>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00C5858A-15C6-3043-8B4A-5BE35BD47B36}"/>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76B5692B-C043-4642-BB06-1110DE26685A}"/>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ADB300E2-802D-3141-95EE-78D5D6ACDA4F}"/>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B19F6FAE-22BB-4243-B734-E2469774498E}"/>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478D1991-C836-D74B-AB0F-77BFAABAB62A}"/>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686A1103-5262-964F-ABF6-A6BD6F0F260D}"/>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BE473B65-65C2-654F-AD52-9C90CD64731F}"/>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5487873D-A52A-814D-AAD6-4CF75C0A48FE}"/>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2BE74532-AFEF-004B-B798-2FCF69269E8B}"/>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DAEB7763-2BC0-924C-86B7-3AFE02CB8E33}"/>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6AC24E96-3E1A-334B-91E9-7F383E46A550}"/>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D385BF80-42F6-7143-A32C-6D5616BC73F5}"/>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C8A29BD5-2EF2-3640-9812-F06EEA7C9BB0}"/>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4E2562A5-65E9-C34D-AB54-FB8E21D7B241}"/>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4B64E418-75BB-734C-8531-0B0DB38B867B}"/>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D11EAB04-C0E3-E246-812A-70AA35DF0500}"/>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636485CC-A093-3B40-B0B6-575F78C64B5A}"/>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3556193F-09E9-C042-B24B-F02DB947CAD9}"/>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67B189D7-2979-CE42-B0C4-AF1E685174A7}"/>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E663FF2B-A4FC-CB46-AAFA-663124C2778B}"/>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02EEC745-D006-6441-B149-9DCA4DB8ACDD}"/>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8EBCAC98-E9FD-A940-AC36-255AB1C56054}"/>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B2715932-CB45-5144-BE7D-2E8A08CFC678}"/>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E841EDDF-A9D5-D04B-88F9-154FCC3B212E}"/>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B9D026FD-2334-664C-9D3D-6B95A007BB0B}"/>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A79D8272-B81B-8341-A7A9-8D0F318AD5C6}"/>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56818119-EE18-D442-9052-B78DEE84B71F}"/>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5DE0A203-E267-0147-AFEC-BFB63DF6EF5F}"/>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8A3C0477-4D9B-054E-A17C-E5023B5B03C1}"/>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58F18E13-9D03-5547-A9E7-5A0C2617909A}"/>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336F7250-1A09-A242-BE31-3A5FE0B7CD16}"/>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609989D1-4B81-0E40-BB46-E28C45F9E49C}"/>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5BBF1E29-37A5-6944-8326-79612EB5FE2D}"/>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6CFD7592-2DE9-DE43-8DE1-8865C1E70440}"/>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CA985032-749E-4948-B3A0-E964C888ADBF}"/>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0FFD0C3D-FAB3-2146-9119-2B836A5A2690}"/>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AEBBEE6B-1CD9-7449-B15B-95E43C529A12}"/>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837677BC-7FB9-094E-8C78-B23FEE4A7F4B}"/>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D4CC4ED5-2D83-E041-BBB8-1C4EFA210981}"/>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01DAAC2C-36DA-FA48-B510-8B9F0E32D94C}"/>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F32AC876-481E-7D47-B64F-F63E56F795B1}"/>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solidFill>
              <a:schemeClr val="accent2"/>
            </a:solid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A7552B74-09B4-2447-8952-3B60354DA38E}"/>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218C8E0D-C2CC-394E-8CF3-496AB99B9BE7}"/>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solidFill>
              <a:schemeClr val="accent1"/>
            </a:solid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8C4C82C6-E5D5-E345-9610-747423A484F8}"/>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8E734A05-893E-C244-B474-B0DD7C8E97D5}"/>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113857BB-4241-F445-9C1C-F0B2148F02A5}"/>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1ED62293-105B-234A-BD59-EF2E55F75781}"/>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37A19990-5E0A-5F42-9542-EEFCF7AEEB42}"/>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EC308AD7-773F-A54C-9664-FBDF66F2A78D}"/>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72A25450-396A-8C44-B11A-A28860C4BC55}"/>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D6674A21-3CF2-C24B-A5C1-7820E692FC7B}"/>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solidFill>
              <a:schemeClr val="bg1">
                <a:lumMod val="95000"/>
              </a:schemeClr>
            </a:solid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A5B5C742-38C7-6443-A5CD-982E99F3C400}"/>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C3ED0CC4-666A-2C4F-82CE-1D28DE2E7EB2}"/>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E6156C6D-51DF-0F43-BF4D-CA58025C4C3D}"/>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78B2D52D-230E-514E-990F-A75750AFCF9F}"/>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73E2D79F-5A8C-7D47-8599-D29D66A44A14}"/>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7982F55F-1486-D646-8B40-5A5934BF2C52}"/>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4398FAE5-DE2F-F340-964C-920BA27A03B2}"/>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72FEEF6A-B2DB-1549-9282-294AFB6393E4}"/>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1BAC281D-878E-DC45-8020-FB94DA3676D1}"/>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194FFB55-192F-FA4D-A4E6-78B30FA34586}"/>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A997D7A9-AED2-3E4F-9D28-2490A55F6B9D}"/>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F67D520E-9354-9042-B1D9-20307B62520D}"/>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46339EEC-84AE-2C4D-95F7-07F03FB4D5F7}"/>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AF136B7B-DCDC-8947-8AD5-B318765DA4EC}"/>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1B7C1FE9-FA38-B947-B053-91CB024D6E3E}"/>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81229EE3-CAEF-0949-A563-DC8D0ED56601}"/>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B9639177-C7A0-E845-8D3B-3FB857E38FD5}"/>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817AE133-60D0-F14C-B312-ADE1FD97DC82}"/>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2E17CFAE-9D1D-684E-B162-B926E60C6132}"/>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70EFD2E1-C6E2-7F4D-A251-05E050F31F69}"/>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63E16E05-EC40-754D-980C-F894332CC933}"/>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59F876A4-621E-FF44-A687-4792E5AA24D2}"/>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790D7B45-8B2C-DD4E-9367-BC564A13643C}"/>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98F7AA70-C9E8-F149-A76F-F965CBC3AC93}"/>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EFDE9ECB-8BAD-5B4E-90CC-4E6B7CA65996}"/>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BFF60CF7-A40B-9343-8E91-1EBAC6229B93}"/>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58714DE2-7019-F240-A035-085B0E97FA16}"/>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631F6A4D-DFA9-394B-85C4-F89CD9C97F3F}"/>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093F0F74-0168-C544-9181-125E12AF1697}"/>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33DEC32F-CFAC-E74B-9593-C39860C7FB1D}"/>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062BBE0B-A4B8-E242-AC2A-A0BD6EAB3F62}"/>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3C527699-4F76-F04D-87E5-D64BED25FCDE}"/>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62718952-1405-E24A-84FA-EABE77241A18}"/>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C6C11CB8-C390-F54C-BFE5-0952D3707827}"/>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CFA373EE-90C3-D947-8AF3-40481329B3CF}"/>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4EB569CB-1526-6640-BFCD-EC81AD3C1CAB}"/>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0768063F-F303-E844-8F03-7E47A4D0A598}"/>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E02F3D85-97E6-9C49-A74C-45E925C92577}"/>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1B86FA18-00DE-9A40-B25D-0BD1AF07211C}"/>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F7C2E6DC-0BB6-8745-9E0F-B8AB2BC131E7}"/>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61A5E500-281B-8345-A009-EB3EEC2D2EA4}"/>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E50BE62F-C155-9A4F-B9E5-1DDBB62AE211}"/>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3BB71C1D-234F-9C4D-8685-1FCA78F384B4}"/>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10EA15E5-D4C0-A74F-81BC-3BC26D7D8648}"/>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0AA74B46-ABA3-3342-8FDB-89DDAB81D621}"/>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D3137290-17A2-D345-8FDA-3B48B534BAF1}"/>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D306A855-873C-5C47-986E-8B6860AD4E08}"/>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AA15AF22-98B0-A949-9D3B-F17916C68DCC}"/>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04BED4D2-287E-5840-92BD-06D1814C0457}"/>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C38FA92A-5DA5-5A4F-90FF-59A5EAC0EC83}"/>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6E0A33DA-650D-B844-BD61-6409210CD4B9}"/>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A55122A0-7759-2D4B-BCBF-4DDC875837DC}"/>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9C2C6B67-E51A-5741-8685-D56685EE752D}"/>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E5124682-B2E1-6844-BAAF-0743E869F742}"/>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1C3B8884-470D-E742-87AF-F5F4C5C79749}"/>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0056C2FA-DA54-D341-8E3B-97600F221DEF}"/>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8DECC837-D6FB-EE49-879B-5877AD4F9176}"/>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C829FCD8-3D5F-E34B-9DF2-1957C47C40B8}"/>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058C6D75-4A3B-7945-89D2-2B2722196BB4}"/>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5FBBCED5-134C-2645-833E-AA874ED58F57}"/>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27ED4D93-C045-B749-8CFB-A143C6246396}"/>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086B2606-EACC-0645-973F-CB826834B388}"/>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399773B0-E026-B642-B5D6-7C22B646ED61}"/>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F54D25F0-A2D3-8543-85E7-0E55DE87C136}"/>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B0607991-EBE7-394C-A47D-0F88AD1F1005}"/>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28EAD74E-3E4D-9A42-8FE0-58B0A6F5529B}"/>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C7A81983-D3D2-2343-8331-68F156BDD2FB}"/>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5F1AF668-F8A4-B348-AF29-2C9EC9DE681A}"/>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19508F51-3923-9D4D-AD0F-050EE69F2322}"/>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3E5726B3-7F4B-D54A-BAEF-2FD7DCD34986}"/>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EF90E6AB-EB97-4749-A926-C635D28B2B47}"/>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FE040105-B2E6-C742-91E0-82E5D6AE0B2E}"/>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EC2D557C-78DE-5E40-9529-5A5464131298}"/>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4DB10401-C81E-2443-AF45-3C3D31EFDFE8}"/>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07FF9511-24F4-EC46-912E-AF527E2D8906}"/>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1A185FA7-FDAE-3949-B11B-F773429C4F80}"/>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CF56DFA2-989A-5B4A-9DCD-EC3038A5F3F5}"/>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57696FAE-991D-7C47-8C03-803C04040F1C}"/>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5CA49B09-D6D9-0040-A067-B13D0BA561D3}"/>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92A76A31-996F-B542-9446-7C1F210B1119}"/>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F3AB81CF-482B-EA41-BB5B-D6D31A5099DE}"/>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4F1FE129-8F48-FD45-B901-3225CEACBD4C}"/>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51A0B582-9052-C34C-B43F-DE119EF765F3}"/>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BAB4F2BA-580F-DE4F-9F10-D0380475FA4D}"/>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FCAA04C4-79AA-D247-913D-A5D11EACBCD5}"/>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247223A4-C0A5-8745-BDF7-5E16A170457D}"/>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C73A2FC7-3291-5840-B223-07749F2838A5}"/>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5924E81F-33FA-EA40-93F8-1DF84F61B2FB}"/>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CE51922E-5625-644F-8C22-044C7C6E9179}"/>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6092B6AD-BAEF-3944-863C-6124E603C146}"/>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D90767F7-EA40-EF46-866A-BD4DB659F338}"/>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527EFB09-E96C-FB4D-B14B-8F1FBBDACB88}"/>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0B9FBACE-B9CA-3549-A494-7671E9FFAAEF}"/>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7D4C29B4-4042-7E4B-92D0-03449B937CA3}"/>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6109CE9A-E36C-B54B-9BE4-A942A3647734}"/>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6818D3CA-2264-5141-937A-A0FE2495C433}"/>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307354F3-0819-5640-9BBE-828F29E242CA}"/>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3A859A62-D9A1-2342-997A-F685FC0A2E43}"/>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D08392BD-59D4-3142-8450-1B7B13380F3D}"/>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D5D12535-DC02-544B-A4E7-60275885DBE6}"/>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5E9CFADD-5E8E-9E42-B886-475DBE5EF06A}"/>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B7FF8509-B0E9-5847-B019-C1B794C629B7}"/>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B83766E7-ADD7-9E42-8C73-5BD460028619}"/>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B238A8E7-6A23-2F4E-8722-AED9C74B72F4}"/>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132EB46D-6AFB-C947-A61A-4BE0F43C8EEC}"/>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CD271907-AB0A-724C-BC3F-2FD13ED14B24}"/>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040BB4FD-2743-1048-8B39-0AB6509558A8}"/>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89302EAA-529E-1F44-9BCA-D3F82BAD55B1}"/>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87B84185-AA99-7A4D-91B2-298DA3FC67CB}"/>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AD07CD3B-2B72-294B-B984-8713E0144E59}"/>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45ED6E08-FD50-2B4F-8FF4-1FF1DC1DBE6C}"/>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B243CE4A-D195-C742-863F-C946C5A70770}"/>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6A069280-AA08-514C-8F53-8E77DB126C30}"/>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46E23D70-423F-6648-817B-21277195F498}"/>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CBCC4E32-3D8F-0A49-9037-2EDBFC8618DE}"/>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2F63B63C-D672-E74C-8992-8D510BABB0F5}"/>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C76C793C-1ACD-C449-B95F-FDE1D0673934}"/>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FACDAE9A-0F77-A947-9728-02E9EB907B7E}"/>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F9F1F850-600B-3341-99B7-5767DB399E6D}"/>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39579B4F-B538-D348-B457-DDFEF875377C}"/>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B8378037-C1A6-AF43-9CD2-E97D4FAF210A}"/>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030E8ACA-AFFA-3742-8ED0-C9CED368DDB3}"/>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6D7E64E1-0A17-EF41-8AC6-6EBC589D06B0}"/>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75A70912-E632-A84F-B95D-75BC6317A29F}"/>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85D9AC0D-A178-5148-A4DA-E4350938487E}"/>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9A59134D-B779-0646-BE03-8C840F4CB8FF}"/>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FB5EE1EF-7CC6-494C-9625-CA89ECC8C815}"/>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558A2690-771B-1C43-AD8D-74FB24AF129C}"/>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AE6DFD8E-4382-1B4A-989F-D595BF981C46}"/>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D7A9A863-6CD5-6A46-A66A-77A3E2507648}"/>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9D332EE7-AE80-1147-96FC-F2A908B0DC86}"/>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62763234-C6CC-034F-8F69-1601BFBACE7E}"/>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5C8C52B3-50ED-6942-82CF-D367385C1CBF}"/>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30D39737-D233-864C-83C4-852F9D846FFF}"/>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BA200215-F71C-F04A-9C6B-80DF1ECF9223}"/>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4269EB41-4B66-FE4D-A96A-D13FB23DE13A}"/>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81A4A296-FE75-E140-A09F-5402F855DAA3}"/>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FACDA3A4-B34F-C449-9189-39CEA6DF1A3A}"/>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854342C4-7051-654C-A97B-59D0DE1B8ED1}"/>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A4BB6DC4-AE1C-384D-9D11-7F520123A2F6}"/>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C82F2DAC-8EDA-424A-A96B-C8DD3DEE09DD}"/>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B5EC3503-588E-DD40-AA80-A9B7754497C7}"/>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9249C316-A87E-5A4B-9209-DA715FF04AB5}"/>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252" name="Freeform 251">
              <a:extLst>
                <a:ext uri="{FF2B5EF4-FFF2-40B4-BE49-F238E27FC236}">
                  <a16:creationId xmlns:a16="http://schemas.microsoft.com/office/drawing/2014/main" id="{8B8384F6-F854-A442-9D79-90F26BB37F87}"/>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253" name="Freeform 252">
              <a:extLst>
                <a:ext uri="{FF2B5EF4-FFF2-40B4-BE49-F238E27FC236}">
                  <a16:creationId xmlns:a16="http://schemas.microsoft.com/office/drawing/2014/main" id="{541E0FD7-DC6A-6044-8499-7B13BDF77212}"/>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254" name="Freeform 253">
              <a:extLst>
                <a:ext uri="{FF2B5EF4-FFF2-40B4-BE49-F238E27FC236}">
                  <a16:creationId xmlns:a16="http://schemas.microsoft.com/office/drawing/2014/main" id="{8E2117BD-9757-974B-BD7E-C6DF98D5B7B6}"/>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255" name="Freeform 254">
              <a:extLst>
                <a:ext uri="{FF2B5EF4-FFF2-40B4-BE49-F238E27FC236}">
                  <a16:creationId xmlns:a16="http://schemas.microsoft.com/office/drawing/2014/main" id="{9AE87173-B90D-2E42-A12D-5A301FE87B87}"/>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256" name="Freeform 255">
              <a:extLst>
                <a:ext uri="{FF2B5EF4-FFF2-40B4-BE49-F238E27FC236}">
                  <a16:creationId xmlns:a16="http://schemas.microsoft.com/office/drawing/2014/main" id="{6C183B7F-F1EC-F543-83FE-50E3978FC17C}"/>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257" name="Freeform 256">
              <a:extLst>
                <a:ext uri="{FF2B5EF4-FFF2-40B4-BE49-F238E27FC236}">
                  <a16:creationId xmlns:a16="http://schemas.microsoft.com/office/drawing/2014/main" id="{63322142-EC53-2244-A039-5C71D2910016}"/>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
        <p:nvSpPr>
          <p:cNvPr id="258" name="Gráfico 231">
            <a:extLst>
              <a:ext uri="{FF2B5EF4-FFF2-40B4-BE49-F238E27FC236}">
                <a16:creationId xmlns:a16="http://schemas.microsoft.com/office/drawing/2014/main" id="{761CD829-D214-7B4F-8A8C-52C160115ACA}"/>
              </a:ext>
            </a:extLst>
          </p:cNvPr>
          <p:cNvSpPr/>
          <p:nvPr/>
        </p:nvSpPr>
        <p:spPr>
          <a:xfrm>
            <a:off x="19273059" y="6858000"/>
            <a:ext cx="907536" cy="1210058"/>
          </a:xfrm>
          <a:custGeom>
            <a:avLst/>
            <a:gdLst>
              <a:gd name="connsiteX0" fmla="*/ 420178 w 428125"/>
              <a:gd name="connsiteY0" fmla="*/ 72034 h 570838"/>
              <a:gd name="connsiteX1" fmla="*/ 218010 w 428125"/>
              <a:gd name="connsiteY1" fmla="*/ 680 h 570838"/>
              <a:gd name="connsiteX2" fmla="*/ 210113 w 428125"/>
              <a:gd name="connsiteY2" fmla="*/ 680 h 570838"/>
              <a:gd name="connsiteX3" fmla="*/ 7944 w 428125"/>
              <a:gd name="connsiteY3" fmla="*/ 72034 h 570838"/>
              <a:gd name="connsiteX4" fmla="*/ 0 w 428125"/>
              <a:gd name="connsiteY4" fmla="*/ 83253 h 570838"/>
              <a:gd name="connsiteX5" fmla="*/ 0 w 428125"/>
              <a:gd name="connsiteY5" fmla="*/ 225961 h 570838"/>
              <a:gd name="connsiteX6" fmla="*/ 208697 w 428125"/>
              <a:gd name="connsiteY6" fmla="*/ 569561 h 570838"/>
              <a:gd name="connsiteX7" fmla="*/ 214063 w 428125"/>
              <a:gd name="connsiteY7" fmla="*/ 570839 h 570838"/>
              <a:gd name="connsiteX8" fmla="*/ 219429 w 428125"/>
              <a:gd name="connsiteY8" fmla="*/ 569561 h 570838"/>
              <a:gd name="connsiteX9" fmla="*/ 428126 w 428125"/>
              <a:gd name="connsiteY9" fmla="*/ 225961 h 570838"/>
              <a:gd name="connsiteX10" fmla="*/ 428126 w 428125"/>
              <a:gd name="connsiteY10" fmla="*/ 83253 h 570838"/>
              <a:gd name="connsiteX11" fmla="*/ 420178 w 428125"/>
              <a:gd name="connsiteY11" fmla="*/ 72034 h 570838"/>
              <a:gd name="connsiteX12" fmla="*/ 273406 w 428125"/>
              <a:gd name="connsiteY12" fmla="*/ 367007 h 570838"/>
              <a:gd name="connsiteX13" fmla="*/ 270595 w 428125"/>
              <a:gd name="connsiteY13" fmla="*/ 376473 h 570838"/>
              <a:gd name="connsiteX14" fmla="*/ 261629 w 428125"/>
              <a:gd name="connsiteY14" fmla="*/ 380561 h 570838"/>
              <a:gd name="connsiteX15" fmla="*/ 166491 w 428125"/>
              <a:gd name="connsiteY15" fmla="*/ 380561 h 570838"/>
              <a:gd name="connsiteX16" fmla="*/ 157525 w 428125"/>
              <a:gd name="connsiteY16" fmla="*/ 376473 h 570838"/>
              <a:gd name="connsiteX17" fmla="*/ 154714 w 428125"/>
              <a:gd name="connsiteY17" fmla="*/ 367007 h 570838"/>
              <a:gd name="connsiteX18" fmla="*/ 168511 w 428125"/>
              <a:gd name="connsiteY18" fmla="*/ 268943 h 570838"/>
              <a:gd name="connsiteX19" fmla="*/ 142706 w 428125"/>
              <a:gd name="connsiteY19" fmla="*/ 214068 h 570838"/>
              <a:gd name="connsiteX20" fmla="*/ 214059 w 428125"/>
              <a:gd name="connsiteY20" fmla="*/ 142714 h 570838"/>
              <a:gd name="connsiteX21" fmla="*/ 285413 w 428125"/>
              <a:gd name="connsiteY21" fmla="*/ 214068 h 570838"/>
              <a:gd name="connsiteX22" fmla="*/ 259608 w 428125"/>
              <a:gd name="connsiteY22" fmla="*/ 268943 h 570838"/>
              <a:gd name="connsiteX23" fmla="*/ 273406 w 428125"/>
              <a:gd name="connsiteY23" fmla="*/ 367007 h 57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28125" h="570838">
                <a:moveTo>
                  <a:pt x="420178" y="72034"/>
                </a:moveTo>
                <a:lnTo>
                  <a:pt x="218010" y="680"/>
                </a:lnTo>
                <a:cubicBezTo>
                  <a:pt x="215454" y="-227"/>
                  <a:pt x="212667" y="-227"/>
                  <a:pt x="210113" y="680"/>
                </a:cubicBezTo>
                <a:lnTo>
                  <a:pt x="7944" y="72034"/>
                </a:lnTo>
                <a:cubicBezTo>
                  <a:pt x="3182" y="73717"/>
                  <a:pt x="0" y="78212"/>
                  <a:pt x="0" y="83253"/>
                </a:cubicBezTo>
                <a:lnTo>
                  <a:pt x="0" y="225961"/>
                </a:lnTo>
                <a:cubicBezTo>
                  <a:pt x="0" y="410640"/>
                  <a:pt x="27385" y="478139"/>
                  <a:pt x="208697" y="569561"/>
                </a:cubicBezTo>
                <a:cubicBezTo>
                  <a:pt x="210392" y="570408"/>
                  <a:pt x="212228" y="570839"/>
                  <a:pt x="214063" y="570839"/>
                </a:cubicBezTo>
                <a:cubicBezTo>
                  <a:pt x="215898" y="570839"/>
                  <a:pt x="217733" y="570409"/>
                  <a:pt x="219429" y="569561"/>
                </a:cubicBezTo>
                <a:cubicBezTo>
                  <a:pt x="400740" y="478139"/>
                  <a:pt x="428126" y="410640"/>
                  <a:pt x="428126" y="225961"/>
                </a:cubicBezTo>
                <a:lnTo>
                  <a:pt x="428126" y="83253"/>
                </a:lnTo>
                <a:cubicBezTo>
                  <a:pt x="428122" y="78212"/>
                  <a:pt x="424939" y="73718"/>
                  <a:pt x="420178" y="72034"/>
                </a:cubicBezTo>
                <a:close/>
                <a:moveTo>
                  <a:pt x="273406" y="367007"/>
                </a:moveTo>
                <a:cubicBezTo>
                  <a:pt x="273894" y="370422"/>
                  <a:pt x="272872" y="373871"/>
                  <a:pt x="270595" y="376473"/>
                </a:cubicBezTo>
                <a:cubicBezTo>
                  <a:pt x="268342" y="379074"/>
                  <a:pt x="265067" y="380561"/>
                  <a:pt x="261629" y="380561"/>
                </a:cubicBezTo>
                <a:lnTo>
                  <a:pt x="166491" y="380561"/>
                </a:lnTo>
                <a:cubicBezTo>
                  <a:pt x="163054" y="380561"/>
                  <a:pt x="159778" y="379075"/>
                  <a:pt x="157525" y="376473"/>
                </a:cubicBezTo>
                <a:cubicBezTo>
                  <a:pt x="155248" y="373872"/>
                  <a:pt x="154227" y="370422"/>
                  <a:pt x="154714" y="367007"/>
                </a:cubicBezTo>
                <a:lnTo>
                  <a:pt x="168511" y="268943"/>
                </a:lnTo>
                <a:cubicBezTo>
                  <a:pt x="152229" y="255435"/>
                  <a:pt x="142706" y="235437"/>
                  <a:pt x="142706" y="214068"/>
                </a:cubicBezTo>
                <a:cubicBezTo>
                  <a:pt x="142706" y="174721"/>
                  <a:pt x="174712" y="142714"/>
                  <a:pt x="214059" y="142714"/>
                </a:cubicBezTo>
                <a:cubicBezTo>
                  <a:pt x="253407" y="142714"/>
                  <a:pt x="285413" y="174721"/>
                  <a:pt x="285413" y="214068"/>
                </a:cubicBezTo>
                <a:cubicBezTo>
                  <a:pt x="285413" y="235437"/>
                  <a:pt x="275890" y="255435"/>
                  <a:pt x="259608" y="268943"/>
                </a:cubicBezTo>
                <a:lnTo>
                  <a:pt x="273406" y="367007"/>
                </a:lnTo>
                <a:close/>
              </a:path>
            </a:pathLst>
          </a:custGeom>
          <a:solidFill>
            <a:schemeClr val="accent2"/>
          </a:solidFill>
          <a:ln w="1098" cap="flat">
            <a:noFill/>
            <a:prstDash val="solid"/>
            <a:miter/>
          </a:ln>
        </p:spPr>
        <p:txBody>
          <a:bodyPr rtlCol="0" anchor="ctr"/>
          <a:lstStyle/>
          <a:p>
            <a:endParaRPr lang="es-MX"/>
          </a:p>
        </p:txBody>
      </p:sp>
      <p:grpSp>
        <p:nvGrpSpPr>
          <p:cNvPr id="259" name="Gráfico 252">
            <a:extLst>
              <a:ext uri="{FF2B5EF4-FFF2-40B4-BE49-F238E27FC236}">
                <a16:creationId xmlns:a16="http://schemas.microsoft.com/office/drawing/2014/main" id="{2D591BE7-A02A-9C4F-862B-EDFC1A17B1C0}"/>
              </a:ext>
            </a:extLst>
          </p:cNvPr>
          <p:cNvGrpSpPr/>
          <p:nvPr/>
        </p:nvGrpSpPr>
        <p:grpSpPr>
          <a:xfrm>
            <a:off x="4473502" y="6549656"/>
            <a:ext cx="1518397" cy="1518402"/>
            <a:chOff x="3999529" y="5657036"/>
            <a:chExt cx="571235" cy="571237"/>
          </a:xfrm>
          <a:solidFill>
            <a:schemeClr val="accent1"/>
          </a:solidFill>
        </p:grpSpPr>
        <p:sp>
          <p:nvSpPr>
            <p:cNvPr id="260" name="Forma libre 375">
              <a:extLst>
                <a:ext uri="{FF2B5EF4-FFF2-40B4-BE49-F238E27FC236}">
                  <a16:creationId xmlns:a16="http://schemas.microsoft.com/office/drawing/2014/main" id="{DBD07155-B477-CE42-8CB8-33180CE18F30}"/>
                </a:ext>
              </a:extLst>
            </p:cNvPr>
            <p:cNvSpPr/>
            <p:nvPr/>
          </p:nvSpPr>
          <p:spPr>
            <a:xfrm>
              <a:off x="3999529" y="5657036"/>
              <a:ext cx="571235" cy="363514"/>
            </a:xfrm>
            <a:custGeom>
              <a:avLst/>
              <a:gdLst>
                <a:gd name="connsiteX0" fmla="*/ 519307 w 571235"/>
                <a:gd name="connsiteY0" fmla="*/ 0 h 363514"/>
                <a:gd name="connsiteX1" fmla="*/ 51931 w 571235"/>
                <a:gd name="connsiteY1" fmla="*/ 0 h 363514"/>
                <a:gd name="connsiteX2" fmla="*/ 0 w 571235"/>
                <a:gd name="connsiteY2" fmla="*/ 51931 h 363514"/>
                <a:gd name="connsiteX3" fmla="*/ 0 w 571235"/>
                <a:gd name="connsiteY3" fmla="*/ 311584 h 363514"/>
                <a:gd name="connsiteX4" fmla="*/ 51931 w 571235"/>
                <a:gd name="connsiteY4" fmla="*/ 363515 h 363514"/>
                <a:gd name="connsiteX5" fmla="*/ 196109 w 571235"/>
                <a:gd name="connsiteY5" fmla="*/ 363515 h 363514"/>
                <a:gd name="connsiteX6" fmla="*/ 200866 w 571235"/>
                <a:gd name="connsiteY6" fmla="*/ 362556 h 363514"/>
                <a:gd name="connsiteX7" fmla="*/ 202294 w 571235"/>
                <a:gd name="connsiteY7" fmla="*/ 361735 h 363514"/>
                <a:gd name="connsiteX8" fmla="*/ 204809 w 571235"/>
                <a:gd name="connsiteY8" fmla="*/ 360040 h 363514"/>
                <a:gd name="connsiteX9" fmla="*/ 206036 w 571235"/>
                <a:gd name="connsiteY9" fmla="*/ 358611 h 363514"/>
                <a:gd name="connsiteX10" fmla="*/ 207594 w 571235"/>
                <a:gd name="connsiteY10" fmla="*/ 356298 h 363514"/>
                <a:gd name="connsiteX11" fmla="*/ 208308 w 571235"/>
                <a:gd name="connsiteY11" fmla="*/ 354414 h 363514"/>
                <a:gd name="connsiteX12" fmla="*/ 208863 w 571235"/>
                <a:gd name="connsiteY12" fmla="*/ 352955 h 363514"/>
                <a:gd name="connsiteX13" fmla="*/ 376497 w 571235"/>
                <a:gd name="connsiteY13" fmla="*/ 285620 h 363514"/>
                <a:gd name="connsiteX14" fmla="*/ 474728 w 571235"/>
                <a:gd name="connsiteY14" fmla="*/ 297576 h 363514"/>
                <a:gd name="connsiteX15" fmla="*/ 488269 w 571235"/>
                <a:gd name="connsiteY15" fmla="*/ 293304 h 363514"/>
                <a:gd name="connsiteX16" fmla="*/ 545270 w 571235"/>
                <a:gd name="connsiteY16" fmla="*/ 261128 h 363514"/>
                <a:gd name="connsiteX17" fmla="*/ 545270 w 571235"/>
                <a:gd name="connsiteY17" fmla="*/ 311584 h 363514"/>
                <a:gd name="connsiteX18" fmla="*/ 540605 w 571235"/>
                <a:gd name="connsiteY18" fmla="*/ 326367 h 363514"/>
                <a:gd name="connsiteX19" fmla="*/ 543774 w 571235"/>
                <a:gd name="connsiteY19" fmla="*/ 344446 h 363514"/>
                <a:gd name="connsiteX20" fmla="*/ 561854 w 571235"/>
                <a:gd name="connsiteY20" fmla="*/ 341251 h 363514"/>
                <a:gd name="connsiteX21" fmla="*/ 571235 w 571235"/>
                <a:gd name="connsiteY21" fmla="*/ 311584 h 363514"/>
                <a:gd name="connsiteX22" fmla="*/ 571235 w 571235"/>
                <a:gd name="connsiteY22" fmla="*/ 51931 h 363514"/>
                <a:gd name="connsiteX23" fmla="*/ 519307 w 571235"/>
                <a:gd name="connsiteY23" fmla="*/ 0 h 363514"/>
                <a:gd name="connsiteX24" fmla="*/ 51931 w 571235"/>
                <a:gd name="connsiteY24" fmla="*/ 337549 h 363514"/>
                <a:gd name="connsiteX25" fmla="*/ 25966 w 571235"/>
                <a:gd name="connsiteY25" fmla="*/ 311584 h 363514"/>
                <a:gd name="connsiteX26" fmla="*/ 25966 w 571235"/>
                <a:gd name="connsiteY26" fmla="*/ 260965 h 363514"/>
                <a:gd name="connsiteX27" fmla="*/ 102550 w 571235"/>
                <a:gd name="connsiteY27" fmla="*/ 337549 h 363514"/>
                <a:gd name="connsiteX28" fmla="*/ 51931 w 571235"/>
                <a:gd name="connsiteY28" fmla="*/ 337549 h 363514"/>
                <a:gd name="connsiteX29" fmla="*/ 25965 w 571235"/>
                <a:gd name="connsiteY29" fmla="*/ 102549 h 363514"/>
                <a:gd name="connsiteX30" fmla="*/ 25965 w 571235"/>
                <a:gd name="connsiteY30" fmla="*/ 51931 h 363514"/>
                <a:gd name="connsiteX31" fmla="*/ 51930 w 571235"/>
                <a:gd name="connsiteY31" fmla="*/ 25966 h 363514"/>
                <a:gd name="connsiteX32" fmla="*/ 102549 w 571235"/>
                <a:gd name="connsiteY32" fmla="*/ 25966 h 363514"/>
                <a:gd name="connsiteX33" fmla="*/ 25965 w 571235"/>
                <a:gd name="connsiteY33" fmla="*/ 102549 h 363514"/>
                <a:gd name="connsiteX34" fmla="*/ 129827 w 571235"/>
                <a:gd name="connsiteY34" fmla="*/ 207723 h 363514"/>
                <a:gd name="connsiteX35" fmla="*/ 103862 w 571235"/>
                <a:gd name="connsiteY35" fmla="*/ 181758 h 363514"/>
                <a:gd name="connsiteX36" fmla="*/ 129827 w 571235"/>
                <a:gd name="connsiteY36" fmla="*/ 155793 h 363514"/>
                <a:gd name="connsiteX37" fmla="*/ 155792 w 571235"/>
                <a:gd name="connsiteY37" fmla="*/ 181757 h 363514"/>
                <a:gd name="connsiteX38" fmla="*/ 129827 w 571235"/>
                <a:gd name="connsiteY38" fmla="*/ 207723 h 363514"/>
                <a:gd name="connsiteX39" fmla="*/ 279127 w 571235"/>
                <a:gd name="connsiteY39" fmla="*/ 168775 h 363514"/>
                <a:gd name="connsiteX40" fmla="*/ 292110 w 571235"/>
                <a:gd name="connsiteY40" fmla="*/ 168775 h 363514"/>
                <a:gd name="connsiteX41" fmla="*/ 337549 w 571235"/>
                <a:gd name="connsiteY41" fmla="*/ 214214 h 363514"/>
                <a:gd name="connsiteX42" fmla="*/ 298601 w 571235"/>
                <a:gd name="connsiteY42" fmla="*/ 258997 h 363514"/>
                <a:gd name="connsiteX43" fmla="*/ 298601 w 571235"/>
                <a:gd name="connsiteY43" fmla="*/ 272636 h 363514"/>
                <a:gd name="connsiteX44" fmla="*/ 285618 w 571235"/>
                <a:gd name="connsiteY44" fmla="*/ 285619 h 363514"/>
                <a:gd name="connsiteX45" fmla="*/ 272636 w 571235"/>
                <a:gd name="connsiteY45" fmla="*/ 272636 h 363514"/>
                <a:gd name="connsiteX46" fmla="*/ 272636 w 571235"/>
                <a:gd name="connsiteY46" fmla="*/ 259653 h 363514"/>
                <a:gd name="connsiteX47" fmla="*/ 246671 w 571235"/>
                <a:gd name="connsiteY47" fmla="*/ 259653 h 363514"/>
                <a:gd name="connsiteX48" fmla="*/ 233688 w 571235"/>
                <a:gd name="connsiteY48" fmla="*/ 246670 h 363514"/>
                <a:gd name="connsiteX49" fmla="*/ 246671 w 571235"/>
                <a:gd name="connsiteY49" fmla="*/ 233688 h 363514"/>
                <a:gd name="connsiteX50" fmla="*/ 292110 w 571235"/>
                <a:gd name="connsiteY50" fmla="*/ 233688 h 363514"/>
                <a:gd name="connsiteX51" fmla="*/ 311584 w 571235"/>
                <a:gd name="connsiteY51" fmla="*/ 214214 h 363514"/>
                <a:gd name="connsiteX52" fmla="*/ 292110 w 571235"/>
                <a:gd name="connsiteY52" fmla="*/ 194740 h 363514"/>
                <a:gd name="connsiteX53" fmla="*/ 279127 w 571235"/>
                <a:gd name="connsiteY53" fmla="*/ 194740 h 363514"/>
                <a:gd name="connsiteX54" fmla="*/ 233688 w 571235"/>
                <a:gd name="connsiteY54" fmla="*/ 149301 h 363514"/>
                <a:gd name="connsiteX55" fmla="*/ 272636 w 571235"/>
                <a:gd name="connsiteY55" fmla="*/ 104518 h 363514"/>
                <a:gd name="connsiteX56" fmla="*/ 272636 w 571235"/>
                <a:gd name="connsiteY56" fmla="*/ 90879 h 363514"/>
                <a:gd name="connsiteX57" fmla="*/ 285619 w 571235"/>
                <a:gd name="connsiteY57" fmla="*/ 77896 h 363514"/>
                <a:gd name="connsiteX58" fmla="*/ 298602 w 571235"/>
                <a:gd name="connsiteY58" fmla="*/ 90879 h 363514"/>
                <a:gd name="connsiteX59" fmla="*/ 298602 w 571235"/>
                <a:gd name="connsiteY59" fmla="*/ 103862 h 363514"/>
                <a:gd name="connsiteX60" fmla="*/ 324567 w 571235"/>
                <a:gd name="connsiteY60" fmla="*/ 103862 h 363514"/>
                <a:gd name="connsiteX61" fmla="*/ 337550 w 571235"/>
                <a:gd name="connsiteY61" fmla="*/ 116845 h 363514"/>
                <a:gd name="connsiteX62" fmla="*/ 324567 w 571235"/>
                <a:gd name="connsiteY62" fmla="*/ 129828 h 363514"/>
                <a:gd name="connsiteX63" fmla="*/ 279128 w 571235"/>
                <a:gd name="connsiteY63" fmla="*/ 129828 h 363514"/>
                <a:gd name="connsiteX64" fmla="*/ 259654 w 571235"/>
                <a:gd name="connsiteY64" fmla="*/ 149302 h 363514"/>
                <a:gd name="connsiteX65" fmla="*/ 279127 w 571235"/>
                <a:gd name="connsiteY65" fmla="*/ 168775 h 363514"/>
                <a:gd name="connsiteX66" fmla="*/ 441411 w 571235"/>
                <a:gd name="connsiteY66" fmla="*/ 207723 h 363514"/>
                <a:gd name="connsiteX67" fmla="*/ 415446 w 571235"/>
                <a:gd name="connsiteY67" fmla="*/ 181758 h 363514"/>
                <a:gd name="connsiteX68" fmla="*/ 441411 w 571235"/>
                <a:gd name="connsiteY68" fmla="*/ 155793 h 363514"/>
                <a:gd name="connsiteX69" fmla="*/ 467376 w 571235"/>
                <a:gd name="connsiteY69" fmla="*/ 181758 h 363514"/>
                <a:gd name="connsiteX70" fmla="*/ 441411 w 571235"/>
                <a:gd name="connsiteY70" fmla="*/ 207723 h 363514"/>
                <a:gd name="connsiteX71" fmla="*/ 545271 w 571235"/>
                <a:gd name="connsiteY71" fmla="*/ 102549 h 363514"/>
                <a:gd name="connsiteX72" fmla="*/ 468688 w 571235"/>
                <a:gd name="connsiteY72" fmla="*/ 25965 h 363514"/>
                <a:gd name="connsiteX73" fmla="*/ 519307 w 571235"/>
                <a:gd name="connsiteY73" fmla="*/ 25965 h 363514"/>
                <a:gd name="connsiteX74" fmla="*/ 545271 w 571235"/>
                <a:gd name="connsiteY74" fmla="*/ 51930 h 363514"/>
                <a:gd name="connsiteX75" fmla="*/ 545271 w 571235"/>
                <a:gd name="connsiteY75" fmla="*/ 102549 h 363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571235" h="363514">
                  <a:moveTo>
                    <a:pt x="519307" y="0"/>
                  </a:moveTo>
                  <a:lnTo>
                    <a:pt x="51931" y="0"/>
                  </a:lnTo>
                  <a:cubicBezTo>
                    <a:pt x="23303" y="0"/>
                    <a:pt x="0" y="23290"/>
                    <a:pt x="0" y="51931"/>
                  </a:cubicBezTo>
                  <a:lnTo>
                    <a:pt x="0" y="311584"/>
                  </a:lnTo>
                  <a:cubicBezTo>
                    <a:pt x="0" y="340224"/>
                    <a:pt x="23303" y="363515"/>
                    <a:pt x="51931" y="363515"/>
                  </a:cubicBezTo>
                  <a:lnTo>
                    <a:pt x="196109" y="363515"/>
                  </a:lnTo>
                  <a:cubicBezTo>
                    <a:pt x="197789" y="363515"/>
                    <a:pt x="199378" y="363146"/>
                    <a:pt x="200866" y="362556"/>
                  </a:cubicBezTo>
                  <a:cubicBezTo>
                    <a:pt x="201389" y="362350"/>
                    <a:pt x="201809" y="362004"/>
                    <a:pt x="202294" y="361735"/>
                  </a:cubicBezTo>
                  <a:cubicBezTo>
                    <a:pt x="203192" y="361237"/>
                    <a:pt x="204057" y="360730"/>
                    <a:pt x="204809" y="360040"/>
                  </a:cubicBezTo>
                  <a:cubicBezTo>
                    <a:pt x="205280" y="359609"/>
                    <a:pt x="205632" y="359106"/>
                    <a:pt x="206036" y="358611"/>
                  </a:cubicBezTo>
                  <a:cubicBezTo>
                    <a:pt x="206627" y="357885"/>
                    <a:pt x="207168" y="357148"/>
                    <a:pt x="207594" y="356298"/>
                  </a:cubicBezTo>
                  <a:cubicBezTo>
                    <a:pt x="207899" y="355693"/>
                    <a:pt x="208099" y="355069"/>
                    <a:pt x="208308" y="354414"/>
                  </a:cubicBezTo>
                  <a:cubicBezTo>
                    <a:pt x="208469" y="353914"/>
                    <a:pt x="208763" y="353482"/>
                    <a:pt x="208863" y="352955"/>
                  </a:cubicBezTo>
                  <a:cubicBezTo>
                    <a:pt x="221009" y="288866"/>
                    <a:pt x="350633" y="285620"/>
                    <a:pt x="376497" y="285620"/>
                  </a:cubicBezTo>
                  <a:cubicBezTo>
                    <a:pt x="393157" y="285620"/>
                    <a:pt x="436060" y="286786"/>
                    <a:pt x="474728" y="297576"/>
                  </a:cubicBezTo>
                  <a:cubicBezTo>
                    <a:pt x="479749" y="298996"/>
                    <a:pt x="484998" y="297297"/>
                    <a:pt x="488269" y="293304"/>
                  </a:cubicBezTo>
                  <a:cubicBezTo>
                    <a:pt x="502923" y="275414"/>
                    <a:pt x="523267" y="264413"/>
                    <a:pt x="545270" y="261128"/>
                  </a:cubicBezTo>
                  <a:lnTo>
                    <a:pt x="545270" y="311584"/>
                  </a:lnTo>
                  <a:cubicBezTo>
                    <a:pt x="545270" y="316883"/>
                    <a:pt x="543648" y="321993"/>
                    <a:pt x="540605" y="326367"/>
                  </a:cubicBezTo>
                  <a:cubicBezTo>
                    <a:pt x="536472" y="332237"/>
                    <a:pt x="537918" y="340326"/>
                    <a:pt x="543774" y="344446"/>
                  </a:cubicBezTo>
                  <a:cubicBezTo>
                    <a:pt x="549682" y="348528"/>
                    <a:pt x="557746" y="347159"/>
                    <a:pt x="561854" y="341251"/>
                  </a:cubicBezTo>
                  <a:cubicBezTo>
                    <a:pt x="567990" y="332502"/>
                    <a:pt x="571235" y="322234"/>
                    <a:pt x="571235" y="311584"/>
                  </a:cubicBezTo>
                  <a:lnTo>
                    <a:pt x="571235" y="51931"/>
                  </a:lnTo>
                  <a:cubicBezTo>
                    <a:pt x="571236" y="23290"/>
                    <a:pt x="547934" y="0"/>
                    <a:pt x="519307" y="0"/>
                  </a:cubicBezTo>
                  <a:close/>
                  <a:moveTo>
                    <a:pt x="51931" y="337549"/>
                  </a:moveTo>
                  <a:cubicBezTo>
                    <a:pt x="37604" y="337549"/>
                    <a:pt x="25966" y="325897"/>
                    <a:pt x="25966" y="311584"/>
                  </a:cubicBezTo>
                  <a:lnTo>
                    <a:pt x="25966" y="260965"/>
                  </a:lnTo>
                  <a:cubicBezTo>
                    <a:pt x="65613" y="266713"/>
                    <a:pt x="96801" y="297902"/>
                    <a:pt x="102550" y="337549"/>
                  </a:cubicBezTo>
                  <a:lnTo>
                    <a:pt x="51931" y="337549"/>
                  </a:lnTo>
                  <a:close/>
                  <a:moveTo>
                    <a:pt x="25965" y="102549"/>
                  </a:moveTo>
                  <a:lnTo>
                    <a:pt x="25965" y="51931"/>
                  </a:lnTo>
                  <a:cubicBezTo>
                    <a:pt x="25965" y="37618"/>
                    <a:pt x="37604" y="25966"/>
                    <a:pt x="51930" y="25966"/>
                  </a:cubicBezTo>
                  <a:lnTo>
                    <a:pt x="102549" y="25966"/>
                  </a:lnTo>
                  <a:cubicBezTo>
                    <a:pt x="96801" y="65613"/>
                    <a:pt x="65613" y="96801"/>
                    <a:pt x="25965" y="102549"/>
                  </a:cubicBezTo>
                  <a:close/>
                  <a:moveTo>
                    <a:pt x="129827" y="207723"/>
                  </a:moveTo>
                  <a:cubicBezTo>
                    <a:pt x="115500" y="207723"/>
                    <a:pt x="103862" y="196071"/>
                    <a:pt x="103862" y="181758"/>
                  </a:cubicBezTo>
                  <a:cubicBezTo>
                    <a:pt x="103862" y="167445"/>
                    <a:pt x="115501" y="155793"/>
                    <a:pt x="129827" y="155793"/>
                  </a:cubicBezTo>
                  <a:cubicBezTo>
                    <a:pt x="144152" y="155793"/>
                    <a:pt x="155792" y="167443"/>
                    <a:pt x="155792" y="181757"/>
                  </a:cubicBezTo>
                  <a:cubicBezTo>
                    <a:pt x="155792" y="196071"/>
                    <a:pt x="144152" y="207723"/>
                    <a:pt x="129827" y="207723"/>
                  </a:cubicBezTo>
                  <a:close/>
                  <a:moveTo>
                    <a:pt x="279127" y="168775"/>
                  </a:moveTo>
                  <a:lnTo>
                    <a:pt x="292110" y="168775"/>
                  </a:lnTo>
                  <a:cubicBezTo>
                    <a:pt x="317162" y="168775"/>
                    <a:pt x="337549" y="189162"/>
                    <a:pt x="337549" y="214214"/>
                  </a:cubicBezTo>
                  <a:cubicBezTo>
                    <a:pt x="337549" y="237045"/>
                    <a:pt x="320565" y="255815"/>
                    <a:pt x="298601" y="258997"/>
                  </a:cubicBezTo>
                  <a:lnTo>
                    <a:pt x="298601" y="272636"/>
                  </a:lnTo>
                  <a:cubicBezTo>
                    <a:pt x="298601" y="279812"/>
                    <a:pt x="292794" y="285619"/>
                    <a:pt x="285618" y="285619"/>
                  </a:cubicBezTo>
                  <a:cubicBezTo>
                    <a:pt x="278441" y="285619"/>
                    <a:pt x="272636" y="279812"/>
                    <a:pt x="272636" y="272636"/>
                  </a:cubicBezTo>
                  <a:lnTo>
                    <a:pt x="272636" y="259653"/>
                  </a:lnTo>
                  <a:lnTo>
                    <a:pt x="246671" y="259653"/>
                  </a:lnTo>
                  <a:cubicBezTo>
                    <a:pt x="239495" y="259653"/>
                    <a:pt x="233688" y="253846"/>
                    <a:pt x="233688" y="246670"/>
                  </a:cubicBezTo>
                  <a:cubicBezTo>
                    <a:pt x="233688" y="239493"/>
                    <a:pt x="239495" y="233688"/>
                    <a:pt x="246671" y="233688"/>
                  </a:cubicBezTo>
                  <a:lnTo>
                    <a:pt x="292110" y="233688"/>
                  </a:lnTo>
                  <a:cubicBezTo>
                    <a:pt x="302836" y="233688"/>
                    <a:pt x="311584" y="224952"/>
                    <a:pt x="311584" y="214214"/>
                  </a:cubicBezTo>
                  <a:cubicBezTo>
                    <a:pt x="311584" y="203475"/>
                    <a:pt x="302835" y="194740"/>
                    <a:pt x="292110" y="194740"/>
                  </a:cubicBezTo>
                  <a:lnTo>
                    <a:pt x="279127" y="194740"/>
                  </a:lnTo>
                  <a:cubicBezTo>
                    <a:pt x="254075" y="194740"/>
                    <a:pt x="233688" y="174353"/>
                    <a:pt x="233688" y="149301"/>
                  </a:cubicBezTo>
                  <a:cubicBezTo>
                    <a:pt x="233688" y="126470"/>
                    <a:pt x="250671" y="107700"/>
                    <a:pt x="272636" y="104518"/>
                  </a:cubicBezTo>
                  <a:lnTo>
                    <a:pt x="272636" y="90879"/>
                  </a:lnTo>
                  <a:cubicBezTo>
                    <a:pt x="272636" y="83703"/>
                    <a:pt x="278443" y="77896"/>
                    <a:pt x="285619" y="77896"/>
                  </a:cubicBezTo>
                  <a:cubicBezTo>
                    <a:pt x="292795" y="77896"/>
                    <a:pt x="298602" y="83703"/>
                    <a:pt x="298602" y="90879"/>
                  </a:cubicBezTo>
                  <a:lnTo>
                    <a:pt x="298602" y="103862"/>
                  </a:lnTo>
                  <a:lnTo>
                    <a:pt x="324567" y="103862"/>
                  </a:lnTo>
                  <a:cubicBezTo>
                    <a:pt x="331743" y="103862"/>
                    <a:pt x="337550" y="109669"/>
                    <a:pt x="337550" y="116845"/>
                  </a:cubicBezTo>
                  <a:cubicBezTo>
                    <a:pt x="337550" y="124021"/>
                    <a:pt x="331743" y="129828"/>
                    <a:pt x="324567" y="129828"/>
                  </a:cubicBezTo>
                  <a:lnTo>
                    <a:pt x="279128" y="129828"/>
                  </a:lnTo>
                  <a:cubicBezTo>
                    <a:pt x="268401" y="129828"/>
                    <a:pt x="259654" y="138563"/>
                    <a:pt x="259654" y="149302"/>
                  </a:cubicBezTo>
                  <a:cubicBezTo>
                    <a:pt x="259654" y="160041"/>
                    <a:pt x="268401" y="168775"/>
                    <a:pt x="279127" y="168775"/>
                  </a:cubicBezTo>
                  <a:close/>
                  <a:moveTo>
                    <a:pt x="441411" y="207723"/>
                  </a:moveTo>
                  <a:cubicBezTo>
                    <a:pt x="427084" y="207723"/>
                    <a:pt x="415446" y="196071"/>
                    <a:pt x="415446" y="181758"/>
                  </a:cubicBezTo>
                  <a:cubicBezTo>
                    <a:pt x="415446" y="167445"/>
                    <a:pt x="427085" y="155793"/>
                    <a:pt x="441411" y="155793"/>
                  </a:cubicBezTo>
                  <a:cubicBezTo>
                    <a:pt x="455737" y="155793"/>
                    <a:pt x="467376" y="167445"/>
                    <a:pt x="467376" y="181758"/>
                  </a:cubicBezTo>
                  <a:cubicBezTo>
                    <a:pt x="467376" y="196071"/>
                    <a:pt x="455737" y="207723"/>
                    <a:pt x="441411" y="207723"/>
                  </a:cubicBezTo>
                  <a:close/>
                  <a:moveTo>
                    <a:pt x="545271" y="102549"/>
                  </a:moveTo>
                  <a:cubicBezTo>
                    <a:pt x="505625" y="96800"/>
                    <a:pt x="474436" y="65611"/>
                    <a:pt x="468688" y="25965"/>
                  </a:cubicBezTo>
                  <a:lnTo>
                    <a:pt x="519307" y="25965"/>
                  </a:lnTo>
                  <a:cubicBezTo>
                    <a:pt x="533633" y="25965"/>
                    <a:pt x="545271" y="37616"/>
                    <a:pt x="545271" y="51930"/>
                  </a:cubicBezTo>
                  <a:lnTo>
                    <a:pt x="545271" y="102549"/>
                  </a:lnTo>
                  <a:close/>
                </a:path>
              </a:pathLst>
            </a:custGeom>
            <a:grpFill/>
            <a:ln w="1198" cap="flat">
              <a:noFill/>
              <a:prstDash val="solid"/>
              <a:miter/>
            </a:ln>
          </p:spPr>
          <p:txBody>
            <a:bodyPr rtlCol="0" anchor="ctr"/>
            <a:lstStyle/>
            <a:p>
              <a:endParaRPr lang="es-MX"/>
            </a:p>
          </p:txBody>
        </p:sp>
        <p:sp>
          <p:nvSpPr>
            <p:cNvPr id="261" name="Forma libre 376">
              <a:extLst>
                <a:ext uri="{FF2B5EF4-FFF2-40B4-BE49-F238E27FC236}">
                  <a16:creationId xmlns:a16="http://schemas.microsoft.com/office/drawing/2014/main" id="{96E2F676-4330-9E45-AB9A-3E23991D8AA6}"/>
                </a:ext>
              </a:extLst>
            </p:cNvPr>
            <p:cNvSpPr/>
            <p:nvPr/>
          </p:nvSpPr>
          <p:spPr>
            <a:xfrm>
              <a:off x="4233216" y="5968619"/>
              <a:ext cx="285617" cy="103862"/>
            </a:xfrm>
            <a:custGeom>
              <a:avLst/>
              <a:gdLst>
                <a:gd name="connsiteX0" fmla="*/ 142809 w 285617"/>
                <a:gd name="connsiteY0" fmla="*/ 0 h 103862"/>
                <a:gd name="connsiteX1" fmla="*/ 0 w 285617"/>
                <a:gd name="connsiteY1" fmla="*/ 51931 h 103862"/>
                <a:gd name="connsiteX2" fmla="*/ 142809 w 285617"/>
                <a:gd name="connsiteY2" fmla="*/ 103862 h 103862"/>
                <a:gd name="connsiteX3" fmla="*/ 285618 w 285617"/>
                <a:gd name="connsiteY3" fmla="*/ 51931 h 103862"/>
                <a:gd name="connsiteX4" fmla="*/ 142809 w 285617"/>
                <a:gd name="connsiteY4" fmla="*/ 0 h 1038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617" h="103862">
                  <a:moveTo>
                    <a:pt x="142809" y="0"/>
                  </a:moveTo>
                  <a:cubicBezTo>
                    <a:pt x="74016" y="0"/>
                    <a:pt x="0" y="16253"/>
                    <a:pt x="0" y="51931"/>
                  </a:cubicBezTo>
                  <a:cubicBezTo>
                    <a:pt x="0" y="87609"/>
                    <a:pt x="74017" y="103862"/>
                    <a:pt x="142809" y="103862"/>
                  </a:cubicBezTo>
                  <a:cubicBezTo>
                    <a:pt x="211601" y="103862"/>
                    <a:pt x="285618" y="87609"/>
                    <a:pt x="285618" y="51931"/>
                  </a:cubicBezTo>
                  <a:cubicBezTo>
                    <a:pt x="285618" y="16253"/>
                    <a:pt x="211602" y="0"/>
                    <a:pt x="142809" y="0"/>
                  </a:cubicBezTo>
                  <a:close/>
                </a:path>
              </a:pathLst>
            </a:custGeom>
            <a:grpFill/>
            <a:ln w="1198" cap="flat">
              <a:noFill/>
              <a:prstDash val="solid"/>
              <a:miter/>
            </a:ln>
          </p:spPr>
          <p:txBody>
            <a:bodyPr rtlCol="0" anchor="ctr"/>
            <a:lstStyle/>
            <a:p>
              <a:endParaRPr lang="es-MX"/>
            </a:p>
          </p:txBody>
        </p:sp>
        <p:sp>
          <p:nvSpPr>
            <p:cNvPr id="262" name="Forma libre 377">
              <a:extLst>
                <a:ext uri="{FF2B5EF4-FFF2-40B4-BE49-F238E27FC236}">
                  <a16:creationId xmlns:a16="http://schemas.microsoft.com/office/drawing/2014/main" id="{E6D59C40-3F81-8641-8F94-6572718883CD}"/>
                </a:ext>
              </a:extLst>
            </p:cNvPr>
            <p:cNvSpPr/>
            <p:nvPr/>
          </p:nvSpPr>
          <p:spPr>
            <a:xfrm>
              <a:off x="4233215" y="6075887"/>
              <a:ext cx="285617" cy="74490"/>
            </a:xfrm>
            <a:custGeom>
              <a:avLst/>
              <a:gdLst>
                <a:gd name="connsiteX0" fmla="*/ 279661 w 285617"/>
                <a:gd name="connsiteY0" fmla="*/ 2070 h 74490"/>
                <a:gd name="connsiteX1" fmla="*/ 267261 w 285617"/>
                <a:gd name="connsiteY1" fmla="*/ 1169 h 74490"/>
                <a:gd name="connsiteX2" fmla="*/ 142810 w 285617"/>
                <a:gd name="connsiteY2" fmla="*/ 22558 h 74490"/>
                <a:gd name="connsiteX3" fmla="*/ 18359 w 285617"/>
                <a:gd name="connsiteY3" fmla="*/ 1169 h 74490"/>
                <a:gd name="connsiteX4" fmla="*/ 5959 w 285617"/>
                <a:gd name="connsiteY4" fmla="*/ 2070 h 74490"/>
                <a:gd name="connsiteX5" fmla="*/ 0 w 285617"/>
                <a:gd name="connsiteY5" fmla="*/ 12986 h 74490"/>
                <a:gd name="connsiteX6" fmla="*/ 0 w 285617"/>
                <a:gd name="connsiteY6" fmla="*/ 22559 h 74490"/>
                <a:gd name="connsiteX7" fmla="*/ 142809 w 285617"/>
                <a:gd name="connsiteY7" fmla="*/ 74490 h 74490"/>
                <a:gd name="connsiteX8" fmla="*/ 285618 w 285617"/>
                <a:gd name="connsiteY8" fmla="*/ 22559 h 74490"/>
                <a:gd name="connsiteX9" fmla="*/ 285618 w 285617"/>
                <a:gd name="connsiteY9" fmla="*/ 12986 h 74490"/>
                <a:gd name="connsiteX10" fmla="*/ 279661 w 285617"/>
                <a:gd name="connsiteY10" fmla="*/ 2070 h 7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617" h="74490">
                  <a:moveTo>
                    <a:pt x="279661" y="2070"/>
                  </a:moveTo>
                  <a:cubicBezTo>
                    <a:pt x="275958" y="-301"/>
                    <a:pt x="271319" y="-668"/>
                    <a:pt x="267261" y="1169"/>
                  </a:cubicBezTo>
                  <a:cubicBezTo>
                    <a:pt x="224763" y="20479"/>
                    <a:pt x="166062" y="22558"/>
                    <a:pt x="142810" y="22558"/>
                  </a:cubicBezTo>
                  <a:cubicBezTo>
                    <a:pt x="119558" y="22558"/>
                    <a:pt x="60857" y="20479"/>
                    <a:pt x="18359" y="1169"/>
                  </a:cubicBezTo>
                  <a:cubicBezTo>
                    <a:pt x="14327" y="-682"/>
                    <a:pt x="9687" y="-301"/>
                    <a:pt x="5959" y="2070"/>
                  </a:cubicBezTo>
                  <a:cubicBezTo>
                    <a:pt x="2231" y="4467"/>
                    <a:pt x="0" y="8574"/>
                    <a:pt x="0" y="12986"/>
                  </a:cubicBezTo>
                  <a:lnTo>
                    <a:pt x="0" y="22559"/>
                  </a:lnTo>
                  <a:cubicBezTo>
                    <a:pt x="0" y="58237"/>
                    <a:pt x="74017" y="74490"/>
                    <a:pt x="142809" y="74490"/>
                  </a:cubicBezTo>
                  <a:cubicBezTo>
                    <a:pt x="211601" y="74490"/>
                    <a:pt x="285618" y="58237"/>
                    <a:pt x="285618" y="22559"/>
                  </a:cubicBezTo>
                  <a:lnTo>
                    <a:pt x="285618" y="12986"/>
                  </a:lnTo>
                  <a:cubicBezTo>
                    <a:pt x="285620" y="8574"/>
                    <a:pt x="283388" y="4467"/>
                    <a:pt x="279661" y="2070"/>
                  </a:cubicBezTo>
                  <a:close/>
                </a:path>
              </a:pathLst>
            </a:custGeom>
            <a:grpFill/>
            <a:ln w="1198" cap="flat">
              <a:noFill/>
              <a:prstDash val="solid"/>
              <a:miter/>
            </a:ln>
          </p:spPr>
          <p:txBody>
            <a:bodyPr rtlCol="0" anchor="ctr"/>
            <a:lstStyle/>
            <a:p>
              <a:endParaRPr lang="es-MX"/>
            </a:p>
          </p:txBody>
        </p:sp>
        <p:sp>
          <p:nvSpPr>
            <p:cNvPr id="263" name="Forma libre 378">
              <a:extLst>
                <a:ext uri="{FF2B5EF4-FFF2-40B4-BE49-F238E27FC236}">
                  <a16:creationId xmlns:a16="http://schemas.microsoft.com/office/drawing/2014/main" id="{12856A61-0841-3142-B90C-9311C33647E2}"/>
                </a:ext>
              </a:extLst>
            </p:cNvPr>
            <p:cNvSpPr/>
            <p:nvPr/>
          </p:nvSpPr>
          <p:spPr>
            <a:xfrm>
              <a:off x="4233215" y="6153784"/>
              <a:ext cx="285617" cy="74488"/>
            </a:xfrm>
            <a:custGeom>
              <a:avLst/>
              <a:gdLst>
                <a:gd name="connsiteX0" fmla="*/ 279661 w 285617"/>
                <a:gd name="connsiteY0" fmla="*/ 2069 h 74488"/>
                <a:gd name="connsiteX1" fmla="*/ 267261 w 285617"/>
                <a:gd name="connsiteY1" fmla="*/ 1168 h 74488"/>
                <a:gd name="connsiteX2" fmla="*/ 142810 w 285617"/>
                <a:gd name="connsiteY2" fmla="*/ 22556 h 74488"/>
                <a:gd name="connsiteX3" fmla="*/ 18359 w 285617"/>
                <a:gd name="connsiteY3" fmla="*/ 1168 h 74488"/>
                <a:gd name="connsiteX4" fmla="*/ 5959 w 285617"/>
                <a:gd name="connsiteY4" fmla="*/ 2069 h 74488"/>
                <a:gd name="connsiteX5" fmla="*/ 0 w 285617"/>
                <a:gd name="connsiteY5" fmla="*/ 12985 h 74488"/>
                <a:gd name="connsiteX6" fmla="*/ 0 w 285617"/>
                <a:gd name="connsiteY6" fmla="*/ 22558 h 74488"/>
                <a:gd name="connsiteX7" fmla="*/ 142809 w 285617"/>
                <a:gd name="connsiteY7" fmla="*/ 74489 h 74488"/>
                <a:gd name="connsiteX8" fmla="*/ 285618 w 285617"/>
                <a:gd name="connsiteY8" fmla="*/ 22558 h 74488"/>
                <a:gd name="connsiteX9" fmla="*/ 285618 w 285617"/>
                <a:gd name="connsiteY9" fmla="*/ 12985 h 74488"/>
                <a:gd name="connsiteX10" fmla="*/ 279661 w 285617"/>
                <a:gd name="connsiteY10" fmla="*/ 2069 h 74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5617" h="74488">
                  <a:moveTo>
                    <a:pt x="279661" y="2069"/>
                  </a:moveTo>
                  <a:cubicBezTo>
                    <a:pt x="275958" y="-315"/>
                    <a:pt x="271319" y="-658"/>
                    <a:pt x="267261" y="1168"/>
                  </a:cubicBezTo>
                  <a:cubicBezTo>
                    <a:pt x="224763" y="20478"/>
                    <a:pt x="166062" y="22556"/>
                    <a:pt x="142810" y="22556"/>
                  </a:cubicBezTo>
                  <a:cubicBezTo>
                    <a:pt x="119558" y="22556"/>
                    <a:pt x="60857" y="20478"/>
                    <a:pt x="18359" y="1168"/>
                  </a:cubicBezTo>
                  <a:cubicBezTo>
                    <a:pt x="14327" y="-670"/>
                    <a:pt x="9687" y="-316"/>
                    <a:pt x="5959" y="2069"/>
                  </a:cubicBezTo>
                  <a:cubicBezTo>
                    <a:pt x="2231" y="4465"/>
                    <a:pt x="0" y="8573"/>
                    <a:pt x="0" y="12985"/>
                  </a:cubicBezTo>
                  <a:lnTo>
                    <a:pt x="0" y="22558"/>
                  </a:lnTo>
                  <a:cubicBezTo>
                    <a:pt x="0" y="58235"/>
                    <a:pt x="74017" y="74489"/>
                    <a:pt x="142809" y="74489"/>
                  </a:cubicBezTo>
                  <a:cubicBezTo>
                    <a:pt x="211601" y="74489"/>
                    <a:pt x="285618" y="58235"/>
                    <a:pt x="285618" y="22558"/>
                  </a:cubicBezTo>
                  <a:lnTo>
                    <a:pt x="285618" y="12985"/>
                  </a:lnTo>
                  <a:cubicBezTo>
                    <a:pt x="285620" y="8573"/>
                    <a:pt x="283388" y="4465"/>
                    <a:pt x="279661" y="2069"/>
                  </a:cubicBezTo>
                  <a:close/>
                </a:path>
              </a:pathLst>
            </a:custGeom>
            <a:grpFill/>
            <a:ln w="1198" cap="flat">
              <a:noFill/>
              <a:prstDash val="solid"/>
              <a:miter/>
            </a:ln>
          </p:spPr>
          <p:txBody>
            <a:bodyPr rtlCol="0" anchor="ctr"/>
            <a:lstStyle/>
            <a:p>
              <a:endParaRPr lang="es-MX"/>
            </a:p>
          </p:txBody>
        </p:sp>
      </p:grpSp>
    </p:spTree>
    <p:extLst>
      <p:ext uri="{BB962C8B-B14F-4D97-AF65-F5344CB8AC3E}">
        <p14:creationId xmlns:p14="http://schemas.microsoft.com/office/powerpoint/2010/main" val="4094420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5" name="Rectangle 4">
            <a:extLst>
              <a:ext uri="{FF2B5EF4-FFF2-40B4-BE49-F238E27FC236}">
                <a16:creationId xmlns:a16="http://schemas.microsoft.com/office/drawing/2014/main" id="{05174005-7513-3042-B9FE-4C5F9C74DB20}"/>
              </a:ext>
            </a:extLst>
          </p:cNvPr>
          <p:cNvSpPr/>
          <p:nvPr/>
        </p:nvSpPr>
        <p:spPr>
          <a:xfrm>
            <a:off x="2606633" y="4178128"/>
            <a:ext cx="5847907" cy="811310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6" name="TextBox 5">
            <a:extLst>
              <a:ext uri="{FF2B5EF4-FFF2-40B4-BE49-F238E27FC236}">
                <a16:creationId xmlns:a16="http://schemas.microsoft.com/office/drawing/2014/main" id="{EBE72874-A842-6A44-9DDD-BE87EBE06863}"/>
              </a:ext>
            </a:extLst>
          </p:cNvPr>
          <p:cNvSpPr txBox="1"/>
          <p:nvPr/>
        </p:nvSpPr>
        <p:spPr>
          <a:xfrm>
            <a:off x="3641533" y="6341302"/>
            <a:ext cx="3778104" cy="1200329"/>
          </a:xfrm>
          <a:prstGeom prst="rect">
            <a:avLst/>
          </a:prstGeom>
          <a:noFill/>
        </p:spPr>
        <p:txBody>
          <a:bodyPr wrap="square" rtlCol="0">
            <a:spAutoFit/>
          </a:bodyPr>
          <a:lstStyle/>
          <a:p>
            <a:pPr algn="ctr"/>
            <a:r>
              <a:rPr lang="en-US" sz="2400" dirty="0">
                <a:solidFill>
                  <a:schemeClr val="bg1"/>
                </a:solidFill>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7" name="Rectangle 6">
            <a:extLst>
              <a:ext uri="{FF2B5EF4-FFF2-40B4-BE49-F238E27FC236}">
                <a16:creationId xmlns:a16="http://schemas.microsoft.com/office/drawing/2014/main" id="{357DD97B-E161-CE4D-A714-572C7EB9DE0B}"/>
              </a:ext>
            </a:extLst>
          </p:cNvPr>
          <p:cNvSpPr/>
          <p:nvPr/>
        </p:nvSpPr>
        <p:spPr>
          <a:xfrm>
            <a:off x="4040073" y="5620244"/>
            <a:ext cx="2981025"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Montserrat" charset="0"/>
              </a:rPr>
              <a:t>Bolivia</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9" name="Rectangle 8">
            <a:extLst>
              <a:ext uri="{FF2B5EF4-FFF2-40B4-BE49-F238E27FC236}">
                <a16:creationId xmlns:a16="http://schemas.microsoft.com/office/drawing/2014/main" id="{933C2FF9-C5B3-454D-BE20-FA1CADA1AC98}"/>
              </a:ext>
            </a:extLst>
          </p:cNvPr>
          <p:cNvSpPr/>
          <p:nvPr/>
        </p:nvSpPr>
        <p:spPr>
          <a:xfrm>
            <a:off x="4040073" y="4899186"/>
            <a:ext cx="2981025" cy="646331"/>
          </a:xfrm>
          <a:prstGeom prst="rect">
            <a:avLst/>
          </a:prstGeom>
        </p:spPr>
        <p:txBody>
          <a:bodyPr wrap="square">
            <a:spAutoFit/>
          </a:bodyPr>
          <a:lstStyle/>
          <a:p>
            <a:pPr algn="ctr"/>
            <a:r>
              <a:rPr lang="en-US" dirty="0">
                <a:solidFill>
                  <a:schemeClr val="bg2"/>
                </a:solidFill>
                <a:latin typeface="Roboto Medium" panose="02000000000000000000" pitchFamily="2" charset="0"/>
                <a:ea typeface="Roboto Medium" panose="02000000000000000000" pitchFamily="2" charset="0"/>
                <a:cs typeface="Montserrat" charset="0"/>
              </a:rPr>
              <a:t>01</a:t>
            </a:r>
            <a:endParaRPr lang="en-US" sz="5400" dirty="0">
              <a:solidFill>
                <a:schemeClr val="bg2"/>
              </a:solidFill>
              <a:latin typeface="Roboto Medium" panose="02000000000000000000" pitchFamily="2" charset="0"/>
              <a:ea typeface="Roboto Medium" panose="02000000000000000000" pitchFamily="2" charset="0"/>
              <a:cs typeface="Montserrat" charset="0"/>
            </a:endParaRPr>
          </a:p>
        </p:txBody>
      </p:sp>
      <p:sp>
        <p:nvSpPr>
          <p:cNvPr id="10" name="Rectangle 9">
            <a:extLst>
              <a:ext uri="{FF2B5EF4-FFF2-40B4-BE49-F238E27FC236}">
                <a16:creationId xmlns:a16="http://schemas.microsoft.com/office/drawing/2014/main" id="{E9733831-FFE2-7F4B-9372-A0E16A0106B7}"/>
              </a:ext>
            </a:extLst>
          </p:cNvPr>
          <p:cNvSpPr/>
          <p:nvPr/>
        </p:nvSpPr>
        <p:spPr>
          <a:xfrm>
            <a:off x="9305145" y="4178128"/>
            <a:ext cx="5847907" cy="811310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11" name="TextBox 10">
            <a:extLst>
              <a:ext uri="{FF2B5EF4-FFF2-40B4-BE49-F238E27FC236}">
                <a16:creationId xmlns:a16="http://schemas.microsoft.com/office/drawing/2014/main" id="{07C52830-D972-F844-9EF0-C1E55E6D0DD7}"/>
              </a:ext>
            </a:extLst>
          </p:cNvPr>
          <p:cNvSpPr txBox="1"/>
          <p:nvPr/>
        </p:nvSpPr>
        <p:spPr>
          <a:xfrm>
            <a:off x="10340045" y="6341302"/>
            <a:ext cx="3778104" cy="1200329"/>
          </a:xfrm>
          <a:prstGeom prst="rect">
            <a:avLst/>
          </a:prstGeom>
          <a:noFill/>
        </p:spPr>
        <p:txBody>
          <a:bodyPr wrap="square" rtlCol="0">
            <a:spAutoFit/>
          </a:bodyPr>
          <a:lstStyle/>
          <a:p>
            <a:pPr algn="ctr"/>
            <a:r>
              <a:rPr lang="en-US" sz="2400" dirty="0">
                <a:solidFill>
                  <a:schemeClr val="bg1"/>
                </a:solidFill>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2" name="Rectangle 11">
            <a:extLst>
              <a:ext uri="{FF2B5EF4-FFF2-40B4-BE49-F238E27FC236}">
                <a16:creationId xmlns:a16="http://schemas.microsoft.com/office/drawing/2014/main" id="{2CB374A8-1D90-BF42-9573-E89E9F74A4E7}"/>
              </a:ext>
            </a:extLst>
          </p:cNvPr>
          <p:cNvSpPr/>
          <p:nvPr/>
        </p:nvSpPr>
        <p:spPr>
          <a:xfrm>
            <a:off x="10738585" y="5620244"/>
            <a:ext cx="2981025"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Montserrat" charset="0"/>
              </a:rPr>
              <a:t>Colombia</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14" name="Rectangle 13">
            <a:extLst>
              <a:ext uri="{FF2B5EF4-FFF2-40B4-BE49-F238E27FC236}">
                <a16:creationId xmlns:a16="http://schemas.microsoft.com/office/drawing/2014/main" id="{7FFF73EC-BA59-5044-A6E7-7D2501C5DC1C}"/>
              </a:ext>
            </a:extLst>
          </p:cNvPr>
          <p:cNvSpPr/>
          <p:nvPr/>
        </p:nvSpPr>
        <p:spPr>
          <a:xfrm>
            <a:off x="10738585" y="4899186"/>
            <a:ext cx="2981025" cy="646331"/>
          </a:xfrm>
          <a:prstGeom prst="rect">
            <a:avLst/>
          </a:prstGeom>
        </p:spPr>
        <p:txBody>
          <a:bodyPr wrap="square">
            <a:spAutoFit/>
          </a:bodyPr>
          <a:lstStyle/>
          <a:p>
            <a:pPr algn="ctr"/>
            <a:r>
              <a:rPr lang="en-US" dirty="0">
                <a:solidFill>
                  <a:schemeClr val="bg2"/>
                </a:solidFill>
                <a:latin typeface="Roboto Medium" panose="02000000000000000000" pitchFamily="2" charset="0"/>
                <a:ea typeface="Roboto Medium" panose="02000000000000000000" pitchFamily="2" charset="0"/>
                <a:cs typeface="Montserrat" charset="0"/>
              </a:rPr>
              <a:t>02</a:t>
            </a:r>
            <a:endParaRPr lang="en-US" sz="5400" dirty="0">
              <a:solidFill>
                <a:schemeClr val="bg2"/>
              </a:solidFill>
              <a:latin typeface="Roboto Medium" panose="02000000000000000000" pitchFamily="2" charset="0"/>
              <a:ea typeface="Roboto Medium" panose="02000000000000000000" pitchFamily="2" charset="0"/>
              <a:cs typeface="Montserrat" charset="0"/>
            </a:endParaRPr>
          </a:p>
        </p:txBody>
      </p:sp>
      <p:sp>
        <p:nvSpPr>
          <p:cNvPr id="15" name="Rectangle 14">
            <a:extLst>
              <a:ext uri="{FF2B5EF4-FFF2-40B4-BE49-F238E27FC236}">
                <a16:creationId xmlns:a16="http://schemas.microsoft.com/office/drawing/2014/main" id="{C73BBE0D-E6EC-7742-B127-846441A9D28E}"/>
              </a:ext>
            </a:extLst>
          </p:cNvPr>
          <p:cNvSpPr/>
          <p:nvPr/>
        </p:nvSpPr>
        <p:spPr>
          <a:xfrm>
            <a:off x="16067452" y="4178128"/>
            <a:ext cx="5847907" cy="8113109"/>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16" name="TextBox 15">
            <a:extLst>
              <a:ext uri="{FF2B5EF4-FFF2-40B4-BE49-F238E27FC236}">
                <a16:creationId xmlns:a16="http://schemas.microsoft.com/office/drawing/2014/main" id="{84ABABF0-91B6-1F44-8130-E90DF22D6278}"/>
              </a:ext>
            </a:extLst>
          </p:cNvPr>
          <p:cNvSpPr txBox="1"/>
          <p:nvPr/>
        </p:nvSpPr>
        <p:spPr>
          <a:xfrm>
            <a:off x="17102352" y="6341302"/>
            <a:ext cx="3778104" cy="1200329"/>
          </a:xfrm>
          <a:prstGeom prst="rect">
            <a:avLst/>
          </a:prstGeom>
          <a:noFill/>
        </p:spPr>
        <p:txBody>
          <a:bodyPr wrap="square" rtlCol="0">
            <a:spAutoFit/>
          </a:bodyPr>
          <a:lstStyle/>
          <a:p>
            <a:pPr algn="ctr"/>
            <a:r>
              <a:rPr lang="en-US" sz="2400" dirty="0">
                <a:solidFill>
                  <a:schemeClr val="bg1"/>
                </a:solidFill>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7" name="Rectangle 16">
            <a:extLst>
              <a:ext uri="{FF2B5EF4-FFF2-40B4-BE49-F238E27FC236}">
                <a16:creationId xmlns:a16="http://schemas.microsoft.com/office/drawing/2014/main" id="{F2AF8E90-9826-AD49-85F6-803EBF7ED39A}"/>
              </a:ext>
            </a:extLst>
          </p:cNvPr>
          <p:cNvSpPr/>
          <p:nvPr/>
        </p:nvSpPr>
        <p:spPr>
          <a:xfrm>
            <a:off x="17500892" y="5620244"/>
            <a:ext cx="2981025"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Montserrat" charset="0"/>
              </a:rPr>
              <a:t>Peru</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19" name="Rectangle 18">
            <a:extLst>
              <a:ext uri="{FF2B5EF4-FFF2-40B4-BE49-F238E27FC236}">
                <a16:creationId xmlns:a16="http://schemas.microsoft.com/office/drawing/2014/main" id="{82059573-6D37-4A46-803B-25F2B4EC48B7}"/>
              </a:ext>
            </a:extLst>
          </p:cNvPr>
          <p:cNvSpPr/>
          <p:nvPr/>
        </p:nvSpPr>
        <p:spPr>
          <a:xfrm>
            <a:off x="17500892" y="4899186"/>
            <a:ext cx="2981025" cy="646331"/>
          </a:xfrm>
          <a:prstGeom prst="rect">
            <a:avLst/>
          </a:prstGeom>
        </p:spPr>
        <p:txBody>
          <a:bodyPr wrap="square">
            <a:spAutoFit/>
          </a:bodyPr>
          <a:lstStyle/>
          <a:p>
            <a:pPr algn="ctr"/>
            <a:r>
              <a:rPr lang="en-US" dirty="0">
                <a:solidFill>
                  <a:schemeClr val="bg2"/>
                </a:solidFill>
                <a:latin typeface="Roboto Medium" panose="02000000000000000000" pitchFamily="2" charset="0"/>
                <a:ea typeface="Roboto Medium" panose="02000000000000000000" pitchFamily="2" charset="0"/>
                <a:cs typeface="Montserrat" charset="0"/>
              </a:rPr>
              <a:t>03</a:t>
            </a:r>
            <a:endParaRPr lang="en-US" sz="5400" dirty="0">
              <a:solidFill>
                <a:schemeClr val="bg2"/>
              </a:solidFill>
              <a:latin typeface="Roboto Medium" panose="02000000000000000000" pitchFamily="2" charset="0"/>
              <a:ea typeface="Roboto Medium" panose="02000000000000000000" pitchFamily="2" charset="0"/>
              <a:cs typeface="Montserrat" charset="0"/>
            </a:endParaRPr>
          </a:p>
        </p:txBody>
      </p:sp>
      <p:sp>
        <p:nvSpPr>
          <p:cNvPr id="20" name="Freeform 19">
            <a:extLst>
              <a:ext uri="{FF2B5EF4-FFF2-40B4-BE49-F238E27FC236}">
                <a16:creationId xmlns:a16="http://schemas.microsoft.com/office/drawing/2014/main" id="{6B6B77C7-B581-FA4F-973C-864E4D720DE2}"/>
              </a:ext>
            </a:extLst>
          </p:cNvPr>
          <p:cNvSpPr/>
          <p:nvPr/>
        </p:nvSpPr>
        <p:spPr>
          <a:xfrm>
            <a:off x="17500892" y="7708691"/>
            <a:ext cx="2870278" cy="4124654"/>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solidFill>
            <a:schemeClr val="accent3"/>
          </a:solidFill>
          <a:ln w="7486" cap="flat">
            <a:no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1FAC03E9-50CF-D240-AABA-BAFC19A4FE17}"/>
              </a:ext>
            </a:extLst>
          </p:cNvPr>
          <p:cNvSpPr/>
          <p:nvPr/>
        </p:nvSpPr>
        <p:spPr>
          <a:xfrm>
            <a:off x="11000255" y="8038283"/>
            <a:ext cx="2719355" cy="3691491"/>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solidFill>
            <a:schemeClr val="accent2"/>
          </a:solidFill>
          <a:ln w="7486" cap="flat">
            <a:no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ADF29EA3-2906-3141-990D-D004026922CA}"/>
              </a:ext>
            </a:extLst>
          </p:cNvPr>
          <p:cNvSpPr/>
          <p:nvPr/>
        </p:nvSpPr>
        <p:spPr>
          <a:xfrm>
            <a:off x="4483003" y="8252959"/>
            <a:ext cx="2736948" cy="303611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solidFill>
            <a:schemeClr val="accent1"/>
          </a:solidFill>
          <a:ln w="7486" cap="flat">
            <a:noFill/>
            <a:prstDash val="solid"/>
            <a:miter/>
          </a:ln>
        </p:spPr>
        <p:txBody>
          <a:bodyPr rtlCol="0" anchor="ctr"/>
          <a:lstStyle/>
          <a:p>
            <a:endParaRPr lang="en-US"/>
          </a:p>
        </p:txBody>
      </p:sp>
    </p:spTree>
    <p:extLst>
      <p:ext uri="{BB962C8B-B14F-4D97-AF65-F5344CB8AC3E}">
        <p14:creationId xmlns:p14="http://schemas.microsoft.com/office/powerpoint/2010/main" val="20992232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5" name="Freeform 4">
            <a:extLst>
              <a:ext uri="{FF2B5EF4-FFF2-40B4-BE49-F238E27FC236}">
                <a16:creationId xmlns:a16="http://schemas.microsoft.com/office/drawing/2014/main" id="{73324A47-6A5C-0640-95B1-E81881897371}"/>
              </a:ext>
            </a:extLst>
          </p:cNvPr>
          <p:cNvSpPr/>
          <p:nvPr/>
        </p:nvSpPr>
        <p:spPr>
          <a:xfrm>
            <a:off x="2668308" y="4348803"/>
            <a:ext cx="5188988" cy="7456692"/>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solidFill>
            <a:schemeClr val="accent1"/>
          </a:solidFill>
          <a:ln w="7486" cap="flat">
            <a:noFill/>
            <a:prstDash val="solid"/>
            <a:miter/>
          </a:ln>
        </p:spPr>
        <p:txBody>
          <a:bodyPr rtlCol="0" anchor="ctr"/>
          <a:lstStyle/>
          <a:p>
            <a:endParaRPr lang="en-US"/>
          </a:p>
        </p:txBody>
      </p:sp>
      <p:grpSp>
        <p:nvGrpSpPr>
          <p:cNvPr id="7" name="Group 6">
            <a:extLst>
              <a:ext uri="{FF2B5EF4-FFF2-40B4-BE49-F238E27FC236}">
                <a16:creationId xmlns:a16="http://schemas.microsoft.com/office/drawing/2014/main" id="{B4EC163C-9730-7B4E-9AC0-FB89216197B8}"/>
              </a:ext>
            </a:extLst>
          </p:cNvPr>
          <p:cNvGrpSpPr/>
          <p:nvPr/>
        </p:nvGrpSpPr>
        <p:grpSpPr>
          <a:xfrm>
            <a:off x="9207800" y="4641708"/>
            <a:ext cx="9760683" cy="2365542"/>
            <a:chOff x="5756380" y="8989661"/>
            <a:chExt cx="14071755" cy="2365542"/>
          </a:xfrm>
        </p:grpSpPr>
        <p:sp>
          <p:nvSpPr>
            <p:cNvPr id="8" name="TextBox 7">
              <a:extLst>
                <a:ext uri="{FF2B5EF4-FFF2-40B4-BE49-F238E27FC236}">
                  <a16:creationId xmlns:a16="http://schemas.microsoft.com/office/drawing/2014/main" id="{F5130F4E-56FA-2F43-A749-C1CDFEDEEA44}"/>
                </a:ext>
              </a:extLst>
            </p:cNvPr>
            <p:cNvSpPr txBox="1"/>
            <p:nvPr/>
          </p:nvSpPr>
          <p:spPr>
            <a:xfrm>
              <a:off x="6362478" y="10154874"/>
              <a:ext cx="13465657"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To get your company’s name out there, you need to make sure. To get your company’s name out there, you need to make sure.</a:t>
              </a:r>
            </a:p>
          </p:txBody>
        </p:sp>
        <p:sp>
          <p:nvSpPr>
            <p:cNvPr id="9" name="Rectangle 8">
              <a:extLst>
                <a:ext uri="{FF2B5EF4-FFF2-40B4-BE49-F238E27FC236}">
                  <a16:creationId xmlns:a16="http://schemas.microsoft.com/office/drawing/2014/main" id="{1BB024AE-1744-4E41-BB92-07879F11A40A}"/>
                </a:ext>
              </a:extLst>
            </p:cNvPr>
            <p:cNvSpPr/>
            <p:nvPr/>
          </p:nvSpPr>
          <p:spPr>
            <a:xfrm>
              <a:off x="5756380" y="8989661"/>
              <a:ext cx="4297676" cy="1092607"/>
            </a:xfrm>
            <a:prstGeom prst="rect">
              <a:avLst/>
            </a:prstGeom>
          </p:spPr>
          <p:txBody>
            <a:bodyPr wrap="square">
              <a:spAutoFit/>
            </a:bodyPr>
            <a:lstStyle/>
            <a:p>
              <a:pPr algn="ctr"/>
              <a:r>
                <a:rPr lang="en-US" sz="6500" dirty="0">
                  <a:solidFill>
                    <a:schemeClr val="tx2"/>
                  </a:solidFill>
                  <a:latin typeface="Roboto Medium" panose="02000000000000000000" pitchFamily="2" charset="0"/>
                  <a:ea typeface="Roboto Medium" panose="02000000000000000000" pitchFamily="2" charset="0"/>
                  <a:cs typeface="Poppins" pitchFamily="2" charset="77"/>
                </a:rPr>
                <a:t>Peru</a:t>
              </a:r>
            </a:p>
          </p:txBody>
        </p:sp>
      </p:grpSp>
      <p:cxnSp>
        <p:nvCxnSpPr>
          <p:cNvPr id="15" name="Straight Connector 14">
            <a:extLst>
              <a:ext uri="{FF2B5EF4-FFF2-40B4-BE49-F238E27FC236}">
                <a16:creationId xmlns:a16="http://schemas.microsoft.com/office/drawing/2014/main" id="{00CF8F7B-4987-6E4F-943A-145DE1EA861F}"/>
              </a:ext>
            </a:extLst>
          </p:cNvPr>
          <p:cNvCxnSpPr>
            <a:cxnSpLocks/>
          </p:cNvCxnSpPr>
          <p:nvPr/>
        </p:nvCxnSpPr>
        <p:spPr>
          <a:xfrm>
            <a:off x="9793916" y="7687340"/>
            <a:ext cx="11915427" cy="0"/>
          </a:xfrm>
          <a:prstGeom prst="line">
            <a:avLst/>
          </a:prstGeom>
          <a:ln w="381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DD0B04DA-CC01-9042-8A03-F9E5AA0BB9C6}"/>
              </a:ext>
            </a:extLst>
          </p:cNvPr>
          <p:cNvGrpSpPr/>
          <p:nvPr/>
        </p:nvGrpSpPr>
        <p:grpSpPr>
          <a:xfrm>
            <a:off x="9628212" y="10045297"/>
            <a:ext cx="3194653" cy="1480065"/>
            <a:chOff x="8171269" y="10491269"/>
            <a:chExt cx="4605659" cy="1480065"/>
          </a:xfrm>
        </p:grpSpPr>
        <p:sp>
          <p:nvSpPr>
            <p:cNvPr id="18" name="TextBox 17">
              <a:extLst>
                <a:ext uri="{FF2B5EF4-FFF2-40B4-BE49-F238E27FC236}">
                  <a16:creationId xmlns:a16="http://schemas.microsoft.com/office/drawing/2014/main" id="{A0F62B12-843E-F24D-A83D-BFD1C12CE668}"/>
                </a:ext>
              </a:extLst>
            </p:cNvPr>
            <p:cNvSpPr txBox="1"/>
            <p:nvPr/>
          </p:nvSpPr>
          <p:spPr>
            <a:xfrm>
              <a:off x="8171269" y="11140337"/>
              <a:ext cx="4605659" cy="830997"/>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a:t>
              </a:r>
            </a:p>
          </p:txBody>
        </p:sp>
        <p:sp>
          <p:nvSpPr>
            <p:cNvPr id="19" name="Rectangle 18">
              <a:extLst>
                <a:ext uri="{FF2B5EF4-FFF2-40B4-BE49-F238E27FC236}">
                  <a16:creationId xmlns:a16="http://schemas.microsoft.com/office/drawing/2014/main" id="{5FA6D869-3DB9-A04B-A34A-486C3097FEAD}"/>
                </a:ext>
              </a:extLst>
            </p:cNvPr>
            <p:cNvSpPr/>
            <p:nvPr/>
          </p:nvSpPr>
          <p:spPr>
            <a:xfrm>
              <a:off x="8171269" y="10491269"/>
              <a:ext cx="4297676"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Poppins" pitchFamily="2" charset="77"/>
                </a:rPr>
                <a:t>Economy</a:t>
              </a:r>
              <a:endParaRPr lang="en-US" sz="5400" dirty="0">
                <a:solidFill>
                  <a:schemeClr val="tx2"/>
                </a:solidFill>
                <a:latin typeface="Roboto Medium" panose="02000000000000000000" pitchFamily="2" charset="0"/>
                <a:ea typeface="Roboto Medium" panose="02000000000000000000" pitchFamily="2" charset="0"/>
                <a:cs typeface="Poppins" pitchFamily="2" charset="77"/>
              </a:endParaRPr>
            </a:p>
          </p:txBody>
        </p:sp>
      </p:grpSp>
      <p:grpSp>
        <p:nvGrpSpPr>
          <p:cNvPr id="26" name="Group 25">
            <a:extLst>
              <a:ext uri="{FF2B5EF4-FFF2-40B4-BE49-F238E27FC236}">
                <a16:creationId xmlns:a16="http://schemas.microsoft.com/office/drawing/2014/main" id="{8A510C00-C61A-4D40-A513-DA008FFBE0C2}"/>
              </a:ext>
            </a:extLst>
          </p:cNvPr>
          <p:cNvGrpSpPr/>
          <p:nvPr/>
        </p:nvGrpSpPr>
        <p:grpSpPr>
          <a:xfrm>
            <a:off x="14178948" y="10045297"/>
            <a:ext cx="3194653" cy="1480065"/>
            <a:chOff x="8171269" y="10491269"/>
            <a:chExt cx="4605659" cy="1480065"/>
          </a:xfrm>
        </p:grpSpPr>
        <p:sp>
          <p:nvSpPr>
            <p:cNvPr id="27" name="TextBox 26">
              <a:extLst>
                <a:ext uri="{FF2B5EF4-FFF2-40B4-BE49-F238E27FC236}">
                  <a16:creationId xmlns:a16="http://schemas.microsoft.com/office/drawing/2014/main" id="{DFF43DC8-673E-F84B-A81B-5FC0F59B176F}"/>
                </a:ext>
              </a:extLst>
            </p:cNvPr>
            <p:cNvSpPr txBox="1"/>
            <p:nvPr/>
          </p:nvSpPr>
          <p:spPr>
            <a:xfrm>
              <a:off x="8171269" y="11140337"/>
              <a:ext cx="4605659" cy="830997"/>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a:t>
              </a:r>
            </a:p>
          </p:txBody>
        </p:sp>
        <p:sp>
          <p:nvSpPr>
            <p:cNvPr id="28" name="Rectangle 27">
              <a:extLst>
                <a:ext uri="{FF2B5EF4-FFF2-40B4-BE49-F238E27FC236}">
                  <a16:creationId xmlns:a16="http://schemas.microsoft.com/office/drawing/2014/main" id="{27EF5027-2059-524F-9A9A-8DD20DBF807B}"/>
                </a:ext>
              </a:extLst>
            </p:cNvPr>
            <p:cNvSpPr/>
            <p:nvPr/>
          </p:nvSpPr>
          <p:spPr>
            <a:xfrm>
              <a:off x="8171269" y="10491269"/>
              <a:ext cx="4297676"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Poppins" pitchFamily="2" charset="77"/>
                </a:rPr>
                <a:t>Weather</a:t>
              </a:r>
              <a:endParaRPr lang="en-US" sz="5400" dirty="0">
                <a:solidFill>
                  <a:schemeClr val="tx2"/>
                </a:solidFill>
                <a:latin typeface="Roboto Medium" panose="02000000000000000000" pitchFamily="2" charset="0"/>
                <a:ea typeface="Roboto Medium" panose="02000000000000000000" pitchFamily="2" charset="0"/>
                <a:cs typeface="Poppins" pitchFamily="2" charset="77"/>
              </a:endParaRPr>
            </a:p>
          </p:txBody>
        </p:sp>
      </p:grpSp>
      <p:grpSp>
        <p:nvGrpSpPr>
          <p:cNvPr id="34" name="Group 33">
            <a:extLst>
              <a:ext uri="{FF2B5EF4-FFF2-40B4-BE49-F238E27FC236}">
                <a16:creationId xmlns:a16="http://schemas.microsoft.com/office/drawing/2014/main" id="{F00BF4CF-4D4D-F24F-8615-C649066A35D5}"/>
              </a:ext>
            </a:extLst>
          </p:cNvPr>
          <p:cNvGrpSpPr/>
          <p:nvPr/>
        </p:nvGrpSpPr>
        <p:grpSpPr>
          <a:xfrm>
            <a:off x="18665886" y="10045297"/>
            <a:ext cx="3194653" cy="1480065"/>
            <a:chOff x="8171269" y="10491269"/>
            <a:chExt cx="4605659" cy="1480065"/>
          </a:xfrm>
        </p:grpSpPr>
        <p:sp>
          <p:nvSpPr>
            <p:cNvPr id="35" name="TextBox 34">
              <a:extLst>
                <a:ext uri="{FF2B5EF4-FFF2-40B4-BE49-F238E27FC236}">
                  <a16:creationId xmlns:a16="http://schemas.microsoft.com/office/drawing/2014/main" id="{C7E96A28-9792-4848-9D15-E0EC921F2EFD}"/>
                </a:ext>
              </a:extLst>
            </p:cNvPr>
            <p:cNvSpPr txBox="1"/>
            <p:nvPr/>
          </p:nvSpPr>
          <p:spPr>
            <a:xfrm>
              <a:off x="8171269" y="11140337"/>
              <a:ext cx="4605659" cy="830997"/>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a:t>
              </a:r>
            </a:p>
          </p:txBody>
        </p:sp>
        <p:sp>
          <p:nvSpPr>
            <p:cNvPr id="36" name="Rectangle 35">
              <a:extLst>
                <a:ext uri="{FF2B5EF4-FFF2-40B4-BE49-F238E27FC236}">
                  <a16:creationId xmlns:a16="http://schemas.microsoft.com/office/drawing/2014/main" id="{0CE074C4-9D6D-D843-BC20-54C6F6D78581}"/>
                </a:ext>
              </a:extLst>
            </p:cNvPr>
            <p:cNvSpPr/>
            <p:nvPr/>
          </p:nvSpPr>
          <p:spPr>
            <a:xfrm>
              <a:off x="8171269" y="10491269"/>
              <a:ext cx="4297676"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Poppins" pitchFamily="2" charset="77"/>
                </a:rPr>
                <a:t>Culture</a:t>
              </a:r>
              <a:endParaRPr lang="en-US" sz="5400" dirty="0">
                <a:solidFill>
                  <a:schemeClr val="tx2"/>
                </a:solidFill>
                <a:latin typeface="Roboto Medium" panose="02000000000000000000" pitchFamily="2" charset="0"/>
                <a:ea typeface="Roboto Medium" panose="02000000000000000000" pitchFamily="2" charset="0"/>
                <a:cs typeface="Poppins" pitchFamily="2" charset="77"/>
              </a:endParaRPr>
            </a:p>
          </p:txBody>
        </p:sp>
      </p:grpSp>
      <p:grpSp>
        <p:nvGrpSpPr>
          <p:cNvPr id="43" name="Gráfico 254">
            <a:extLst>
              <a:ext uri="{FF2B5EF4-FFF2-40B4-BE49-F238E27FC236}">
                <a16:creationId xmlns:a16="http://schemas.microsoft.com/office/drawing/2014/main" id="{443D0D09-EE85-4441-8B2C-31DF1106794A}"/>
              </a:ext>
            </a:extLst>
          </p:cNvPr>
          <p:cNvGrpSpPr/>
          <p:nvPr/>
        </p:nvGrpSpPr>
        <p:grpSpPr>
          <a:xfrm>
            <a:off x="10521379" y="8593954"/>
            <a:ext cx="1121076" cy="1121074"/>
            <a:chOff x="6342980" y="5661538"/>
            <a:chExt cx="571237" cy="571236"/>
          </a:xfrm>
          <a:solidFill>
            <a:schemeClr val="accent2"/>
          </a:solidFill>
        </p:grpSpPr>
        <p:sp>
          <p:nvSpPr>
            <p:cNvPr id="44" name="Forma libre 389">
              <a:extLst>
                <a:ext uri="{FF2B5EF4-FFF2-40B4-BE49-F238E27FC236}">
                  <a16:creationId xmlns:a16="http://schemas.microsoft.com/office/drawing/2014/main" id="{417E4966-D81C-544D-A911-32E75527D84C}"/>
                </a:ext>
              </a:extLst>
            </p:cNvPr>
            <p:cNvSpPr/>
            <p:nvPr/>
          </p:nvSpPr>
          <p:spPr>
            <a:xfrm>
              <a:off x="6576667" y="5765582"/>
              <a:ext cx="337549" cy="129055"/>
            </a:xfrm>
            <a:custGeom>
              <a:avLst/>
              <a:gdLst>
                <a:gd name="connsiteX0" fmla="*/ 0 w 337549"/>
                <a:gd name="connsiteY0" fmla="*/ 64030 h 129055"/>
                <a:gd name="connsiteX1" fmla="*/ 168775 w 337549"/>
                <a:gd name="connsiteY1" fmla="*/ 129056 h 129055"/>
                <a:gd name="connsiteX2" fmla="*/ 337550 w 337549"/>
                <a:gd name="connsiteY2" fmla="*/ 64030 h 129055"/>
                <a:gd name="connsiteX3" fmla="*/ 0 w 337549"/>
                <a:gd name="connsiteY3" fmla="*/ 64030 h 129055"/>
              </a:gdLst>
              <a:ahLst/>
              <a:cxnLst>
                <a:cxn ang="0">
                  <a:pos x="connsiteX0" y="connsiteY0"/>
                </a:cxn>
                <a:cxn ang="0">
                  <a:pos x="connsiteX1" y="connsiteY1"/>
                </a:cxn>
                <a:cxn ang="0">
                  <a:pos x="connsiteX2" y="connsiteY2"/>
                </a:cxn>
                <a:cxn ang="0">
                  <a:pos x="connsiteX3" y="connsiteY3"/>
                </a:cxn>
              </a:cxnLst>
              <a:rect l="l" t="t" r="r" b="b"/>
              <a:pathLst>
                <a:path w="337549" h="129055">
                  <a:moveTo>
                    <a:pt x="0" y="64030"/>
                  </a:moveTo>
                  <a:cubicBezTo>
                    <a:pt x="0" y="106715"/>
                    <a:pt x="84907" y="129056"/>
                    <a:pt x="168775" y="129056"/>
                  </a:cubicBezTo>
                  <a:cubicBezTo>
                    <a:pt x="252643" y="129056"/>
                    <a:pt x="337550" y="106715"/>
                    <a:pt x="337550" y="64030"/>
                  </a:cubicBezTo>
                  <a:cubicBezTo>
                    <a:pt x="337549" y="-21343"/>
                    <a:pt x="0" y="-21343"/>
                    <a:pt x="0" y="64030"/>
                  </a:cubicBezTo>
                  <a:close/>
                </a:path>
              </a:pathLst>
            </a:custGeom>
            <a:grpFill/>
            <a:ln w="1198" cap="flat">
              <a:noFill/>
              <a:prstDash val="solid"/>
              <a:miter/>
            </a:ln>
          </p:spPr>
          <p:txBody>
            <a:bodyPr rtlCol="0" anchor="ctr"/>
            <a:lstStyle/>
            <a:p>
              <a:endParaRPr lang="es-MX"/>
            </a:p>
          </p:txBody>
        </p:sp>
        <p:sp>
          <p:nvSpPr>
            <p:cNvPr id="47" name="Forma libre 390">
              <a:extLst>
                <a:ext uri="{FF2B5EF4-FFF2-40B4-BE49-F238E27FC236}">
                  <a16:creationId xmlns:a16="http://schemas.microsoft.com/office/drawing/2014/main" id="{8F3B602E-8061-E84E-AC36-9A513452F792}"/>
                </a:ext>
              </a:extLst>
            </p:cNvPr>
            <p:cNvSpPr/>
            <p:nvPr/>
          </p:nvSpPr>
          <p:spPr>
            <a:xfrm>
              <a:off x="6576667" y="5890722"/>
              <a:ext cx="337549" cy="81946"/>
            </a:xfrm>
            <a:custGeom>
              <a:avLst/>
              <a:gdLst>
                <a:gd name="connsiteX0" fmla="*/ 331286 w 337549"/>
                <a:gd name="connsiteY0" fmla="*/ 1870 h 81946"/>
                <a:gd name="connsiteX1" fmla="*/ 318544 w 337549"/>
                <a:gd name="connsiteY1" fmla="*/ 1477 h 81946"/>
                <a:gd name="connsiteX2" fmla="*/ 168775 w 337549"/>
                <a:gd name="connsiteY2" fmla="*/ 29926 h 81946"/>
                <a:gd name="connsiteX3" fmla="*/ 19005 w 337549"/>
                <a:gd name="connsiteY3" fmla="*/ 1477 h 81946"/>
                <a:gd name="connsiteX4" fmla="*/ 6263 w 337549"/>
                <a:gd name="connsiteY4" fmla="*/ 1870 h 81946"/>
                <a:gd name="connsiteX5" fmla="*/ 0 w 337549"/>
                <a:gd name="connsiteY5" fmla="*/ 12996 h 81946"/>
                <a:gd name="connsiteX6" fmla="*/ 0 w 337549"/>
                <a:gd name="connsiteY6" fmla="*/ 16920 h 81946"/>
                <a:gd name="connsiteX7" fmla="*/ 168775 w 337549"/>
                <a:gd name="connsiteY7" fmla="*/ 81946 h 81946"/>
                <a:gd name="connsiteX8" fmla="*/ 337550 w 337549"/>
                <a:gd name="connsiteY8" fmla="*/ 16920 h 81946"/>
                <a:gd name="connsiteX9" fmla="*/ 337550 w 337549"/>
                <a:gd name="connsiteY9" fmla="*/ 12996 h 81946"/>
                <a:gd name="connsiteX10" fmla="*/ 331286 w 337549"/>
                <a:gd name="connsiteY10" fmla="*/ 1870 h 81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7549" h="81946">
                  <a:moveTo>
                    <a:pt x="331286" y="1870"/>
                  </a:moveTo>
                  <a:cubicBezTo>
                    <a:pt x="327420" y="-466"/>
                    <a:pt x="322563" y="-632"/>
                    <a:pt x="318544" y="1477"/>
                  </a:cubicBezTo>
                  <a:cubicBezTo>
                    <a:pt x="283578" y="19817"/>
                    <a:pt x="230392" y="29926"/>
                    <a:pt x="168775" y="29926"/>
                  </a:cubicBezTo>
                  <a:cubicBezTo>
                    <a:pt x="107158" y="29926"/>
                    <a:pt x="53972" y="19817"/>
                    <a:pt x="19005" y="1477"/>
                  </a:cubicBezTo>
                  <a:cubicBezTo>
                    <a:pt x="14986" y="-631"/>
                    <a:pt x="10130" y="-466"/>
                    <a:pt x="6263" y="1870"/>
                  </a:cubicBezTo>
                  <a:cubicBezTo>
                    <a:pt x="2371" y="4220"/>
                    <a:pt x="0" y="8449"/>
                    <a:pt x="0" y="12996"/>
                  </a:cubicBezTo>
                  <a:lnTo>
                    <a:pt x="0" y="16920"/>
                  </a:lnTo>
                  <a:cubicBezTo>
                    <a:pt x="0" y="59606"/>
                    <a:pt x="84907" y="81946"/>
                    <a:pt x="168775" y="81946"/>
                  </a:cubicBezTo>
                  <a:cubicBezTo>
                    <a:pt x="252643" y="81946"/>
                    <a:pt x="337550" y="59606"/>
                    <a:pt x="337550" y="16920"/>
                  </a:cubicBezTo>
                  <a:lnTo>
                    <a:pt x="337550" y="12996"/>
                  </a:lnTo>
                  <a:cubicBezTo>
                    <a:pt x="337549" y="8449"/>
                    <a:pt x="335178" y="4220"/>
                    <a:pt x="331286" y="1870"/>
                  </a:cubicBezTo>
                  <a:close/>
                </a:path>
              </a:pathLst>
            </a:custGeom>
            <a:grpFill/>
            <a:ln w="1198" cap="flat">
              <a:noFill/>
              <a:prstDash val="solid"/>
              <a:miter/>
            </a:ln>
          </p:spPr>
          <p:txBody>
            <a:bodyPr rtlCol="0" anchor="ctr"/>
            <a:lstStyle/>
            <a:p>
              <a:endParaRPr lang="es-MX"/>
            </a:p>
          </p:txBody>
        </p:sp>
        <p:sp>
          <p:nvSpPr>
            <p:cNvPr id="48" name="Forma libre 391">
              <a:extLst>
                <a:ext uri="{FF2B5EF4-FFF2-40B4-BE49-F238E27FC236}">
                  <a16:creationId xmlns:a16="http://schemas.microsoft.com/office/drawing/2014/main" id="{7AC347DA-F894-704A-B784-E535085915CA}"/>
                </a:ext>
              </a:extLst>
            </p:cNvPr>
            <p:cNvSpPr/>
            <p:nvPr/>
          </p:nvSpPr>
          <p:spPr>
            <a:xfrm>
              <a:off x="6420875" y="6025687"/>
              <a:ext cx="337549" cy="129055"/>
            </a:xfrm>
            <a:custGeom>
              <a:avLst/>
              <a:gdLst>
                <a:gd name="connsiteX0" fmla="*/ 0 w 337549"/>
                <a:gd name="connsiteY0" fmla="*/ 64030 h 129055"/>
                <a:gd name="connsiteX1" fmla="*/ 168775 w 337549"/>
                <a:gd name="connsiteY1" fmla="*/ 129056 h 129055"/>
                <a:gd name="connsiteX2" fmla="*/ 337550 w 337549"/>
                <a:gd name="connsiteY2" fmla="*/ 64030 h 129055"/>
                <a:gd name="connsiteX3" fmla="*/ 0 w 337549"/>
                <a:gd name="connsiteY3" fmla="*/ 64030 h 129055"/>
              </a:gdLst>
              <a:ahLst/>
              <a:cxnLst>
                <a:cxn ang="0">
                  <a:pos x="connsiteX0" y="connsiteY0"/>
                </a:cxn>
                <a:cxn ang="0">
                  <a:pos x="connsiteX1" y="connsiteY1"/>
                </a:cxn>
                <a:cxn ang="0">
                  <a:pos x="connsiteX2" y="connsiteY2"/>
                </a:cxn>
                <a:cxn ang="0">
                  <a:pos x="connsiteX3" y="connsiteY3"/>
                </a:cxn>
              </a:cxnLst>
              <a:rect l="l" t="t" r="r" b="b"/>
              <a:pathLst>
                <a:path w="337549" h="129055">
                  <a:moveTo>
                    <a:pt x="0" y="64030"/>
                  </a:moveTo>
                  <a:cubicBezTo>
                    <a:pt x="0" y="106716"/>
                    <a:pt x="84907" y="129056"/>
                    <a:pt x="168775" y="129056"/>
                  </a:cubicBezTo>
                  <a:cubicBezTo>
                    <a:pt x="252643" y="129056"/>
                    <a:pt x="337550" y="106715"/>
                    <a:pt x="337550" y="64030"/>
                  </a:cubicBezTo>
                  <a:cubicBezTo>
                    <a:pt x="337549" y="-21343"/>
                    <a:pt x="0" y="-21343"/>
                    <a:pt x="0" y="64030"/>
                  </a:cubicBezTo>
                  <a:close/>
                </a:path>
              </a:pathLst>
            </a:custGeom>
            <a:grpFill/>
            <a:ln w="1198" cap="flat">
              <a:noFill/>
              <a:prstDash val="solid"/>
              <a:miter/>
            </a:ln>
          </p:spPr>
          <p:txBody>
            <a:bodyPr rtlCol="0" anchor="ctr"/>
            <a:lstStyle/>
            <a:p>
              <a:endParaRPr lang="es-MX"/>
            </a:p>
          </p:txBody>
        </p:sp>
        <p:sp>
          <p:nvSpPr>
            <p:cNvPr id="49" name="Forma libre 392">
              <a:extLst>
                <a:ext uri="{FF2B5EF4-FFF2-40B4-BE49-F238E27FC236}">
                  <a16:creationId xmlns:a16="http://schemas.microsoft.com/office/drawing/2014/main" id="{08FDFAB6-9842-2946-98A0-74F004C8F5E9}"/>
                </a:ext>
              </a:extLst>
            </p:cNvPr>
            <p:cNvSpPr/>
            <p:nvPr/>
          </p:nvSpPr>
          <p:spPr>
            <a:xfrm>
              <a:off x="6420875" y="6150833"/>
              <a:ext cx="337549" cy="81941"/>
            </a:xfrm>
            <a:custGeom>
              <a:avLst/>
              <a:gdLst>
                <a:gd name="connsiteX0" fmla="*/ 331286 w 337549"/>
                <a:gd name="connsiteY0" fmla="*/ 1866 h 81941"/>
                <a:gd name="connsiteX1" fmla="*/ 318544 w 337549"/>
                <a:gd name="connsiteY1" fmla="*/ 1473 h 81941"/>
                <a:gd name="connsiteX2" fmla="*/ 168775 w 337549"/>
                <a:gd name="connsiteY2" fmla="*/ 29922 h 81941"/>
                <a:gd name="connsiteX3" fmla="*/ 19005 w 337549"/>
                <a:gd name="connsiteY3" fmla="*/ 1473 h 81941"/>
                <a:gd name="connsiteX4" fmla="*/ 6263 w 337549"/>
                <a:gd name="connsiteY4" fmla="*/ 1866 h 81941"/>
                <a:gd name="connsiteX5" fmla="*/ 0 w 337549"/>
                <a:gd name="connsiteY5" fmla="*/ 12992 h 81941"/>
                <a:gd name="connsiteX6" fmla="*/ 0 w 337549"/>
                <a:gd name="connsiteY6" fmla="*/ 16916 h 81941"/>
                <a:gd name="connsiteX7" fmla="*/ 168775 w 337549"/>
                <a:gd name="connsiteY7" fmla="*/ 81942 h 81941"/>
                <a:gd name="connsiteX8" fmla="*/ 337550 w 337549"/>
                <a:gd name="connsiteY8" fmla="*/ 16916 h 81941"/>
                <a:gd name="connsiteX9" fmla="*/ 337550 w 337549"/>
                <a:gd name="connsiteY9" fmla="*/ 12992 h 81941"/>
                <a:gd name="connsiteX10" fmla="*/ 331286 w 337549"/>
                <a:gd name="connsiteY10" fmla="*/ 1866 h 8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7549" h="81941">
                  <a:moveTo>
                    <a:pt x="331286" y="1866"/>
                  </a:moveTo>
                  <a:cubicBezTo>
                    <a:pt x="327406" y="-459"/>
                    <a:pt x="322563" y="-636"/>
                    <a:pt x="318544" y="1473"/>
                  </a:cubicBezTo>
                  <a:cubicBezTo>
                    <a:pt x="283578" y="19813"/>
                    <a:pt x="230392" y="29922"/>
                    <a:pt x="168775" y="29922"/>
                  </a:cubicBezTo>
                  <a:cubicBezTo>
                    <a:pt x="107158" y="29922"/>
                    <a:pt x="53972" y="19813"/>
                    <a:pt x="19005" y="1473"/>
                  </a:cubicBezTo>
                  <a:cubicBezTo>
                    <a:pt x="14986" y="-635"/>
                    <a:pt x="10130" y="-457"/>
                    <a:pt x="6263" y="1866"/>
                  </a:cubicBezTo>
                  <a:cubicBezTo>
                    <a:pt x="2371" y="4215"/>
                    <a:pt x="0" y="8445"/>
                    <a:pt x="0" y="12992"/>
                  </a:cubicBezTo>
                  <a:lnTo>
                    <a:pt x="0" y="16916"/>
                  </a:lnTo>
                  <a:cubicBezTo>
                    <a:pt x="0" y="59603"/>
                    <a:pt x="84907" y="81942"/>
                    <a:pt x="168775" y="81942"/>
                  </a:cubicBezTo>
                  <a:cubicBezTo>
                    <a:pt x="252643" y="81942"/>
                    <a:pt x="337550" y="59602"/>
                    <a:pt x="337550" y="16916"/>
                  </a:cubicBezTo>
                  <a:lnTo>
                    <a:pt x="337550" y="12992"/>
                  </a:lnTo>
                  <a:cubicBezTo>
                    <a:pt x="337549" y="8445"/>
                    <a:pt x="335178" y="4215"/>
                    <a:pt x="331286" y="1866"/>
                  </a:cubicBezTo>
                  <a:close/>
                </a:path>
              </a:pathLst>
            </a:custGeom>
            <a:grpFill/>
            <a:ln w="1198" cap="flat">
              <a:noFill/>
              <a:prstDash val="solid"/>
              <a:miter/>
            </a:ln>
          </p:spPr>
          <p:txBody>
            <a:bodyPr rtlCol="0" anchor="ctr"/>
            <a:lstStyle/>
            <a:p>
              <a:endParaRPr lang="es-MX"/>
            </a:p>
          </p:txBody>
        </p:sp>
        <p:sp>
          <p:nvSpPr>
            <p:cNvPr id="50" name="Forma libre 393">
              <a:extLst>
                <a:ext uri="{FF2B5EF4-FFF2-40B4-BE49-F238E27FC236}">
                  <a16:creationId xmlns:a16="http://schemas.microsoft.com/office/drawing/2014/main" id="{8A668313-7226-1D4A-9E74-CBD7EEDDBF87}"/>
                </a:ext>
              </a:extLst>
            </p:cNvPr>
            <p:cNvSpPr/>
            <p:nvPr/>
          </p:nvSpPr>
          <p:spPr>
            <a:xfrm>
              <a:off x="6342980" y="5661538"/>
              <a:ext cx="337549" cy="129056"/>
            </a:xfrm>
            <a:custGeom>
              <a:avLst/>
              <a:gdLst>
                <a:gd name="connsiteX0" fmla="*/ 168775 w 337549"/>
                <a:gd name="connsiteY0" fmla="*/ 129057 h 129056"/>
                <a:gd name="connsiteX1" fmla="*/ 220896 w 337549"/>
                <a:gd name="connsiteY1" fmla="*/ 126098 h 129056"/>
                <a:gd name="connsiteX2" fmla="*/ 228313 w 337549"/>
                <a:gd name="connsiteY2" fmla="*/ 122656 h 129056"/>
                <a:gd name="connsiteX3" fmla="*/ 325467 w 337549"/>
                <a:gd name="connsiteY3" fmla="*/ 83107 h 129056"/>
                <a:gd name="connsiteX4" fmla="*/ 335560 w 337549"/>
                <a:gd name="connsiteY4" fmla="*/ 74661 h 129056"/>
                <a:gd name="connsiteX5" fmla="*/ 337550 w 337549"/>
                <a:gd name="connsiteY5" fmla="*/ 64031 h 129056"/>
                <a:gd name="connsiteX6" fmla="*/ 0 w 337549"/>
                <a:gd name="connsiteY6" fmla="*/ 64029 h 129056"/>
                <a:gd name="connsiteX7" fmla="*/ 168775 w 337549"/>
                <a:gd name="connsiteY7" fmla="*/ 129057 h 129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549" h="129056">
                  <a:moveTo>
                    <a:pt x="168775" y="129057"/>
                  </a:moveTo>
                  <a:cubicBezTo>
                    <a:pt x="186309" y="129057"/>
                    <a:pt x="203844" y="128066"/>
                    <a:pt x="220896" y="126098"/>
                  </a:cubicBezTo>
                  <a:cubicBezTo>
                    <a:pt x="223672" y="125780"/>
                    <a:pt x="226272" y="124574"/>
                    <a:pt x="228313" y="122656"/>
                  </a:cubicBezTo>
                  <a:cubicBezTo>
                    <a:pt x="247977" y="104113"/>
                    <a:pt x="281574" y="90435"/>
                    <a:pt x="325467" y="83107"/>
                  </a:cubicBezTo>
                  <a:cubicBezTo>
                    <a:pt x="330108" y="82331"/>
                    <a:pt x="333975" y="79106"/>
                    <a:pt x="335560" y="74661"/>
                  </a:cubicBezTo>
                  <a:cubicBezTo>
                    <a:pt x="336904" y="70915"/>
                    <a:pt x="337550" y="67435"/>
                    <a:pt x="337550" y="64031"/>
                  </a:cubicBezTo>
                  <a:cubicBezTo>
                    <a:pt x="337549" y="-21343"/>
                    <a:pt x="0" y="-21343"/>
                    <a:pt x="0" y="64029"/>
                  </a:cubicBezTo>
                  <a:cubicBezTo>
                    <a:pt x="0" y="106716"/>
                    <a:pt x="84907" y="129057"/>
                    <a:pt x="168775" y="129057"/>
                  </a:cubicBezTo>
                  <a:close/>
                </a:path>
              </a:pathLst>
            </a:custGeom>
            <a:grpFill/>
            <a:ln w="1198" cap="flat">
              <a:noFill/>
              <a:prstDash val="solid"/>
              <a:miter/>
            </a:ln>
          </p:spPr>
          <p:txBody>
            <a:bodyPr rtlCol="0" anchor="ctr"/>
            <a:lstStyle/>
            <a:p>
              <a:endParaRPr lang="es-MX"/>
            </a:p>
          </p:txBody>
        </p:sp>
        <p:sp>
          <p:nvSpPr>
            <p:cNvPr id="51" name="Forma libre 394">
              <a:extLst>
                <a:ext uri="{FF2B5EF4-FFF2-40B4-BE49-F238E27FC236}">
                  <a16:creationId xmlns:a16="http://schemas.microsoft.com/office/drawing/2014/main" id="{6195C207-C30D-C64D-BD25-ACE4E40205BD}"/>
                </a:ext>
              </a:extLst>
            </p:cNvPr>
            <p:cNvSpPr/>
            <p:nvPr/>
          </p:nvSpPr>
          <p:spPr>
            <a:xfrm>
              <a:off x="6342980" y="5786678"/>
              <a:ext cx="212284" cy="81947"/>
            </a:xfrm>
            <a:custGeom>
              <a:avLst/>
              <a:gdLst>
                <a:gd name="connsiteX0" fmla="*/ 168775 w 212284"/>
                <a:gd name="connsiteY0" fmla="*/ 81948 h 81947"/>
                <a:gd name="connsiteX1" fmla="*/ 200167 w 212284"/>
                <a:gd name="connsiteY1" fmla="*/ 80906 h 81947"/>
                <a:gd name="connsiteX2" fmla="*/ 210208 w 212284"/>
                <a:gd name="connsiteY2" fmla="*/ 74987 h 81947"/>
                <a:gd name="connsiteX3" fmla="*/ 211476 w 212284"/>
                <a:gd name="connsiteY3" fmla="*/ 63391 h 81947"/>
                <a:gd name="connsiteX4" fmla="*/ 207787 w 212284"/>
                <a:gd name="connsiteY4" fmla="*/ 42233 h 81947"/>
                <a:gd name="connsiteX5" fmla="*/ 203755 w 212284"/>
                <a:gd name="connsiteY5" fmla="*/ 32822 h 81947"/>
                <a:gd name="connsiteX6" fmla="*/ 194182 w 212284"/>
                <a:gd name="connsiteY6" fmla="*/ 29240 h 81947"/>
                <a:gd name="connsiteX7" fmla="*/ 168775 w 212284"/>
                <a:gd name="connsiteY7" fmla="*/ 29925 h 81947"/>
                <a:gd name="connsiteX8" fmla="*/ 19005 w 212284"/>
                <a:gd name="connsiteY8" fmla="*/ 1476 h 81947"/>
                <a:gd name="connsiteX9" fmla="*/ 6263 w 212284"/>
                <a:gd name="connsiteY9" fmla="*/ 1870 h 81947"/>
                <a:gd name="connsiteX10" fmla="*/ 0 w 212284"/>
                <a:gd name="connsiteY10" fmla="*/ 12998 h 81947"/>
                <a:gd name="connsiteX11" fmla="*/ 0 w 212284"/>
                <a:gd name="connsiteY11" fmla="*/ 16922 h 81947"/>
                <a:gd name="connsiteX12" fmla="*/ 168775 w 212284"/>
                <a:gd name="connsiteY12" fmla="*/ 81948 h 8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2284" h="81947">
                  <a:moveTo>
                    <a:pt x="168775" y="81948"/>
                  </a:moveTo>
                  <a:cubicBezTo>
                    <a:pt x="179526" y="81948"/>
                    <a:pt x="190011" y="81579"/>
                    <a:pt x="200167" y="80906"/>
                  </a:cubicBezTo>
                  <a:cubicBezTo>
                    <a:pt x="204263" y="80626"/>
                    <a:pt x="207977" y="78442"/>
                    <a:pt x="210208" y="74987"/>
                  </a:cubicBezTo>
                  <a:cubicBezTo>
                    <a:pt x="212427" y="71545"/>
                    <a:pt x="212896" y="67240"/>
                    <a:pt x="211476" y="63391"/>
                  </a:cubicBezTo>
                  <a:cubicBezTo>
                    <a:pt x="208953" y="56596"/>
                    <a:pt x="207724" y="49903"/>
                    <a:pt x="207787" y="42233"/>
                  </a:cubicBezTo>
                  <a:cubicBezTo>
                    <a:pt x="207787" y="38677"/>
                    <a:pt x="206329" y="35274"/>
                    <a:pt x="203755" y="32822"/>
                  </a:cubicBezTo>
                  <a:cubicBezTo>
                    <a:pt x="201194" y="30371"/>
                    <a:pt x="197581" y="28885"/>
                    <a:pt x="194182" y="29240"/>
                  </a:cubicBezTo>
                  <a:cubicBezTo>
                    <a:pt x="185700" y="29647"/>
                    <a:pt x="177218" y="29925"/>
                    <a:pt x="168775" y="29925"/>
                  </a:cubicBezTo>
                  <a:cubicBezTo>
                    <a:pt x="107158" y="29925"/>
                    <a:pt x="53972" y="19816"/>
                    <a:pt x="19005" y="1476"/>
                  </a:cubicBezTo>
                  <a:cubicBezTo>
                    <a:pt x="14986" y="-632"/>
                    <a:pt x="10130" y="-466"/>
                    <a:pt x="6263" y="1870"/>
                  </a:cubicBezTo>
                  <a:cubicBezTo>
                    <a:pt x="2371" y="4221"/>
                    <a:pt x="0" y="8451"/>
                    <a:pt x="0" y="12998"/>
                  </a:cubicBezTo>
                  <a:lnTo>
                    <a:pt x="0" y="16922"/>
                  </a:lnTo>
                  <a:cubicBezTo>
                    <a:pt x="0" y="59609"/>
                    <a:pt x="84907" y="81948"/>
                    <a:pt x="168775" y="81948"/>
                  </a:cubicBezTo>
                  <a:close/>
                </a:path>
              </a:pathLst>
            </a:custGeom>
            <a:grpFill/>
            <a:ln w="1198" cap="flat">
              <a:noFill/>
              <a:prstDash val="solid"/>
              <a:miter/>
            </a:ln>
          </p:spPr>
          <p:txBody>
            <a:bodyPr rtlCol="0" anchor="ctr"/>
            <a:lstStyle/>
            <a:p>
              <a:endParaRPr lang="es-MX"/>
            </a:p>
          </p:txBody>
        </p:sp>
        <p:sp>
          <p:nvSpPr>
            <p:cNvPr id="52" name="Forma libre 395">
              <a:extLst>
                <a:ext uri="{FF2B5EF4-FFF2-40B4-BE49-F238E27FC236}">
                  <a16:creationId xmlns:a16="http://schemas.microsoft.com/office/drawing/2014/main" id="{EA66285F-C478-DB48-B097-3A09098EEAED}"/>
                </a:ext>
              </a:extLst>
            </p:cNvPr>
            <p:cNvSpPr/>
            <p:nvPr/>
          </p:nvSpPr>
          <p:spPr>
            <a:xfrm>
              <a:off x="6342980" y="5864710"/>
              <a:ext cx="212284" cy="81947"/>
            </a:xfrm>
            <a:custGeom>
              <a:avLst/>
              <a:gdLst>
                <a:gd name="connsiteX0" fmla="*/ 168775 w 212284"/>
                <a:gd name="connsiteY0" fmla="*/ 81948 h 81947"/>
                <a:gd name="connsiteX1" fmla="*/ 200167 w 212284"/>
                <a:gd name="connsiteY1" fmla="*/ 80906 h 81947"/>
                <a:gd name="connsiteX2" fmla="*/ 210208 w 212284"/>
                <a:gd name="connsiteY2" fmla="*/ 74987 h 81947"/>
                <a:gd name="connsiteX3" fmla="*/ 211476 w 212284"/>
                <a:gd name="connsiteY3" fmla="*/ 63391 h 81947"/>
                <a:gd name="connsiteX4" fmla="*/ 207724 w 212284"/>
                <a:gd name="connsiteY4" fmla="*/ 42233 h 81947"/>
                <a:gd name="connsiteX5" fmla="*/ 203692 w 212284"/>
                <a:gd name="connsiteY5" fmla="*/ 32822 h 81947"/>
                <a:gd name="connsiteX6" fmla="*/ 194119 w 212284"/>
                <a:gd name="connsiteY6" fmla="*/ 29240 h 81947"/>
                <a:gd name="connsiteX7" fmla="*/ 168775 w 212284"/>
                <a:gd name="connsiteY7" fmla="*/ 29925 h 81947"/>
                <a:gd name="connsiteX8" fmla="*/ 19005 w 212284"/>
                <a:gd name="connsiteY8" fmla="*/ 1476 h 81947"/>
                <a:gd name="connsiteX9" fmla="*/ 6263 w 212284"/>
                <a:gd name="connsiteY9" fmla="*/ 1870 h 81947"/>
                <a:gd name="connsiteX10" fmla="*/ 0 w 212284"/>
                <a:gd name="connsiteY10" fmla="*/ 12996 h 81947"/>
                <a:gd name="connsiteX11" fmla="*/ 0 w 212284"/>
                <a:gd name="connsiteY11" fmla="*/ 16920 h 81947"/>
                <a:gd name="connsiteX12" fmla="*/ 168775 w 212284"/>
                <a:gd name="connsiteY12" fmla="*/ 81948 h 8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2284" h="81947">
                  <a:moveTo>
                    <a:pt x="168775" y="81948"/>
                  </a:moveTo>
                  <a:cubicBezTo>
                    <a:pt x="179526" y="81948"/>
                    <a:pt x="190011" y="81579"/>
                    <a:pt x="200167" y="80906"/>
                  </a:cubicBezTo>
                  <a:cubicBezTo>
                    <a:pt x="204263" y="80626"/>
                    <a:pt x="207977" y="78442"/>
                    <a:pt x="210208" y="74987"/>
                  </a:cubicBezTo>
                  <a:cubicBezTo>
                    <a:pt x="212427" y="71545"/>
                    <a:pt x="212896" y="67240"/>
                    <a:pt x="211476" y="63391"/>
                  </a:cubicBezTo>
                  <a:cubicBezTo>
                    <a:pt x="208953" y="56596"/>
                    <a:pt x="207724" y="49903"/>
                    <a:pt x="207724" y="42233"/>
                  </a:cubicBezTo>
                  <a:cubicBezTo>
                    <a:pt x="207724" y="38677"/>
                    <a:pt x="206266" y="35273"/>
                    <a:pt x="203692" y="32822"/>
                  </a:cubicBezTo>
                  <a:cubicBezTo>
                    <a:pt x="201131" y="30371"/>
                    <a:pt x="197581" y="28974"/>
                    <a:pt x="194119" y="29240"/>
                  </a:cubicBezTo>
                  <a:cubicBezTo>
                    <a:pt x="185662" y="29647"/>
                    <a:pt x="177206" y="29925"/>
                    <a:pt x="168775" y="29925"/>
                  </a:cubicBezTo>
                  <a:cubicBezTo>
                    <a:pt x="107158" y="29925"/>
                    <a:pt x="53972" y="19816"/>
                    <a:pt x="19005" y="1476"/>
                  </a:cubicBezTo>
                  <a:cubicBezTo>
                    <a:pt x="14986" y="-632"/>
                    <a:pt x="10130" y="-466"/>
                    <a:pt x="6263" y="1870"/>
                  </a:cubicBezTo>
                  <a:cubicBezTo>
                    <a:pt x="2371" y="4221"/>
                    <a:pt x="0" y="8451"/>
                    <a:pt x="0" y="12996"/>
                  </a:cubicBezTo>
                  <a:lnTo>
                    <a:pt x="0" y="16920"/>
                  </a:lnTo>
                  <a:cubicBezTo>
                    <a:pt x="0" y="59607"/>
                    <a:pt x="84907" y="81948"/>
                    <a:pt x="168775" y="81948"/>
                  </a:cubicBezTo>
                  <a:close/>
                </a:path>
              </a:pathLst>
            </a:custGeom>
            <a:grpFill/>
            <a:ln w="1198" cap="flat">
              <a:noFill/>
              <a:prstDash val="solid"/>
              <a:miter/>
            </a:ln>
          </p:spPr>
          <p:txBody>
            <a:bodyPr rtlCol="0" anchor="ctr"/>
            <a:lstStyle/>
            <a:p>
              <a:endParaRPr lang="es-MX"/>
            </a:p>
          </p:txBody>
        </p:sp>
        <p:sp>
          <p:nvSpPr>
            <p:cNvPr id="53" name="Forma libre 396">
              <a:extLst>
                <a:ext uri="{FF2B5EF4-FFF2-40B4-BE49-F238E27FC236}">
                  <a16:creationId xmlns:a16="http://schemas.microsoft.com/office/drawing/2014/main" id="{6915362F-1EF2-044F-8D45-D1ECE2E8E9BA}"/>
                </a:ext>
              </a:extLst>
            </p:cNvPr>
            <p:cNvSpPr/>
            <p:nvPr/>
          </p:nvSpPr>
          <p:spPr>
            <a:xfrm>
              <a:off x="6780436" y="6046772"/>
              <a:ext cx="133780" cy="79421"/>
            </a:xfrm>
            <a:custGeom>
              <a:avLst/>
              <a:gdLst>
                <a:gd name="connsiteX0" fmla="*/ 127518 w 133780"/>
                <a:gd name="connsiteY0" fmla="*/ 1884 h 79421"/>
                <a:gd name="connsiteX1" fmla="*/ 114776 w 133780"/>
                <a:gd name="connsiteY1" fmla="*/ 1491 h 79421"/>
                <a:gd name="connsiteX2" fmla="*/ 15390 w 133780"/>
                <a:gd name="connsiteY2" fmla="*/ 27362 h 79421"/>
                <a:gd name="connsiteX3" fmla="*/ 3954 w 133780"/>
                <a:gd name="connsiteY3" fmla="*/ 42946 h 79421"/>
                <a:gd name="connsiteX4" fmla="*/ 708 w 133780"/>
                <a:gd name="connsiteY4" fmla="*/ 62174 h 79421"/>
                <a:gd name="connsiteX5" fmla="*/ 2826 w 133780"/>
                <a:gd name="connsiteY5" fmla="*/ 74519 h 79421"/>
                <a:gd name="connsiteX6" fmla="*/ 12981 w 133780"/>
                <a:gd name="connsiteY6" fmla="*/ 79422 h 79421"/>
                <a:gd name="connsiteX7" fmla="*/ 14376 w 133780"/>
                <a:gd name="connsiteY7" fmla="*/ 79345 h 79421"/>
                <a:gd name="connsiteX8" fmla="*/ 133781 w 133780"/>
                <a:gd name="connsiteY8" fmla="*/ 16935 h 79421"/>
                <a:gd name="connsiteX9" fmla="*/ 133781 w 133780"/>
                <a:gd name="connsiteY9" fmla="*/ 13009 h 79421"/>
                <a:gd name="connsiteX10" fmla="*/ 127518 w 133780"/>
                <a:gd name="connsiteY10" fmla="*/ 1884 h 79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780" h="79421">
                  <a:moveTo>
                    <a:pt x="127518" y="1884"/>
                  </a:moveTo>
                  <a:cubicBezTo>
                    <a:pt x="123625" y="-491"/>
                    <a:pt x="118795" y="-619"/>
                    <a:pt x="114776" y="1491"/>
                  </a:cubicBezTo>
                  <a:cubicBezTo>
                    <a:pt x="90344" y="14306"/>
                    <a:pt x="55973" y="23259"/>
                    <a:pt x="15390" y="27362"/>
                  </a:cubicBezTo>
                  <a:cubicBezTo>
                    <a:pt x="8544" y="28060"/>
                    <a:pt x="3663" y="36062"/>
                    <a:pt x="3954" y="42946"/>
                  </a:cubicBezTo>
                  <a:cubicBezTo>
                    <a:pt x="3954" y="49538"/>
                    <a:pt x="2889" y="55836"/>
                    <a:pt x="708" y="62174"/>
                  </a:cubicBezTo>
                  <a:cubicBezTo>
                    <a:pt x="-738" y="66378"/>
                    <a:pt x="62" y="71039"/>
                    <a:pt x="2826" y="74519"/>
                  </a:cubicBezTo>
                  <a:cubicBezTo>
                    <a:pt x="5311" y="77631"/>
                    <a:pt x="9051" y="79422"/>
                    <a:pt x="12981" y="79422"/>
                  </a:cubicBezTo>
                  <a:cubicBezTo>
                    <a:pt x="13438" y="79422"/>
                    <a:pt x="13906" y="79396"/>
                    <a:pt x="14376" y="79345"/>
                  </a:cubicBezTo>
                  <a:cubicBezTo>
                    <a:pt x="89141" y="71267"/>
                    <a:pt x="133781" y="47937"/>
                    <a:pt x="133781" y="16935"/>
                  </a:cubicBezTo>
                  <a:lnTo>
                    <a:pt x="133781" y="13009"/>
                  </a:lnTo>
                  <a:cubicBezTo>
                    <a:pt x="133780" y="8463"/>
                    <a:pt x="131409" y="4234"/>
                    <a:pt x="127518" y="1884"/>
                  </a:cubicBezTo>
                  <a:close/>
                </a:path>
              </a:pathLst>
            </a:custGeom>
            <a:grpFill/>
            <a:ln w="1198" cap="flat">
              <a:noFill/>
              <a:prstDash val="solid"/>
              <a:miter/>
            </a:ln>
          </p:spPr>
          <p:txBody>
            <a:bodyPr rtlCol="0" anchor="ctr"/>
            <a:lstStyle/>
            <a:p>
              <a:endParaRPr lang="es-MX"/>
            </a:p>
          </p:txBody>
        </p:sp>
        <p:sp>
          <p:nvSpPr>
            <p:cNvPr id="54" name="Forma libre 397">
              <a:extLst>
                <a:ext uri="{FF2B5EF4-FFF2-40B4-BE49-F238E27FC236}">
                  <a16:creationId xmlns:a16="http://schemas.microsoft.com/office/drawing/2014/main" id="{23A72145-E14C-884C-8239-66222B719A26}"/>
                </a:ext>
              </a:extLst>
            </p:cNvPr>
            <p:cNvSpPr/>
            <p:nvPr/>
          </p:nvSpPr>
          <p:spPr>
            <a:xfrm>
              <a:off x="6576668" y="5968741"/>
              <a:ext cx="34805" cy="30090"/>
            </a:xfrm>
            <a:custGeom>
              <a:avLst/>
              <a:gdLst>
                <a:gd name="connsiteX0" fmla="*/ 12982 w 34805"/>
                <a:gd name="connsiteY0" fmla="*/ 29939 h 30090"/>
                <a:gd name="connsiteX1" fmla="*/ 21591 w 34805"/>
                <a:gd name="connsiteY1" fmla="*/ 30091 h 30090"/>
                <a:gd name="connsiteX2" fmla="*/ 21819 w 34805"/>
                <a:gd name="connsiteY2" fmla="*/ 30091 h 30090"/>
                <a:gd name="connsiteX3" fmla="*/ 34485 w 34805"/>
                <a:gd name="connsiteY3" fmla="*/ 19956 h 30090"/>
                <a:gd name="connsiteX4" fmla="*/ 27194 w 34805"/>
                <a:gd name="connsiteY4" fmla="*/ 5248 h 30090"/>
                <a:gd name="connsiteX5" fmla="*/ 24418 w 34805"/>
                <a:gd name="connsiteY5" fmla="*/ 4003 h 30090"/>
                <a:gd name="connsiteX6" fmla="*/ 18979 w 34805"/>
                <a:gd name="connsiteY6" fmla="*/ 1475 h 30090"/>
                <a:gd name="connsiteX7" fmla="*/ 6250 w 34805"/>
                <a:gd name="connsiteY7" fmla="*/ 1894 h 30090"/>
                <a:gd name="connsiteX8" fmla="*/ 0 w 34805"/>
                <a:gd name="connsiteY8" fmla="*/ 13006 h 30090"/>
                <a:gd name="connsiteX9" fmla="*/ 0 w 34805"/>
                <a:gd name="connsiteY9" fmla="*/ 16930 h 30090"/>
                <a:gd name="connsiteX10" fmla="*/ 12982 w 34805"/>
                <a:gd name="connsiteY10" fmla="*/ 29939 h 30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05" h="30090">
                  <a:moveTo>
                    <a:pt x="12982" y="29939"/>
                  </a:moveTo>
                  <a:lnTo>
                    <a:pt x="21591" y="30091"/>
                  </a:lnTo>
                  <a:cubicBezTo>
                    <a:pt x="21667" y="30091"/>
                    <a:pt x="21743" y="30091"/>
                    <a:pt x="21819" y="30091"/>
                  </a:cubicBezTo>
                  <a:cubicBezTo>
                    <a:pt x="27879" y="30091"/>
                    <a:pt x="33141" y="25887"/>
                    <a:pt x="34485" y="19956"/>
                  </a:cubicBezTo>
                  <a:cubicBezTo>
                    <a:pt x="35842" y="13936"/>
                    <a:pt x="32799" y="7801"/>
                    <a:pt x="27194" y="5248"/>
                  </a:cubicBezTo>
                  <a:lnTo>
                    <a:pt x="24418" y="4003"/>
                  </a:lnTo>
                  <a:cubicBezTo>
                    <a:pt x="22567" y="3190"/>
                    <a:pt x="20703" y="2377"/>
                    <a:pt x="18979" y="1475"/>
                  </a:cubicBezTo>
                  <a:cubicBezTo>
                    <a:pt x="14934" y="-647"/>
                    <a:pt x="10142" y="-455"/>
                    <a:pt x="6250" y="1894"/>
                  </a:cubicBezTo>
                  <a:cubicBezTo>
                    <a:pt x="2370" y="4243"/>
                    <a:pt x="0" y="8460"/>
                    <a:pt x="0" y="13006"/>
                  </a:cubicBezTo>
                  <a:lnTo>
                    <a:pt x="0" y="16930"/>
                  </a:lnTo>
                  <a:cubicBezTo>
                    <a:pt x="-1" y="24122"/>
                    <a:pt x="5806" y="29939"/>
                    <a:pt x="12982" y="29939"/>
                  </a:cubicBezTo>
                  <a:close/>
                </a:path>
              </a:pathLst>
            </a:custGeom>
            <a:grpFill/>
            <a:ln w="1198" cap="flat">
              <a:noFill/>
              <a:prstDash val="solid"/>
              <a:miter/>
            </a:ln>
          </p:spPr>
          <p:txBody>
            <a:bodyPr rtlCol="0" anchor="ctr"/>
            <a:lstStyle/>
            <a:p>
              <a:endParaRPr lang="es-MX"/>
            </a:p>
          </p:txBody>
        </p:sp>
        <p:sp>
          <p:nvSpPr>
            <p:cNvPr id="55" name="Forma libre 398">
              <a:extLst>
                <a:ext uri="{FF2B5EF4-FFF2-40B4-BE49-F238E27FC236}">
                  <a16:creationId xmlns:a16="http://schemas.microsoft.com/office/drawing/2014/main" id="{8725A1A3-B09E-7B49-B268-3CCF267C3239}"/>
                </a:ext>
              </a:extLst>
            </p:cNvPr>
            <p:cNvSpPr/>
            <p:nvPr/>
          </p:nvSpPr>
          <p:spPr>
            <a:xfrm>
              <a:off x="6723725" y="5968754"/>
              <a:ext cx="190492" cy="81006"/>
            </a:xfrm>
            <a:custGeom>
              <a:avLst/>
              <a:gdLst>
                <a:gd name="connsiteX0" fmla="*/ 184229 w 190492"/>
                <a:gd name="connsiteY0" fmla="*/ 1870 h 81006"/>
                <a:gd name="connsiteX1" fmla="*/ 171487 w 190492"/>
                <a:gd name="connsiteY1" fmla="*/ 1477 h 81006"/>
                <a:gd name="connsiteX2" fmla="*/ 21718 w 190492"/>
                <a:gd name="connsiteY2" fmla="*/ 29926 h 81006"/>
                <a:gd name="connsiteX3" fmla="*/ 13147 w 190492"/>
                <a:gd name="connsiteY3" fmla="*/ 29761 h 81006"/>
                <a:gd name="connsiteX4" fmla="*/ 316 w 190492"/>
                <a:gd name="connsiteY4" fmla="*/ 39934 h 81006"/>
                <a:gd name="connsiteX5" fmla="*/ 7606 w 190492"/>
                <a:gd name="connsiteY5" fmla="*/ 54602 h 81006"/>
                <a:gd name="connsiteX6" fmla="*/ 41737 w 190492"/>
                <a:gd name="connsiteY6" fmla="*/ 77209 h 81006"/>
                <a:gd name="connsiteX7" fmla="*/ 50916 w 190492"/>
                <a:gd name="connsiteY7" fmla="*/ 81007 h 81006"/>
                <a:gd name="connsiteX8" fmla="*/ 51740 w 190492"/>
                <a:gd name="connsiteY8" fmla="*/ 80981 h 81006"/>
                <a:gd name="connsiteX9" fmla="*/ 190492 w 190492"/>
                <a:gd name="connsiteY9" fmla="*/ 16920 h 81006"/>
                <a:gd name="connsiteX10" fmla="*/ 190492 w 190492"/>
                <a:gd name="connsiteY10" fmla="*/ 12996 h 81006"/>
                <a:gd name="connsiteX11" fmla="*/ 184229 w 190492"/>
                <a:gd name="connsiteY11" fmla="*/ 1870 h 8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2" h="81006">
                  <a:moveTo>
                    <a:pt x="184229" y="1870"/>
                  </a:moveTo>
                  <a:cubicBezTo>
                    <a:pt x="180362" y="-466"/>
                    <a:pt x="175506" y="-632"/>
                    <a:pt x="171487" y="1477"/>
                  </a:cubicBezTo>
                  <a:cubicBezTo>
                    <a:pt x="136520" y="19817"/>
                    <a:pt x="83334" y="29926"/>
                    <a:pt x="21718" y="29926"/>
                  </a:cubicBezTo>
                  <a:lnTo>
                    <a:pt x="13147" y="29761"/>
                  </a:lnTo>
                  <a:cubicBezTo>
                    <a:pt x="7910" y="29317"/>
                    <a:pt x="1647" y="33927"/>
                    <a:pt x="316" y="39934"/>
                  </a:cubicBezTo>
                  <a:cubicBezTo>
                    <a:pt x="-1028" y="45941"/>
                    <a:pt x="2015" y="52062"/>
                    <a:pt x="7606" y="54602"/>
                  </a:cubicBezTo>
                  <a:cubicBezTo>
                    <a:pt x="21666" y="61003"/>
                    <a:pt x="33154" y="68611"/>
                    <a:pt x="41737" y="77209"/>
                  </a:cubicBezTo>
                  <a:cubicBezTo>
                    <a:pt x="44183" y="79648"/>
                    <a:pt x="47480" y="81007"/>
                    <a:pt x="50916" y="81007"/>
                  </a:cubicBezTo>
                  <a:cubicBezTo>
                    <a:pt x="51183" y="81007"/>
                    <a:pt x="51462" y="80994"/>
                    <a:pt x="51740" y="80981"/>
                  </a:cubicBezTo>
                  <a:cubicBezTo>
                    <a:pt x="115740" y="76917"/>
                    <a:pt x="190492" y="57701"/>
                    <a:pt x="190492" y="16920"/>
                  </a:cubicBezTo>
                  <a:lnTo>
                    <a:pt x="190492" y="12996"/>
                  </a:lnTo>
                  <a:cubicBezTo>
                    <a:pt x="190491" y="8449"/>
                    <a:pt x="188120" y="4220"/>
                    <a:pt x="184229" y="1870"/>
                  </a:cubicBezTo>
                  <a:close/>
                </a:path>
              </a:pathLst>
            </a:custGeom>
            <a:grpFill/>
            <a:ln w="1198" cap="flat">
              <a:noFill/>
              <a:prstDash val="solid"/>
              <a:miter/>
            </a:ln>
          </p:spPr>
          <p:txBody>
            <a:bodyPr rtlCol="0" anchor="ctr"/>
            <a:lstStyle/>
            <a:p>
              <a:endParaRPr lang="es-MX"/>
            </a:p>
          </p:txBody>
        </p:sp>
        <p:sp>
          <p:nvSpPr>
            <p:cNvPr id="56" name="Forma libre 399">
              <a:extLst>
                <a:ext uri="{FF2B5EF4-FFF2-40B4-BE49-F238E27FC236}">
                  <a16:creationId xmlns:a16="http://schemas.microsoft.com/office/drawing/2014/main" id="{807B1E60-0F91-7A4D-B8B4-B249759E325F}"/>
                </a:ext>
              </a:extLst>
            </p:cNvPr>
            <p:cNvSpPr/>
            <p:nvPr/>
          </p:nvSpPr>
          <p:spPr>
            <a:xfrm>
              <a:off x="6342980" y="5942744"/>
              <a:ext cx="207734" cy="77908"/>
            </a:xfrm>
            <a:custGeom>
              <a:avLst/>
              <a:gdLst>
                <a:gd name="connsiteX0" fmla="*/ 108577 w 207734"/>
                <a:gd name="connsiteY0" fmla="*/ 77908 h 77908"/>
                <a:gd name="connsiteX1" fmla="*/ 113357 w 207734"/>
                <a:gd name="connsiteY1" fmla="*/ 76994 h 77908"/>
                <a:gd name="connsiteX2" fmla="*/ 196273 w 207734"/>
                <a:gd name="connsiteY2" fmla="*/ 58465 h 77908"/>
                <a:gd name="connsiteX3" fmla="*/ 207722 w 207734"/>
                <a:gd name="connsiteY3" fmla="*/ 42233 h 77908"/>
                <a:gd name="connsiteX4" fmla="*/ 203689 w 207734"/>
                <a:gd name="connsiteY4" fmla="*/ 32822 h 77908"/>
                <a:gd name="connsiteX5" fmla="*/ 194117 w 207734"/>
                <a:gd name="connsiteY5" fmla="*/ 29240 h 77908"/>
                <a:gd name="connsiteX6" fmla="*/ 168772 w 207734"/>
                <a:gd name="connsiteY6" fmla="*/ 29925 h 77908"/>
                <a:gd name="connsiteX7" fmla="*/ 19003 w 207734"/>
                <a:gd name="connsiteY7" fmla="*/ 1476 h 77908"/>
                <a:gd name="connsiteX8" fmla="*/ 6261 w 207734"/>
                <a:gd name="connsiteY8" fmla="*/ 1870 h 77908"/>
                <a:gd name="connsiteX9" fmla="*/ 0 w 207734"/>
                <a:gd name="connsiteY9" fmla="*/ 12995 h 77908"/>
                <a:gd name="connsiteX10" fmla="*/ 0 w 207734"/>
                <a:gd name="connsiteY10" fmla="*/ 16919 h 77908"/>
                <a:gd name="connsiteX11" fmla="*/ 106777 w 207734"/>
                <a:gd name="connsiteY11" fmla="*/ 77780 h 77908"/>
                <a:gd name="connsiteX12" fmla="*/ 108577 w 207734"/>
                <a:gd name="connsiteY12" fmla="*/ 77908 h 7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7734" h="77908">
                  <a:moveTo>
                    <a:pt x="108577" y="77908"/>
                  </a:moveTo>
                  <a:cubicBezTo>
                    <a:pt x="110200" y="77908"/>
                    <a:pt x="111823" y="77604"/>
                    <a:pt x="113357" y="76994"/>
                  </a:cubicBezTo>
                  <a:cubicBezTo>
                    <a:pt x="136229" y="67939"/>
                    <a:pt x="164121" y="61702"/>
                    <a:pt x="196273" y="58465"/>
                  </a:cubicBezTo>
                  <a:cubicBezTo>
                    <a:pt x="203120" y="57779"/>
                    <a:pt x="208014" y="49117"/>
                    <a:pt x="207722" y="42233"/>
                  </a:cubicBezTo>
                  <a:cubicBezTo>
                    <a:pt x="207722" y="38677"/>
                    <a:pt x="206264" y="35274"/>
                    <a:pt x="203689" y="32822"/>
                  </a:cubicBezTo>
                  <a:cubicBezTo>
                    <a:pt x="201128" y="30371"/>
                    <a:pt x="197578" y="29063"/>
                    <a:pt x="194117" y="29240"/>
                  </a:cubicBezTo>
                  <a:cubicBezTo>
                    <a:pt x="185660" y="29647"/>
                    <a:pt x="177203" y="29925"/>
                    <a:pt x="168772" y="29925"/>
                  </a:cubicBezTo>
                  <a:cubicBezTo>
                    <a:pt x="107156" y="29925"/>
                    <a:pt x="53970" y="19816"/>
                    <a:pt x="19003" y="1476"/>
                  </a:cubicBezTo>
                  <a:cubicBezTo>
                    <a:pt x="14984" y="-632"/>
                    <a:pt x="10128" y="-466"/>
                    <a:pt x="6261" y="1870"/>
                  </a:cubicBezTo>
                  <a:cubicBezTo>
                    <a:pt x="2371" y="4220"/>
                    <a:pt x="0" y="8448"/>
                    <a:pt x="0" y="12995"/>
                  </a:cubicBezTo>
                  <a:lnTo>
                    <a:pt x="0" y="16919"/>
                  </a:lnTo>
                  <a:cubicBezTo>
                    <a:pt x="0" y="45660"/>
                    <a:pt x="39912" y="68419"/>
                    <a:pt x="106777" y="77780"/>
                  </a:cubicBezTo>
                  <a:cubicBezTo>
                    <a:pt x="107373" y="77869"/>
                    <a:pt x="107982" y="77908"/>
                    <a:pt x="108577" y="77908"/>
                  </a:cubicBezTo>
                  <a:close/>
                </a:path>
              </a:pathLst>
            </a:custGeom>
            <a:grpFill/>
            <a:ln w="1198" cap="flat">
              <a:noFill/>
              <a:prstDash val="solid"/>
              <a:miter/>
            </a:ln>
          </p:spPr>
          <p:txBody>
            <a:bodyPr rtlCol="0" anchor="ctr"/>
            <a:lstStyle/>
            <a:p>
              <a:endParaRPr lang="es-MX"/>
            </a:p>
          </p:txBody>
        </p:sp>
      </p:grpSp>
      <p:grpSp>
        <p:nvGrpSpPr>
          <p:cNvPr id="57" name="Gráfico 214">
            <a:extLst>
              <a:ext uri="{FF2B5EF4-FFF2-40B4-BE49-F238E27FC236}">
                <a16:creationId xmlns:a16="http://schemas.microsoft.com/office/drawing/2014/main" id="{A7CFB460-AC32-2648-A6FF-EC6837329E7A}"/>
              </a:ext>
            </a:extLst>
          </p:cNvPr>
          <p:cNvGrpSpPr/>
          <p:nvPr/>
        </p:nvGrpSpPr>
        <p:grpSpPr>
          <a:xfrm>
            <a:off x="15362226" y="8367431"/>
            <a:ext cx="729418" cy="1591450"/>
            <a:chOff x="6497579" y="239795"/>
            <a:chExt cx="261632" cy="570831"/>
          </a:xfrm>
          <a:solidFill>
            <a:schemeClr val="accent3"/>
          </a:solidFill>
        </p:grpSpPr>
        <p:sp>
          <p:nvSpPr>
            <p:cNvPr id="58" name="Forma libre 205">
              <a:extLst>
                <a:ext uri="{FF2B5EF4-FFF2-40B4-BE49-F238E27FC236}">
                  <a16:creationId xmlns:a16="http://schemas.microsoft.com/office/drawing/2014/main" id="{A3D3EFFA-14B8-2747-982C-9E2D25F11352}"/>
                </a:ext>
              </a:extLst>
            </p:cNvPr>
            <p:cNvSpPr/>
            <p:nvPr/>
          </p:nvSpPr>
          <p:spPr>
            <a:xfrm>
              <a:off x="6592718" y="239795"/>
              <a:ext cx="166493" cy="570831"/>
            </a:xfrm>
            <a:custGeom>
              <a:avLst/>
              <a:gdLst>
                <a:gd name="connsiteX0" fmla="*/ 142708 w 166493"/>
                <a:gd name="connsiteY0" fmla="*/ 429691 h 570831"/>
                <a:gd name="connsiteX1" fmla="*/ 142708 w 166493"/>
                <a:gd name="connsiteY1" fmla="*/ 59461 h 570831"/>
                <a:gd name="connsiteX2" fmla="*/ 83247 w 166493"/>
                <a:gd name="connsiteY2" fmla="*/ 0 h 570831"/>
                <a:gd name="connsiteX3" fmla="*/ 23785 w 166493"/>
                <a:gd name="connsiteY3" fmla="*/ 59461 h 570831"/>
                <a:gd name="connsiteX4" fmla="*/ 23785 w 166493"/>
                <a:gd name="connsiteY4" fmla="*/ 429691 h 570831"/>
                <a:gd name="connsiteX5" fmla="*/ 0 w 166493"/>
                <a:gd name="connsiteY5" fmla="*/ 487584 h 570831"/>
                <a:gd name="connsiteX6" fmla="*/ 83247 w 166493"/>
                <a:gd name="connsiteY6" fmla="*/ 570831 h 570831"/>
                <a:gd name="connsiteX7" fmla="*/ 166493 w 166493"/>
                <a:gd name="connsiteY7" fmla="*/ 487584 h 570831"/>
                <a:gd name="connsiteX8" fmla="*/ 142708 w 166493"/>
                <a:gd name="connsiteY8" fmla="*/ 429691 h 570831"/>
                <a:gd name="connsiteX9" fmla="*/ 83247 w 166493"/>
                <a:gd name="connsiteY9" fmla="*/ 523261 h 570831"/>
                <a:gd name="connsiteX10" fmla="*/ 47570 w 166493"/>
                <a:gd name="connsiteY10" fmla="*/ 487584 h 570831"/>
                <a:gd name="connsiteX11" fmla="*/ 71354 w 166493"/>
                <a:gd name="connsiteY11" fmla="*/ 454098 h 570831"/>
                <a:gd name="connsiteX12" fmla="*/ 71354 w 166493"/>
                <a:gd name="connsiteY12" fmla="*/ 249739 h 570831"/>
                <a:gd name="connsiteX13" fmla="*/ 83247 w 166493"/>
                <a:gd name="connsiteY13" fmla="*/ 237846 h 570831"/>
                <a:gd name="connsiteX14" fmla="*/ 95139 w 166493"/>
                <a:gd name="connsiteY14" fmla="*/ 249739 h 570831"/>
                <a:gd name="connsiteX15" fmla="*/ 95139 w 166493"/>
                <a:gd name="connsiteY15" fmla="*/ 454098 h 570831"/>
                <a:gd name="connsiteX16" fmla="*/ 118923 w 166493"/>
                <a:gd name="connsiteY16" fmla="*/ 487584 h 570831"/>
                <a:gd name="connsiteX17" fmla="*/ 83247 w 166493"/>
                <a:gd name="connsiteY17" fmla="*/ 523261 h 570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493" h="570831">
                  <a:moveTo>
                    <a:pt x="142708" y="429691"/>
                  </a:moveTo>
                  <a:lnTo>
                    <a:pt x="142708" y="59461"/>
                  </a:lnTo>
                  <a:cubicBezTo>
                    <a:pt x="142708" y="26676"/>
                    <a:pt x="116031" y="0"/>
                    <a:pt x="83247" y="0"/>
                  </a:cubicBezTo>
                  <a:cubicBezTo>
                    <a:pt x="50462" y="0"/>
                    <a:pt x="23785" y="26676"/>
                    <a:pt x="23785" y="59461"/>
                  </a:cubicBezTo>
                  <a:lnTo>
                    <a:pt x="23785" y="429691"/>
                  </a:lnTo>
                  <a:cubicBezTo>
                    <a:pt x="8606" y="445254"/>
                    <a:pt x="0" y="466065"/>
                    <a:pt x="0" y="487584"/>
                  </a:cubicBezTo>
                  <a:cubicBezTo>
                    <a:pt x="0" y="533482"/>
                    <a:pt x="37349" y="570831"/>
                    <a:pt x="83247" y="570831"/>
                  </a:cubicBezTo>
                  <a:cubicBezTo>
                    <a:pt x="129144" y="570831"/>
                    <a:pt x="166493" y="533482"/>
                    <a:pt x="166493" y="487584"/>
                  </a:cubicBezTo>
                  <a:cubicBezTo>
                    <a:pt x="166492" y="466065"/>
                    <a:pt x="157887" y="445254"/>
                    <a:pt x="142708" y="429691"/>
                  </a:cubicBezTo>
                  <a:close/>
                  <a:moveTo>
                    <a:pt x="83247" y="523261"/>
                  </a:moveTo>
                  <a:cubicBezTo>
                    <a:pt x="63573" y="523261"/>
                    <a:pt x="47570" y="507258"/>
                    <a:pt x="47570" y="487584"/>
                  </a:cubicBezTo>
                  <a:cubicBezTo>
                    <a:pt x="47570" y="472101"/>
                    <a:pt x="57541" y="459024"/>
                    <a:pt x="71354" y="454098"/>
                  </a:cubicBezTo>
                  <a:lnTo>
                    <a:pt x="71354" y="249739"/>
                  </a:lnTo>
                  <a:cubicBezTo>
                    <a:pt x="71354" y="243165"/>
                    <a:pt x="76673" y="237846"/>
                    <a:pt x="83247" y="237846"/>
                  </a:cubicBezTo>
                  <a:cubicBezTo>
                    <a:pt x="89820" y="237846"/>
                    <a:pt x="95139" y="243165"/>
                    <a:pt x="95139" y="249739"/>
                  </a:cubicBezTo>
                  <a:lnTo>
                    <a:pt x="95139" y="454098"/>
                  </a:lnTo>
                  <a:cubicBezTo>
                    <a:pt x="108952" y="459024"/>
                    <a:pt x="118923" y="472101"/>
                    <a:pt x="118923" y="487584"/>
                  </a:cubicBezTo>
                  <a:cubicBezTo>
                    <a:pt x="118923" y="507258"/>
                    <a:pt x="102920" y="523261"/>
                    <a:pt x="83247" y="523261"/>
                  </a:cubicBezTo>
                  <a:close/>
                </a:path>
              </a:pathLst>
            </a:custGeom>
            <a:grpFill/>
            <a:ln w="1098" cap="flat">
              <a:noFill/>
              <a:prstDash val="solid"/>
              <a:miter/>
            </a:ln>
          </p:spPr>
          <p:txBody>
            <a:bodyPr rtlCol="0" anchor="ctr"/>
            <a:lstStyle/>
            <a:p>
              <a:endParaRPr lang="es-MX"/>
            </a:p>
          </p:txBody>
        </p:sp>
        <p:sp>
          <p:nvSpPr>
            <p:cNvPr id="59" name="Forma libre 206">
              <a:extLst>
                <a:ext uri="{FF2B5EF4-FFF2-40B4-BE49-F238E27FC236}">
                  <a16:creationId xmlns:a16="http://schemas.microsoft.com/office/drawing/2014/main" id="{C2D33DBB-F804-D845-9C0A-4162756D6586}"/>
                </a:ext>
              </a:extLst>
            </p:cNvPr>
            <p:cNvSpPr/>
            <p:nvPr/>
          </p:nvSpPr>
          <p:spPr>
            <a:xfrm>
              <a:off x="6497579" y="620348"/>
              <a:ext cx="95139" cy="23785"/>
            </a:xfrm>
            <a:custGeom>
              <a:avLst/>
              <a:gdLst>
                <a:gd name="connsiteX0" fmla="*/ 83247 w 95139"/>
                <a:gd name="connsiteY0" fmla="*/ 0 h 23785"/>
                <a:gd name="connsiteX1" fmla="*/ 11893 w 95139"/>
                <a:gd name="connsiteY1" fmla="*/ 0 h 23785"/>
                <a:gd name="connsiteX2" fmla="*/ 0 w 95139"/>
                <a:gd name="connsiteY2" fmla="*/ 11893 h 23785"/>
                <a:gd name="connsiteX3" fmla="*/ 11893 w 95139"/>
                <a:gd name="connsiteY3" fmla="*/ 23785 h 23785"/>
                <a:gd name="connsiteX4" fmla="*/ 83247 w 95139"/>
                <a:gd name="connsiteY4" fmla="*/ 23785 h 23785"/>
                <a:gd name="connsiteX5" fmla="*/ 95139 w 95139"/>
                <a:gd name="connsiteY5" fmla="*/ 11893 h 23785"/>
                <a:gd name="connsiteX6" fmla="*/ 83247 w 95139"/>
                <a:gd name="connsiteY6" fmla="*/ 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139" h="23785">
                  <a:moveTo>
                    <a:pt x="83247" y="0"/>
                  </a:moveTo>
                  <a:lnTo>
                    <a:pt x="11893" y="0"/>
                  </a:lnTo>
                  <a:cubicBezTo>
                    <a:pt x="5319" y="0"/>
                    <a:pt x="0" y="5319"/>
                    <a:pt x="0" y="11893"/>
                  </a:cubicBezTo>
                  <a:cubicBezTo>
                    <a:pt x="0" y="18466"/>
                    <a:pt x="5319" y="23785"/>
                    <a:pt x="11893" y="23785"/>
                  </a:cubicBezTo>
                  <a:lnTo>
                    <a:pt x="83247" y="23785"/>
                  </a:lnTo>
                  <a:cubicBezTo>
                    <a:pt x="89820" y="23785"/>
                    <a:pt x="95139" y="18466"/>
                    <a:pt x="95139" y="11893"/>
                  </a:cubicBezTo>
                  <a:cubicBezTo>
                    <a:pt x="95139" y="5319"/>
                    <a:pt x="89820" y="0"/>
                    <a:pt x="83247" y="0"/>
                  </a:cubicBezTo>
                  <a:close/>
                </a:path>
              </a:pathLst>
            </a:custGeom>
            <a:grpFill/>
            <a:ln w="1098" cap="flat">
              <a:noFill/>
              <a:prstDash val="solid"/>
              <a:miter/>
            </a:ln>
          </p:spPr>
          <p:txBody>
            <a:bodyPr rtlCol="0" anchor="ctr"/>
            <a:lstStyle/>
            <a:p>
              <a:endParaRPr lang="es-MX"/>
            </a:p>
          </p:txBody>
        </p:sp>
        <p:sp>
          <p:nvSpPr>
            <p:cNvPr id="60" name="Forma libre 207">
              <a:extLst>
                <a:ext uri="{FF2B5EF4-FFF2-40B4-BE49-F238E27FC236}">
                  <a16:creationId xmlns:a16="http://schemas.microsoft.com/office/drawing/2014/main" id="{B69F7D0D-161A-964E-9F41-3F5AB4C25C1E}"/>
                </a:ext>
              </a:extLst>
            </p:cNvPr>
            <p:cNvSpPr/>
            <p:nvPr/>
          </p:nvSpPr>
          <p:spPr>
            <a:xfrm>
              <a:off x="6545148" y="572780"/>
              <a:ext cx="47569" cy="23785"/>
            </a:xfrm>
            <a:custGeom>
              <a:avLst/>
              <a:gdLst>
                <a:gd name="connsiteX0" fmla="*/ 35677 w 47569"/>
                <a:gd name="connsiteY0" fmla="*/ 0 h 23785"/>
                <a:gd name="connsiteX1" fmla="*/ 11893 w 47569"/>
                <a:gd name="connsiteY1" fmla="*/ 0 h 23785"/>
                <a:gd name="connsiteX2" fmla="*/ 0 w 47569"/>
                <a:gd name="connsiteY2" fmla="*/ 11893 h 23785"/>
                <a:gd name="connsiteX3" fmla="*/ 11893 w 47569"/>
                <a:gd name="connsiteY3" fmla="*/ 23785 h 23785"/>
                <a:gd name="connsiteX4" fmla="*/ 35677 w 47569"/>
                <a:gd name="connsiteY4" fmla="*/ 23785 h 23785"/>
                <a:gd name="connsiteX5" fmla="*/ 47570 w 47569"/>
                <a:gd name="connsiteY5" fmla="*/ 11893 h 23785"/>
                <a:gd name="connsiteX6" fmla="*/ 35677 w 47569"/>
                <a:gd name="connsiteY6" fmla="*/ 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9" h="23785">
                  <a:moveTo>
                    <a:pt x="35677" y="0"/>
                  </a:moveTo>
                  <a:lnTo>
                    <a:pt x="11893" y="0"/>
                  </a:lnTo>
                  <a:cubicBezTo>
                    <a:pt x="5319" y="0"/>
                    <a:pt x="0" y="5319"/>
                    <a:pt x="0" y="11893"/>
                  </a:cubicBezTo>
                  <a:cubicBezTo>
                    <a:pt x="0" y="18466"/>
                    <a:pt x="5319" y="23785"/>
                    <a:pt x="11893" y="23785"/>
                  </a:cubicBezTo>
                  <a:lnTo>
                    <a:pt x="35677" y="23785"/>
                  </a:lnTo>
                  <a:cubicBezTo>
                    <a:pt x="42250" y="23785"/>
                    <a:pt x="47570" y="18466"/>
                    <a:pt x="47570" y="11893"/>
                  </a:cubicBezTo>
                  <a:cubicBezTo>
                    <a:pt x="47570" y="5319"/>
                    <a:pt x="42250" y="0"/>
                    <a:pt x="35677" y="0"/>
                  </a:cubicBezTo>
                  <a:close/>
                </a:path>
              </a:pathLst>
            </a:custGeom>
            <a:grpFill/>
            <a:ln w="1098" cap="flat">
              <a:noFill/>
              <a:prstDash val="solid"/>
              <a:miter/>
            </a:ln>
          </p:spPr>
          <p:txBody>
            <a:bodyPr rtlCol="0" anchor="ctr"/>
            <a:lstStyle/>
            <a:p>
              <a:endParaRPr lang="es-MX"/>
            </a:p>
          </p:txBody>
        </p:sp>
        <p:sp>
          <p:nvSpPr>
            <p:cNvPr id="61" name="Forma libre 208">
              <a:extLst>
                <a:ext uri="{FF2B5EF4-FFF2-40B4-BE49-F238E27FC236}">
                  <a16:creationId xmlns:a16="http://schemas.microsoft.com/office/drawing/2014/main" id="{25345B1C-05FA-5047-B2D4-654251F2BD47}"/>
                </a:ext>
              </a:extLst>
            </p:cNvPr>
            <p:cNvSpPr/>
            <p:nvPr/>
          </p:nvSpPr>
          <p:spPr>
            <a:xfrm>
              <a:off x="6545148" y="525210"/>
              <a:ext cx="47569" cy="23785"/>
            </a:xfrm>
            <a:custGeom>
              <a:avLst/>
              <a:gdLst>
                <a:gd name="connsiteX0" fmla="*/ 35677 w 47569"/>
                <a:gd name="connsiteY0" fmla="*/ 0 h 23785"/>
                <a:gd name="connsiteX1" fmla="*/ 11893 w 47569"/>
                <a:gd name="connsiteY1" fmla="*/ 0 h 23785"/>
                <a:gd name="connsiteX2" fmla="*/ 0 w 47569"/>
                <a:gd name="connsiteY2" fmla="*/ 11893 h 23785"/>
                <a:gd name="connsiteX3" fmla="*/ 11893 w 47569"/>
                <a:gd name="connsiteY3" fmla="*/ 23785 h 23785"/>
                <a:gd name="connsiteX4" fmla="*/ 35677 w 47569"/>
                <a:gd name="connsiteY4" fmla="*/ 23785 h 23785"/>
                <a:gd name="connsiteX5" fmla="*/ 47570 w 47569"/>
                <a:gd name="connsiteY5" fmla="*/ 11893 h 23785"/>
                <a:gd name="connsiteX6" fmla="*/ 35677 w 47569"/>
                <a:gd name="connsiteY6" fmla="*/ 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9" h="23785">
                  <a:moveTo>
                    <a:pt x="35677" y="0"/>
                  </a:moveTo>
                  <a:lnTo>
                    <a:pt x="11893" y="0"/>
                  </a:lnTo>
                  <a:cubicBezTo>
                    <a:pt x="5319" y="0"/>
                    <a:pt x="0" y="5319"/>
                    <a:pt x="0" y="11893"/>
                  </a:cubicBezTo>
                  <a:cubicBezTo>
                    <a:pt x="0" y="18466"/>
                    <a:pt x="5319" y="23785"/>
                    <a:pt x="11893" y="23785"/>
                  </a:cubicBezTo>
                  <a:lnTo>
                    <a:pt x="35677" y="23785"/>
                  </a:lnTo>
                  <a:cubicBezTo>
                    <a:pt x="42250" y="23785"/>
                    <a:pt x="47570" y="18466"/>
                    <a:pt x="47570" y="11893"/>
                  </a:cubicBezTo>
                  <a:cubicBezTo>
                    <a:pt x="47570" y="5319"/>
                    <a:pt x="42250" y="0"/>
                    <a:pt x="35677" y="0"/>
                  </a:cubicBezTo>
                  <a:close/>
                </a:path>
              </a:pathLst>
            </a:custGeom>
            <a:grpFill/>
            <a:ln w="1098" cap="flat">
              <a:noFill/>
              <a:prstDash val="solid"/>
              <a:miter/>
            </a:ln>
          </p:spPr>
          <p:txBody>
            <a:bodyPr rtlCol="0" anchor="ctr"/>
            <a:lstStyle/>
            <a:p>
              <a:endParaRPr lang="es-MX"/>
            </a:p>
          </p:txBody>
        </p:sp>
        <p:sp>
          <p:nvSpPr>
            <p:cNvPr id="62" name="Forma libre 259">
              <a:extLst>
                <a:ext uri="{FF2B5EF4-FFF2-40B4-BE49-F238E27FC236}">
                  <a16:creationId xmlns:a16="http://schemas.microsoft.com/office/drawing/2014/main" id="{ADFE8D35-6B10-FC4A-BD56-A600C82153B1}"/>
                </a:ext>
              </a:extLst>
            </p:cNvPr>
            <p:cNvSpPr/>
            <p:nvPr/>
          </p:nvSpPr>
          <p:spPr>
            <a:xfrm>
              <a:off x="6497579" y="477640"/>
              <a:ext cx="95139" cy="23785"/>
            </a:xfrm>
            <a:custGeom>
              <a:avLst/>
              <a:gdLst>
                <a:gd name="connsiteX0" fmla="*/ 11893 w 95139"/>
                <a:gd name="connsiteY0" fmla="*/ 23785 h 23785"/>
                <a:gd name="connsiteX1" fmla="*/ 83247 w 95139"/>
                <a:gd name="connsiteY1" fmla="*/ 23785 h 23785"/>
                <a:gd name="connsiteX2" fmla="*/ 95139 w 95139"/>
                <a:gd name="connsiteY2" fmla="*/ 11893 h 23785"/>
                <a:gd name="connsiteX3" fmla="*/ 83247 w 95139"/>
                <a:gd name="connsiteY3" fmla="*/ 0 h 23785"/>
                <a:gd name="connsiteX4" fmla="*/ 11893 w 95139"/>
                <a:gd name="connsiteY4" fmla="*/ 0 h 23785"/>
                <a:gd name="connsiteX5" fmla="*/ 0 w 95139"/>
                <a:gd name="connsiteY5" fmla="*/ 11893 h 23785"/>
                <a:gd name="connsiteX6" fmla="*/ 11893 w 95139"/>
                <a:gd name="connsiteY6" fmla="*/ 23785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139" h="23785">
                  <a:moveTo>
                    <a:pt x="11893" y="23785"/>
                  </a:moveTo>
                  <a:lnTo>
                    <a:pt x="83247" y="23785"/>
                  </a:lnTo>
                  <a:cubicBezTo>
                    <a:pt x="89820" y="23785"/>
                    <a:pt x="95139" y="18466"/>
                    <a:pt x="95139" y="11893"/>
                  </a:cubicBezTo>
                  <a:cubicBezTo>
                    <a:pt x="95139" y="5319"/>
                    <a:pt x="89820" y="0"/>
                    <a:pt x="83247" y="0"/>
                  </a:cubicBezTo>
                  <a:lnTo>
                    <a:pt x="11893" y="0"/>
                  </a:lnTo>
                  <a:cubicBezTo>
                    <a:pt x="5319" y="0"/>
                    <a:pt x="0" y="5319"/>
                    <a:pt x="0" y="11893"/>
                  </a:cubicBezTo>
                  <a:cubicBezTo>
                    <a:pt x="0" y="18466"/>
                    <a:pt x="5320" y="23785"/>
                    <a:pt x="11893" y="23785"/>
                  </a:cubicBezTo>
                  <a:close/>
                </a:path>
              </a:pathLst>
            </a:custGeom>
            <a:grpFill/>
            <a:ln w="1098" cap="flat">
              <a:noFill/>
              <a:prstDash val="solid"/>
              <a:miter/>
            </a:ln>
          </p:spPr>
          <p:txBody>
            <a:bodyPr rtlCol="0" anchor="ctr"/>
            <a:lstStyle/>
            <a:p>
              <a:endParaRPr lang="es-MX"/>
            </a:p>
          </p:txBody>
        </p:sp>
        <p:sp>
          <p:nvSpPr>
            <p:cNvPr id="63" name="Forma libre 260">
              <a:extLst>
                <a:ext uri="{FF2B5EF4-FFF2-40B4-BE49-F238E27FC236}">
                  <a16:creationId xmlns:a16="http://schemas.microsoft.com/office/drawing/2014/main" id="{5774050E-ED36-364D-9A9D-8E802213A9B2}"/>
                </a:ext>
              </a:extLst>
            </p:cNvPr>
            <p:cNvSpPr/>
            <p:nvPr/>
          </p:nvSpPr>
          <p:spPr>
            <a:xfrm>
              <a:off x="6497579" y="334933"/>
              <a:ext cx="95139" cy="23785"/>
            </a:xfrm>
            <a:custGeom>
              <a:avLst/>
              <a:gdLst>
                <a:gd name="connsiteX0" fmla="*/ 11893 w 95139"/>
                <a:gd name="connsiteY0" fmla="*/ 23785 h 23785"/>
                <a:gd name="connsiteX1" fmla="*/ 83247 w 95139"/>
                <a:gd name="connsiteY1" fmla="*/ 23785 h 23785"/>
                <a:gd name="connsiteX2" fmla="*/ 95139 w 95139"/>
                <a:gd name="connsiteY2" fmla="*/ 11893 h 23785"/>
                <a:gd name="connsiteX3" fmla="*/ 83247 w 95139"/>
                <a:gd name="connsiteY3" fmla="*/ 0 h 23785"/>
                <a:gd name="connsiteX4" fmla="*/ 11893 w 95139"/>
                <a:gd name="connsiteY4" fmla="*/ 0 h 23785"/>
                <a:gd name="connsiteX5" fmla="*/ 0 w 95139"/>
                <a:gd name="connsiteY5" fmla="*/ 11893 h 23785"/>
                <a:gd name="connsiteX6" fmla="*/ 11893 w 95139"/>
                <a:gd name="connsiteY6" fmla="*/ 23785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139" h="23785">
                  <a:moveTo>
                    <a:pt x="11893" y="23785"/>
                  </a:moveTo>
                  <a:lnTo>
                    <a:pt x="83247" y="23785"/>
                  </a:lnTo>
                  <a:cubicBezTo>
                    <a:pt x="89820" y="23785"/>
                    <a:pt x="95139" y="18466"/>
                    <a:pt x="95139" y="11893"/>
                  </a:cubicBezTo>
                  <a:cubicBezTo>
                    <a:pt x="95139" y="5319"/>
                    <a:pt x="89820" y="0"/>
                    <a:pt x="83247" y="0"/>
                  </a:cubicBezTo>
                  <a:lnTo>
                    <a:pt x="11893" y="0"/>
                  </a:lnTo>
                  <a:cubicBezTo>
                    <a:pt x="5319" y="0"/>
                    <a:pt x="0" y="5319"/>
                    <a:pt x="0" y="11893"/>
                  </a:cubicBezTo>
                  <a:cubicBezTo>
                    <a:pt x="0" y="18466"/>
                    <a:pt x="5320" y="23785"/>
                    <a:pt x="11893" y="23785"/>
                  </a:cubicBezTo>
                  <a:close/>
                </a:path>
              </a:pathLst>
            </a:custGeom>
            <a:grpFill/>
            <a:ln w="1098" cap="flat">
              <a:noFill/>
              <a:prstDash val="solid"/>
              <a:miter/>
            </a:ln>
          </p:spPr>
          <p:txBody>
            <a:bodyPr rtlCol="0" anchor="ctr"/>
            <a:lstStyle/>
            <a:p>
              <a:endParaRPr lang="es-MX"/>
            </a:p>
          </p:txBody>
        </p:sp>
        <p:sp>
          <p:nvSpPr>
            <p:cNvPr id="64" name="Forma libre 261">
              <a:extLst>
                <a:ext uri="{FF2B5EF4-FFF2-40B4-BE49-F238E27FC236}">
                  <a16:creationId xmlns:a16="http://schemas.microsoft.com/office/drawing/2014/main" id="{AF20481D-4BB3-C94D-8D9F-6D06C9C92491}"/>
                </a:ext>
              </a:extLst>
            </p:cNvPr>
            <p:cNvSpPr/>
            <p:nvPr/>
          </p:nvSpPr>
          <p:spPr>
            <a:xfrm>
              <a:off x="6545148" y="430072"/>
              <a:ext cx="47569" cy="23785"/>
            </a:xfrm>
            <a:custGeom>
              <a:avLst/>
              <a:gdLst>
                <a:gd name="connsiteX0" fmla="*/ 35677 w 47569"/>
                <a:gd name="connsiteY0" fmla="*/ 0 h 23785"/>
                <a:gd name="connsiteX1" fmla="*/ 11893 w 47569"/>
                <a:gd name="connsiteY1" fmla="*/ 0 h 23785"/>
                <a:gd name="connsiteX2" fmla="*/ 0 w 47569"/>
                <a:gd name="connsiteY2" fmla="*/ 11893 h 23785"/>
                <a:gd name="connsiteX3" fmla="*/ 11893 w 47569"/>
                <a:gd name="connsiteY3" fmla="*/ 23785 h 23785"/>
                <a:gd name="connsiteX4" fmla="*/ 35677 w 47569"/>
                <a:gd name="connsiteY4" fmla="*/ 23785 h 23785"/>
                <a:gd name="connsiteX5" fmla="*/ 47570 w 47569"/>
                <a:gd name="connsiteY5" fmla="*/ 11893 h 23785"/>
                <a:gd name="connsiteX6" fmla="*/ 35677 w 47569"/>
                <a:gd name="connsiteY6" fmla="*/ 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9" h="23785">
                  <a:moveTo>
                    <a:pt x="35677" y="0"/>
                  </a:moveTo>
                  <a:lnTo>
                    <a:pt x="11893" y="0"/>
                  </a:lnTo>
                  <a:cubicBezTo>
                    <a:pt x="5319" y="0"/>
                    <a:pt x="0" y="5319"/>
                    <a:pt x="0" y="11893"/>
                  </a:cubicBezTo>
                  <a:cubicBezTo>
                    <a:pt x="0" y="18466"/>
                    <a:pt x="5319" y="23785"/>
                    <a:pt x="11893" y="23785"/>
                  </a:cubicBezTo>
                  <a:lnTo>
                    <a:pt x="35677" y="23785"/>
                  </a:lnTo>
                  <a:cubicBezTo>
                    <a:pt x="42250" y="23785"/>
                    <a:pt x="47570" y="18466"/>
                    <a:pt x="47570" y="11893"/>
                  </a:cubicBezTo>
                  <a:cubicBezTo>
                    <a:pt x="47570" y="5319"/>
                    <a:pt x="42250" y="0"/>
                    <a:pt x="35677" y="0"/>
                  </a:cubicBezTo>
                  <a:close/>
                </a:path>
              </a:pathLst>
            </a:custGeom>
            <a:grpFill/>
            <a:ln w="1098" cap="flat">
              <a:noFill/>
              <a:prstDash val="solid"/>
              <a:miter/>
            </a:ln>
          </p:spPr>
          <p:txBody>
            <a:bodyPr rtlCol="0" anchor="ctr"/>
            <a:lstStyle/>
            <a:p>
              <a:endParaRPr lang="es-MX"/>
            </a:p>
          </p:txBody>
        </p:sp>
        <p:sp>
          <p:nvSpPr>
            <p:cNvPr id="65" name="Forma libre 262">
              <a:extLst>
                <a:ext uri="{FF2B5EF4-FFF2-40B4-BE49-F238E27FC236}">
                  <a16:creationId xmlns:a16="http://schemas.microsoft.com/office/drawing/2014/main" id="{33B1D0D8-3546-F14B-B907-DCFD4806C909}"/>
                </a:ext>
              </a:extLst>
            </p:cNvPr>
            <p:cNvSpPr/>
            <p:nvPr/>
          </p:nvSpPr>
          <p:spPr>
            <a:xfrm>
              <a:off x="6545148" y="382502"/>
              <a:ext cx="47569" cy="23785"/>
            </a:xfrm>
            <a:custGeom>
              <a:avLst/>
              <a:gdLst>
                <a:gd name="connsiteX0" fmla="*/ 35677 w 47569"/>
                <a:gd name="connsiteY0" fmla="*/ 0 h 23785"/>
                <a:gd name="connsiteX1" fmla="*/ 11893 w 47569"/>
                <a:gd name="connsiteY1" fmla="*/ 0 h 23785"/>
                <a:gd name="connsiteX2" fmla="*/ 0 w 47569"/>
                <a:gd name="connsiteY2" fmla="*/ 11893 h 23785"/>
                <a:gd name="connsiteX3" fmla="*/ 11893 w 47569"/>
                <a:gd name="connsiteY3" fmla="*/ 23785 h 23785"/>
                <a:gd name="connsiteX4" fmla="*/ 35677 w 47569"/>
                <a:gd name="connsiteY4" fmla="*/ 23785 h 23785"/>
                <a:gd name="connsiteX5" fmla="*/ 47570 w 47569"/>
                <a:gd name="connsiteY5" fmla="*/ 11893 h 23785"/>
                <a:gd name="connsiteX6" fmla="*/ 35677 w 47569"/>
                <a:gd name="connsiteY6" fmla="*/ 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9" h="23785">
                  <a:moveTo>
                    <a:pt x="35677" y="0"/>
                  </a:moveTo>
                  <a:lnTo>
                    <a:pt x="11893" y="0"/>
                  </a:lnTo>
                  <a:cubicBezTo>
                    <a:pt x="5319" y="0"/>
                    <a:pt x="0" y="5319"/>
                    <a:pt x="0" y="11893"/>
                  </a:cubicBezTo>
                  <a:cubicBezTo>
                    <a:pt x="0" y="18466"/>
                    <a:pt x="5319" y="23785"/>
                    <a:pt x="11893" y="23785"/>
                  </a:cubicBezTo>
                  <a:lnTo>
                    <a:pt x="35677" y="23785"/>
                  </a:lnTo>
                  <a:cubicBezTo>
                    <a:pt x="42250" y="23785"/>
                    <a:pt x="47570" y="18466"/>
                    <a:pt x="47570" y="11893"/>
                  </a:cubicBezTo>
                  <a:cubicBezTo>
                    <a:pt x="47570" y="5319"/>
                    <a:pt x="42250" y="0"/>
                    <a:pt x="35677" y="0"/>
                  </a:cubicBezTo>
                  <a:close/>
                </a:path>
              </a:pathLst>
            </a:custGeom>
            <a:grpFill/>
            <a:ln w="1098" cap="flat">
              <a:noFill/>
              <a:prstDash val="solid"/>
              <a:miter/>
            </a:ln>
          </p:spPr>
          <p:txBody>
            <a:bodyPr rtlCol="0" anchor="ctr"/>
            <a:lstStyle/>
            <a:p>
              <a:endParaRPr lang="es-MX"/>
            </a:p>
          </p:txBody>
        </p:sp>
      </p:grpSp>
      <p:grpSp>
        <p:nvGrpSpPr>
          <p:cNvPr id="66" name="Gráfico 245">
            <a:extLst>
              <a:ext uri="{FF2B5EF4-FFF2-40B4-BE49-F238E27FC236}">
                <a16:creationId xmlns:a16="http://schemas.microsoft.com/office/drawing/2014/main" id="{67A100BC-4F0D-B24A-901D-75B01D174535}"/>
              </a:ext>
            </a:extLst>
          </p:cNvPr>
          <p:cNvGrpSpPr/>
          <p:nvPr/>
        </p:nvGrpSpPr>
        <p:grpSpPr>
          <a:xfrm>
            <a:off x="19547599" y="8718483"/>
            <a:ext cx="1217598" cy="1217598"/>
            <a:chOff x="9790237" y="2867934"/>
            <a:chExt cx="597977" cy="597977"/>
          </a:xfrm>
          <a:solidFill>
            <a:schemeClr val="accent4"/>
          </a:solidFill>
        </p:grpSpPr>
        <p:sp>
          <p:nvSpPr>
            <p:cNvPr id="67" name="Forma libre 378">
              <a:extLst>
                <a:ext uri="{FF2B5EF4-FFF2-40B4-BE49-F238E27FC236}">
                  <a16:creationId xmlns:a16="http://schemas.microsoft.com/office/drawing/2014/main" id="{4C1CF269-E4E0-C840-B25F-351D4E1BD203}"/>
                </a:ext>
              </a:extLst>
            </p:cNvPr>
            <p:cNvSpPr/>
            <p:nvPr/>
          </p:nvSpPr>
          <p:spPr>
            <a:xfrm>
              <a:off x="9789361" y="2966720"/>
              <a:ext cx="599145" cy="399430"/>
            </a:xfrm>
            <a:custGeom>
              <a:avLst/>
              <a:gdLst>
                <a:gd name="connsiteX0" fmla="*/ 593537 w 599144"/>
                <a:gd name="connsiteY0" fmla="*/ 28043 h 399429"/>
                <a:gd name="connsiteX1" fmla="*/ 582138 w 599144"/>
                <a:gd name="connsiteY1" fmla="*/ 26547 h 399429"/>
                <a:gd name="connsiteX2" fmla="*/ 480577 w 599144"/>
                <a:gd name="connsiteY2" fmla="*/ 63483 h 399429"/>
                <a:gd name="connsiteX3" fmla="*/ 452352 w 599144"/>
                <a:gd name="connsiteY3" fmla="*/ 89445 h 399429"/>
                <a:gd name="connsiteX4" fmla="*/ 449919 w 599144"/>
                <a:gd name="connsiteY4" fmla="*/ 96462 h 399429"/>
                <a:gd name="connsiteX5" fmla="*/ 367861 w 599144"/>
                <a:gd name="connsiteY5" fmla="*/ 64554 h 399429"/>
                <a:gd name="connsiteX6" fmla="*/ 250836 w 599144"/>
                <a:gd name="connsiteY6" fmla="*/ 76168 h 399429"/>
                <a:gd name="connsiteX7" fmla="*/ 189789 w 599144"/>
                <a:gd name="connsiteY7" fmla="*/ 80345 h 399429"/>
                <a:gd name="connsiteX8" fmla="*/ 151921 w 599144"/>
                <a:gd name="connsiteY8" fmla="*/ 83365 h 399429"/>
                <a:gd name="connsiteX9" fmla="*/ 147379 w 599144"/>
                <a:gd name="connsiteY9" fmla="*/ 64531 h 399429"/>
                <a:gd name="connsiteX10" fmla="*/ 119154 w 599144"/>
                <a:gd name="connsiteY10" fmla="*/ 38569 h 399429"/>
                <a:gd name="connsiteX11" fmla="*/ 17592 w 599144"/>
                <a:gd name="connsiteY11" fmla="*/ 1631 h 399429"/>
                <a:gd name="connsiteX12" fmla="*/ 6194 w 599144"/>
                <a:gd name="connsiteY12" fmla="*/ 3127 h 399429"/>
                <a:gd name="connsiteX13" fmla="*/ 876 w 599144"/>
                <a:gd name="connsiteY13" fmla="*/ 13335 h 399429"/>
                <a:gd name="connsiteX14" fmla="*/ 876 w 599144"/>
                <a:gd name="connsiteY14" fmla="*/ 262491 h 399429"/>
                <a:gd name="connsiteX15" fmla="*/ 13334 w 599144"/>
                <a:gd name="connsiteY15" fmla="*/ 274950 h 399429"/>
                <a:gd name="connsiteX16" fmla="*/ 49722 w 599144"/>
                <a:gd name="connsiteY16" fmla="*/ 274950 h 399429"/>
                <a:gd name="connsiteX17" fmla="*/ 88904 w 599144"/>
                <a:gd name="connsiteY17" fmla="*/ 255863 h 399429"/>
                <a:gd name="connsiteX18" fmla="*/ 105892 w 599144"/>
                <a:gd name="connsiteY18" fmla="*/ 268672 h 399429"/>
                <a:gd name="connsiteX19" fmla="*/ 143326 w 599144"/>
                <a:gd name="connsiteY19" fmla="*/ 297396 h 399429"/>
                <a:gd name="connsiteX20" fmla="*/ 256591 w 599144"/>
                <a:gd name="connsiteY20" fmla="*/ 385464 h 399429"/>
                <a:gd name="connsiteX21" fmla="*/ 299864 w 599144"/>
                <a:gd name="connsiteY21" fmla="*/ 399529 h 399429"/>
                <a:gd name="connsiteX22" fmla="*/ 329258 w 599144"/>
                <a:gd name="connsiteY22" fmla="*/ 391219 h 399429"/>
                <a:gd name="connsiteX23" fmla="*/ 360475 w 599144"/>
                <a:gd name="connsiteY23" fmla="*/ 390525 h 399429"/>
                <a:gd name="connsiteX24" fmla="*/ 383578 w 599144"/>
                <a:gd name="connsiteY24" fmla="*/ 367409 h 399429"/>
                <a:gd name="connsiteX25" fmla="*/ 414625 w 599144"/>
                <a:gd name="connsiteY25" fmla="*/ 362859 h 399429"/>
                <a:gd name="connsiteX26" fmla="*/ 434868 w 599144"/>
                <a:gd name="connsiteY26" fmla="*/ 342481 h 399429"/>
                <a:gd name="connsiteX27" fmla="*/ 462083 w 599144"/>
                <a:gd name="connsiteY27" fmla="*/ 333794 h 399429"/>
                <a:gd name="connsiteX28" fmla="*/ 478407 w 599144"/>
                <a:gd name="connsiteY28" fmla="*/ 296842 h 399429"/>
                <a:gd name="connsiteX29" fmla="*/ 510008 w 599144"/>
                <a:gd name="connsiteY29" fmla="*/ 279360 h 399429"/>
                <a:gd name="connsiteX30" fmla="*/ 550006 w 599144"/>
                <a:gd name="connsiteY30" fmla="*/ 299864 h 399429"/>
                <a:gd name="connsiteX31" fmla="*/ 586394 w 599144"/>
                <a:gd name="connsiteY31" fmla="*/ 299864 h 399429"/>
                <a:gd name="connsiteX32" fmla="*/ 598852 w 599144"/>
                <a:gd name="connsiteY32" fmla="*/ 287406 h 399429"/>
                <a:gd name="connsiteX33" fmla="*/ 598852 w 599144"/>
                <a:gd name="connsiteY33" fmla="*/ 38251 h 399429"/>
                <a:gd name="connsiteX34" fmla="*/ 593537 w 599144"/>
                <a:gd name="connsiteY34" fmla="*/ 28043 h 399429"/>
                <a:gd name="connsiteX35" fmla="*/ 446962 w 599144"/>
                <a:gd name="connsiteY35" fmla="*/ 314003 h 399429"/>
                <a:gd name="connsiteX36" fmla="*/ 434200 w 599144"/>
                <a:gd name="connsiteY36" fmla="*/ 316412 h 399429"/>
                <a:gd name="connsiteX37" fmla="*/ 433720 w 599144"/>
                <a:gd name="connsiteY37" fmla="*/ 316162 h 399429"/>
                <a:gd name="connsiteX38" fmla="*/ 433106 w 599144"/>
                <a:gd name="connsiteY38" fmla="*/ 315438 h 399429"/>
                <a:gd name="connsiteX39" fmla="*/ 359636 w 599144"/>
                <a:gd name="connsiteY39" fmla="*/ 241859 h 399429"/>
                <a:gd name="connsiteX40" fmla="*/ 342032 w 599144"/>
                <a:gd name="connsiteY40" fmla="*/ 241482 h 399429"/>
                <a:gd name="connsiteX41" fmla="*/ 341655 w 599144"/>
                <a:gd name="connsiteY41" fmla="*/ 259086 h 399429"/>
                <a:gd name="connsiteX42" fmla="*/ 412505 w 599144"/>
                <a:gd name="connsiteY42" fmla="*/ 330445 h 399429"/>
                <a:gd name="connsiteX43" fmla="*/ 403470 w 599144"/>
                <a:gd name="connsiteY43" fmla="*/ 340585 h 399429"/>
                <a:gd name="connsiteX44" fmla="*/ 384053 w 599144"/>
                <a:gd name="connsiteY44" fmla="*/ 341023 h 399429"/>
                <a:gd name="connsiteX45" fmla="*/ 383727 w 599144"/>
                <a:gd name="connsiteY45" fmla="*/ 340857 h 399429"/>
                <a:gd name="connsiteX46" fmla="*/ 383346 w 599144"/>
                <a:gd name="connsiteY46" fmla="*/ 340402 h 399429"/>
                <a:gd name="connsiteX47" fmla="*/ 322444 w 599144"/>
                <a:gd name="connsiteY47" fmla="*/ 279415 h 399429"/>
                <a:gd name="connsiteX48" fmla="*/ 304840 w 599144"/>
                <a:gd name="connsiteY48" fmla="*/ 278673 h 399429"/>
                <a:gd name="connsiteX49" fmla="*/ 304098 w 599144"/>
                <a:gd name="connsiteY49" fmla="*/ 296277 h 399429"/>
                <a:gd name="connsiteX50" fmla="*/ 361872 w 599144"/>
                <a:gd name="connsiteY50" fmla="*/ 354749 h 399429"/>
                <a:gd name="connsiteX51" fmla="*/ 350413 w 599144"/>
                <a:gd name="connsiteY51" fmla="*/ 367739 h 399429"/>
                <a:gd name="connsiteX52" fmla="*/ 333394 w 599144"/>
                <a:gd name="connsiteY52" fmla="*/ 365202 h 399429"/>
                <a:gd name="connsiteX53" fmla="*/ 272540 w 599144"/>
                <a:gd name="connsiteY53" fmla="*/ 304257 h 399429"/>
                <a:gd name="connsiteX54" fmla="*/ 254936 w 599144"/>
                <a:gd name="connsiteY54" fmla="*/ 303662 h 399429"/>
                <a:gd name="connsiteX55" fmla="*/ 254340 w 599144"/>
                <a:gd name="connsiteY55" fmla="*/ 321266 h 399429"/>
                <a:gd name="connsiteX56" fmla="*/ 306267 w 599144"/>
                <a:gd name="connsiteY56" fmla="*/ 374211 h 399429"/>
                <a:gd name="connsiteX57" fmla="*/ 299864 w 599144"/>
                <a:gd name="connsiteY57" fmla="*/ 374613 h 399429"/>
                <a:gd name="connsiteX58" fmla="*/ 270277 w 599144"/>
                <a:gd name="connsiteY58" fmla="*/ 364637 h 399429"/>
                <a:gd name="connsiteX59" fmla="*/ 159336 w 599144"/>
                <a:gd name="connsiteY59" fmla="*/ 278307 h 399429"/>
                <a:gd name="connsiteX60" fmla="*/ 120856 w 599144"/>
                <a:gd name="connsiteY60" fmla="*/ 248757 h 399429"/>
                <a:gd name="connsiteX61" fmla="*/ 100000 w 599144"/>
                <a:gd name="connsiteY61" fmla="*/ 232995 h 399429"/>
                <a:gd name="connsiteX62" fmla="*/ 146645 w 599144"/>
                <a:gd name="connsiteY62" fmla="*/ 108593 h 399429"/>
                <a:gd name="connsiteX63" fmla="*/ 191977 w 599144"/>
                <a:gd name="connsiteY63" fmla="*/ 105161 h 399429"/>
                <a:gd name="connsiteX64" fmla="*/ 220553 w 599144"/>
                <a:gd name="connsiteY64" fmla="*/ 102760 h 399429"/>
                <a:gd name="connsiteX65" fmla="*/ 188011 w 599144"/>
                <a:gd name="connsiteY65" fmla="*/ 167949 h 399429"/>
                <a:gd name="connsiteX66" fmla="*/ 205664 w 599144"/>
                <a:gd name="connsiteY66" fmla="*/ 194800 h 399429"/>
                <a:gd name="connsiteX67" fmla="*/ 227053 w 599144"/>
                <a:gd name="connsiteY67" fmla="*/ 200298 h 399429"/>
                <a:gd name="connsiteX68" fmla="*/ 281860 w 599144"/>
                <a:gd name="connsiteY68" fmla="*/ 174530 h 399429"/>
                <a:gd name="connsiteX69" fmla="*/ 310121 w 599144"/>
                <a:gd name="connsiteY69" fmla="*/ 165564 h 399429"/>
                <a:gd name="connsiteX70" fmla="*/ 364856 w 599144"/>
                <a:gd name="connsiteY70" fmla="*/ 212366 h 399429"/>
                <a:gd name="connsiteX71" fmla="*/ 451952 w 599144"/>
                <a:gd name="connsiteY71" fmla="*/ 294036 h 399429"/>
                <a:gd name="connsiteX72" fmla="*/ 446962 w 599144"/>
                <a:gd name="connsiteY72" fmla="*/ 314003 h 399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99144" h="399429">
                  <a:moveTo>
                    <a:pt x="593537" y="28043"/>
                  </a:moveTo>
                  <a:cubicBezTo>
                    <a:pt x="590215" y="25708"/>
                    <a:pt x="585957" y="25135"/>
                    <a:pt x="582138" y="26547"/>
                  </a:cubicBezTo>
                  <a:lnTo>
                    <a:pt x="480577" y="63483"/>
                  </a:lnTo>
                  <a:cubicBezTo>
                    <a:pt x="467986" y="68058"/>
                    <a:pt x="457960" y="77280"/>
                    <a:pt x="452352" y="89445"/>
                  </a:cubicBezTo>
                  <a:cubicBezTo>
                    <a:pt x="451301" y="91726"/>
                    <a:pt x="450611" y="94095"/>
                    <a:pt x="449919" y="96462"/>
                  </a:cubicBezTo>
                  <a:cubicBezTo>
                    <a:pt x="432480" y="91504"/>
                    <a:pt x="400070" y="81149"/>
                    <a:pt x="367861" y="64554"/>
                  </a:cubicBezTo>
                  <a:cubicBezTo>
                    <a:pt x="326304" y="43135"/>
                    <a:pt x="291130" y="45872"/>
                    <a:pt x="250836" y="76168"/>
                  </a:cubicBezTo>
                  <a:cubicBezTo>
                    <a:pt x="234636" y="76440"/>
                    <a:pt x="211999" y="78388"/>
                    <a:pt x="189789" y="80345"/>
                  </a:cubicBezTo>
                  <a:cubicBezTo>
                    <a:pt x="175823" y="81578"/>
                    <a:pt x="162624" y="82712"/>
                    <a:pt x="151921" y="83365"/>
                  </a:cubicBezTo>
                  <a:cubicBezTo>
                    <a:pt x="151658" y="76936"/>
                    <a:pt x="150154" y="70557"/>
                    <a:pt x="147379" y="64531"/>
                  </a:cubicBezTo>
                  <a:cubicBezTo>
                    <a:pt x="141771" y="52364"/>
                    <a:pt x="131746" y="43142"/>
                    <a:pt x="119154" y="38569"/>
                  </a:cubicBezTo>
                  <a:lnTo>
                    <a:pt x="17592" y="1631"/>
                  </a:lnTo>
                  <a:cubicBezTo>
                    <a:pt x="13785" y="232"/>
                    <a:pt x="9502" y="804"/>
                    <a:pt x="6194" y="3127"/>
                  </a:cubicBezTo>
                  <a:cubicBezTo>
                    <a:pt x="2859" y="5464"/>
                    <a:pt x="876" y="9271"/>
                    <a:pt x="876" y="13335"/>
                  </a:cubicBezTo>
                  <a:lnTo>
                    <a:pt x="876" y="262491"/>
                  </a:lnTo>
                  <a:cubicBezTo>
                    <a:pt x="876" y="269377"/>
                    <a:pt x="6448" y="274950"/>
                    <a:pt x="13334" y="274950"/>
                  </a:cubicBezTo>
                  <a:lnTo>
                    <a:pt x="49722" y="274950"/>
                  </a:lnTo>
                  <a:cubicBezTo>
                    <a:pt x="65198" y="274950"/>
                    <a:pt x="79596" y="267650"/>
                    <a:pt x="88904" y="255863"/>
                  </a:cubicBezTo>
                  <a:cubicBezTo>
                    <a:pt x="93861" y="259633"/>
                    <a:pt x="99734" y="264048"/>
                    <a:pt x="105892" y="268672"/>
                  </a:cubicBezTo>
                  <a:cubicBezTo>
                    <a:pt x="120430" y="279610"/>
                    <a:pt x="136343" y="291543"/>
                    <a:pt x="143326" y="297396"/>
                  </a:cubicBezTo>
                  <a:cubicBezTo>
                    <a:pt x="189715" y="336229"/>
                    <a:pt x="245484" y="378165"/>
                    <a:pt x="256591" y="385464"/>
                  </a:cubicBezTo>
                  <a:cubicBezTo>
                    <a:pt x="266968" y="392277"/>
                    <a:pt x="285654" y="399529"/>
                    <a:pt x="299864" y="399529"/>
                  </a:cubicBezTo>
                  <a:cubicBezTo>
                    <a:pt x="305424" y="399529"/>
                    <a:pt x="319427" y="399529"/>
                    <a:pt x="329258" y="391219"/>
                  </a:cubicBezTo>
                  <a:cubicBezTo>
                    <a:pt x="339392" y="395197"/>
                    <a:pt x="350316" y="395003"/>
                    <a:pt x="360475" y="390525"/>
                  </a:cubicBezTo>
                  <a:cubicBezTo>
                    <a:pt x="370609" y="386060"/>
                    <a:pt x="378809" y="377642"/>
                    <a:pt x="383578" y="367409"/>
                  </a:cubicBezTo>
                  <a:cubicBezTo>
                    <a:pt x="393310" y="369404"/>
                    <a:pt x="404491" y="367944"/>
                    <a:pt x="414625" y="362859"/>
                  </a:cubicBezTo>
                  <a:cubicBezTo>
                    <a:pt x="424126" y="358102"/>
                    <a:pt x="431122" y="350900"/>
                    <a:pt x="434868" y="342481"/>
                  </a:cubicBezTo>
                  <a:cubicBezTo>
                    <a:pt x="443871" y="343308"/>
                    <a:pt x="453483" y="340377"/>
                    <a:pt x="462083" y="333794"/>
                  </a:cubicBezTo>
                  <a:cubicBezTo>
                    <a:pt x="474372" y="324401"/>
                    <a:pt x="479999" y="310528"/>
                    <a:pt x="478407" y="296842"/>
                  </a:cubicBezTo>
                  <a:lnTo>
                    <a:pt x="510008" y="279360"/>
                  </a:lnTo>
                  <a:cubicBezTo>
                    <a:pt x="519262" y="291904"/>
                    <a:pt x="533971" y="299864"/>
                    <a:pt x="550006" y="299864"/>
                  </a:cubicBezTo>
                  <a:lnTo>
                    <a:pt x="586394" y="299864"/>
                  </a:lnTo>
                  <a:cubicBezTo>
                    <a:pt x="593280" y="299864"/>
                    <a:pt x="598852" y="294292"/>
                    <a:pt x="598852" y="287406"/>
                  </a:cubicBezTo>
                  <a:lnTo>
                    <a:pt x="598852" y="38251"/>
                  </a:lnTo>
                  <a:cubicBezTo>
                    <a:pt x="598853" y="34187"/>
                    <a:pt x="596870" y="30379"/>
                    <a:pt x="593537" y="28043"/>
                  </a:cubicBezTo>
                  <a:close/>
                  <a:moveTo>
                    <a:pt x="446962" y="314003"/>
                  </a:moveTo>
                  <a:cubicBezTo>
                    <a:pt x="442740" y="317239"/>
                    <a:pt x="436828" y="319040"/>
                    <a:pt x="434200" y="316412"/>
                  </a:cubicBezTo>
                  <a:cubicBezTo>
                    <a:pt x="434066" y="316278"/>
                    <a:pt x="433858" y="316291"/>
                    <a:pt x="433720" y="316162"/>
                  </a:cubicBezTo>
                  <a:cubicBezTo>
                    <a:pt x="433482" y="315941"/>
                    <a:pt x="433364" y="315644"/>
                    <a:pt x="433106" y="315438"/>
                  </a:cubicBezTo>
                  <a:cubicBezTo>
                    <a:pt x="424200" y="308406"/>
                    <a:pt x="384296" y="267578"/>
                    <a:pt x="359636" y="241859"/>
                  </a:cubicBezTo>
                  <a:cubicBezTo>
                    <a:pt x="354880" y="236883"/>
                    <a:pt x="346984" y="236700"/>
                    <a:pt x="342032" y="241482"/>
                  </a:cubicBezTo>
                  <a:cubicBezTo>
                    <a:pt x="337057" y="246239"/>
                    <a:pt x="336886" y="254122"/>
                    <a:pt x="341655" y="259086"/>
                  </a:cubicBezTo>
                  <a:cubicBezTo>
                    <a:pt x="347443" y="265127"/>
                    <a:pt x="393908" y="313520"/>
                    <a:pt x="412505" y="330445"/>
                  </a:cubicBezTo>
                  <a:cubicBezTo>
                    <a:pt x="411116" y="335915"/>
                    <a:pt x="406045" y="339293"/>
                    <a:pt x="403470" y="340585"/>
                  </a:cubicBezTo>
                  <a:cubicBezTo>
                    <a:pt x="395489" y="344587"/>
                    <a:pt x="387168" y="343918"/>
                    <a:pt x="384053" y="341023"/>
                  </a:cubicBezTo>
                  <a:cubicBezTo>
                    <a:pt x="383961" y="340936"/>
                    <a:pt x="383822" y="340941"/>
                    <a:pt x="383727" y="340857"/>
                  </a:cubicBezTo>
                  <a:cubicBezTo>
                    <a:pt x="383575" y="340721"/>
                    <a:pt x="383508" y="340531"/>
                    <a:pt x="383346" y="340402"/>
                  </a:cubicBezTo>
                  <a:cubicBezTo>
                    <a:pt x="368406" y="328467"/>
                    <a:pt x="330924" y="288636"/>
                    <a:pt x="322444" y="279415"/>
                  </a:cubicBezTo>
                  <a:cubicBezTo>
                    <a:pt x="317784" y="274341"/>
                    <a:pt x="309913" y="274025"/>
                    <a:pt x="304840" y="278673"/>
                  </a:cubicBezTo>
                  <a:cubicBezTo>
                    <a:pt x="299779" y="283333"/>
                    <a:pt x="299438" y="291216"/>
                    <a:pt x="304098" y="296277"/>
                  </a:cubicBezTo>
                  <a:cubicBezTo>
                    <a:pt x="304507" y="296720"/>
                    <a:pt x="341240" y="336344"/>
                    <a:pt x="361872" y="354749"/>
                  </a:cubicBezTo>
                  <a:cubicBezTo>
                    <a:pt x="359844" y="360575"/>
                    <a:pt x="355713" y="365399"/>
                    <a:pt x="350413" y="367739"/>
                  </a:cubicBezTo>
                  <a:cubicBezTo>
                    <a:pt x="346502" y="369477"/>
                    <a:pt x="340384" y="370368"/>
                    <a:pt x="333394" y="365202"/>
                  </a:cubicBezTo>
                  <a:cubicBezTo>
                    <a:pt x="315504" y="350033"/>
                    <a:pt x="279601" y="311815"/>
                    <a:pt x="272540" y="304257"/>
                  </a:cubicBezTo>
                  <a:cubicBezTo>
                    <a:pt x="267856" y="299220"/>
                    <a:pt x="259948" y="298966"/>
                    <a:pt x="254936" y="303662"/>
                  </a:cubicBezTo>
                  <a:cubicBezTo>
                    <a:pt x="249911" y="308358"/>
                    <a:pt x="249644" y="316242"/>
                    <a:pt x="254340" y="321266"/>
                  </a:cubicBezTo>
                  <a:cubicBezTo>
                    <a:pt x="262712" y="330226"/>
                    <a:pt x="287456" y="356453"/>
                    <a:pt x="306267" y="374211"/>
                  </a:cubicBezTo>
                  <a:cubicBezTo>
                    <a:pt x="304166" y="374467"/>
                    <a:pt x="301960" y="374613"/>
                    <a:pt x="299864" y="374613"/>
                  </a:cubicBezTo>
                  <a:cubicBezTo>
                    <a:pt x="291615" y="374613"/>
                    <a:pt x="277443" y="369346"/>
                    <a:pt x="270277" y="364637"/>
                  </a:cubicBezTo>
                  <a:cubicBezTo>
                    <a:pt x="261543" y="358894"/>
                    <a:pt x="206698" y="317969"/>
                    <a:pt x="159336" y="278307"/>
                  </a:cubicBezTo>
                  <a:cubicBezTo>
                    <a:pt x="152171" y="272297"/>
                    <a:pt x="135820" y="259998"/>
                    <a:pt x="120856" y="248757"/>
                  </a:cubicBezTo>
                  <a:cubicBezTo>
                    <a:pt x="112835" y="242736"/>
                    <a:pt x="105446" y="237185"/>
                    <a:pt x="100000" y="232995"/>
                  </a:cubicBezTo>
                  <a:lnTo>
                    <a:pt x="146645" y="108593"/>
                  </a:lnTo>
                  <a:cubicBezTo>
                    <a:pt x="158752" y="108064"/>
                    <a:pt x="174894" y="106668"/>
                    <a:pt x="191977" y="105161"/>
                  </a:cubicBezTo>
                  <a:cubicBezTo>
                    <a:pt x="201640" y="104310"/>
                    <a:pt x="211310" y="103480"/>
                    <a:pt x="220553" y="102760"/>
                  </a:cubicBezTo>
                  <a:cubicBezTo>
                    <a:pt x="206348" y="117336"/>
                    <a:pt x="185227" y="143465"/>
                    <a:pt x="188011" y="167949"/>
                  </a:cubicBezTo>
                  <a:cubicBezTo>
                    <a:pt x="189289" y="179093"/>
                    <a:pt x="195384" y="188376"/>
                    <a:pt x="205664" y="194800"/>
                  </a:cubicBezTo>
                  <a:cubicBezTo>
                    <a:pt x="211504" y="198449"/>
                    <a:pt x="218707" y="200298"/>
                    <a:pt x="227053" y="200298"/>
                  </a:cubicBezTo>
                  <a:cubicBezTo>
                    <a:pt x="244754" y="200298"/>
                    <a:pt x="268210" y="191478"/>
                    <a:pt x="281860" y="174530"/>
                  </a:cubicBezTo>
                  <a:cubicBezTo>
                    <a:pt x="293575" y="172839"/>
                    <a:pt x="301483" y="169847"/>
                    <a:pt x="310121" y="165564"/>
                  </a:cubicBezTo>
                  <a:cubicBezTo>
                    <a:pt x="324720" y="179287"/>
                    <a:pt x="344295" y="195420"/>
                    <a:pt x="364856" y="212366"/>
                  </a:cubicBezTo>
                  <a:cubicBezTo>
                    <a:pt x="400648" y="241856"/>
                    <a:pt x="441221" y="275288"/>
                    <a:pt x="451952" y="294036"/>
                  </a:cubicBezTo>
                  <a:cubicBezTo>
                    <a:pt x="457923" y="304464"/>
                    <a:pt x="449639" y="311959"/>
                    <a:pt x="446962" y="314003"/>
                  </a:cubicBezTo>
                  <a:close/>
                </a:path>
              </a:pathLst>
            </a:custGeom>
            <a:grpFill/>
            <a:ln w="9525" cap="flat">
              <a:noFill/>
              <a:prstDash val="solid"/>
              <a:miter/>
            </a:ln>
          </p:spPr>
          <p:txBody>
            <a:bodyPr rtlCol="0" anchor="ctr"/>
            <a:lstStyle/>
            <a:p>
              <a:endParaRPr lang="es-MX"/>
            </a:p>
          </p:txBody>
        </p:sp>
      </p:grpSp>
    </p:spTree>
    <p:extLst>
      <p:ext uri="{BB962C8B-B14F-4D97-AF65-F5344CB8AC3E}">
        <p14:creationId xmlns:p14="http://schemas.microsoft.com/office/powerpoint/2010/main" val="10477831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grpSp>
        <p:nvGrpSpPr>
          <p:cNvPr id="6" name="Group 5">
            <a:extLst>
              <a:ext uri="{FF2B5EF4-FFF2-40B4-BE49-F238E27FC236}">
                <a16:creationId xmlns:a16="http://schemas.microsoft.com/office/drawing/2014/main" id="{0B42707F-91BC-A844-9A6D-31D9859546D6}"/>
              </a:ext>
            </a:extLst>
          </p:cNvPr>
          <p:cNvGrpSpPr/>
          <p:nvPr/>
        </p:nvGrpSpPr>
        <p:grpSpPr>
          <a:xfrm>
            <a:off x="2224202" y="4254534"/>
            <a:ext cx="6775059" cy="8260855"/>
            <a:chOff x="3281037" y="-1"/>
            <a:chExt cx="5626780" cy="6860754"/>
          </a:xfrm>
          <a:solidFill>
            <a:schemeClr val="bg1">
              <a:lumMod val="95000"/>
            </a:schemeClr>
          </a:solidFill>
        </p:grpSpPr>
        <p:sp>
          <p:nvSpPr>
            <p:cNvPr id="7" name="Freeform 6">
              <a:extLst>
                <a:ext uri="{FF2B5EF4-FFF2-40B4-BE49-F238E27FC236}">
                  <a16:creationId xmlns:a16="http://schemas.microsoft.com/office/drawing/2014/main" id="{21C6E4AC-CA25-184B-9557-76406728C06A}"/>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5D8DB301-C10D-7845-B281-890FFCF1A156}"/>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3ABDE48F-4D99-FE41-AC19-0FCDD5EB5D4D}"/>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25B5D634-9303-B74E-A4DD-A92DE6424436}"/>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3FE001AD-6B03-B049-9565-965414E25838}"/>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C9FFDC81-3245-294E-B370-F54A962183F2}"/>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9B1925B7-BF81-0042-805E-A4A07ED9CA66}"/>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3B4719C3-00BB-DB46-BC8E-DD8F12B0BC1D}"/>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ED9649E3-B7D1-4549-A78E-01BD22D5C841}"/>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D26F6B01-0E67-1544-AF09-F98454BAFFB3}"/>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F826FDE1-4EAD-0C43-88DD-D3558A12664E}"/>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678BA00D-D610-D843-8CA9-B36E61196955}"/>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7AFA68AB-528B-9742-A2F4-CD7EE41BDFF4}"/>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E3C4E18D-3AFC-0E40-8710-B3D652DEFCF6}"/>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85E45B32-4776-DD45-B156-CA4BF7D6F76B}"/>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91A548E1-91B7-5D44-BA99-B25750867A4E}"/>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BC560460-B0CE-F648-AC0F-24B9BCE43BFF}"/>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56844207-B892-5742-A582-B366BD572900}"/>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E0375A18-CC5F-3D44-B9B6-B6138F00C097}"/>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E4D776C2-315A-6545-B11F-9EE1927746A0}"/>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C8361A00-896E-F746-9032-47C313A7D4EE}"/>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13AA2C08-7E5C-1449-96C1-07622AE8869D}"/>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52FB5EE7-6B18-F94E-AED9-23A50DA3EFA3}"/>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787A3A8B-74DB-2B46-BA61-9832AEF8C056}"/>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E0A7DC4F-DCDC-A944-9201-C5A8185462F3}"/>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782A83A6-01E9-CF4C-8D64-74331EE9A138}"/>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1C6647DD-78F3-4F48-A6E7-D437E6B253FD}"/>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9CFAB7DF-F34C-734A-9E22-3A78D5FEB76B}"/>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F223DBC0-DB53-5A47-82C7-8E77C3B78A4D}"/>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0320D364-54F0-2F46-92E3-EF5D56DBAA02}"/>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D8268611-C679-6D42-8BD6-D69DBCE75950}"/>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FEAAF5C5-05F4-5245-8841-18FE9958ABBE}"/>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F11B95BC-5413-7444-89DE-C731DCD0E676}"/>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7A9F57F5-00D4-7445-8CDB-A59711AB0A66}"/>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F49DE2A2-E026-8E47-BAEC-F311FFE7A29A}"/>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8963BC76-4981-5C42-9D99-D6B766FA12B6}"/>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ADACEC1B-2A89-5E40-9462-0864C07098D0}"/>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36355E11-473D-F24D-BC7C-836C319598C6}"/>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D21D0BBA-5DCD-E445-90A6-C2564E49A50B}"/>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C58969A7-C935-7F4D-AC29-8F7E1EC35901}"/>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72E60CCE-B36D-2B42-8308-D09549161173}"/>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A8E79CC3-8DBA-7C47-A3BA-E3A20D8E6ECE}"/>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2A3E00E7-1D90-7946-9345-D62665B9705C}"/>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DCAC77EF-DC58-9745-A300-2C20B23CAFC6}"/>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36445B36-B1F1-FA41-BA20-E881B6D71E8F}"/>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D4F8D63E-02D8-B04C-BC43-12CD0A1E0FB7}"/>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D7F7EA30-74C5-904D-9113-9DE699FAEE28}"/>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AA286C83-FC97-A440-B2E4-192C822AE69A}"/>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63350A93-8213-1D46-A0D3-12889DDDC32C}"/>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570BC953-76B4-B947-82B7-0B0F02D4C45D}"/>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6D07697B-14AD-3347-A570-1A6B1EF76F51}"/>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BC62369D-CEE9-5344-9149-8CE61FBEA9F7}"/>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0324B18E-0E12-204A-A562-24CE742D233A}"/>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6F335F48-22D0-0240-8627-7C8F31AA6A01}"/>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D8EC909A-CD69-5B49-93E4-2EE872C3527F}"/>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280FE209-6123-9A45-B3C4-1553C413CF07}"/>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77EF8B34-FF05-C74E-BD81-062EC14F219A}"/>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235D75CC-E417-604E-A587-5B58DD676E2C}"/>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A8B85874-F967-A34F-B9B2-7B2F3203FF3C}"/>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FE66F09D-3368-B747-AFAC-C3761D5DC0C8}"/>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37DEABC2-F569-A743-A934-E7F316E139CF}"/>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0EE681CD-F19A-6044-90B8-46E1C8672634}"/>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07D392EF-3FCE-BE41-AB83-AD2F8269092F}"/>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62C46E7B-BFE8-5448-99E9-BF544943099F}"/>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8A7AF4AE-4664-4040-998B-9756AB30AE44}"/>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3ED6696C-6F6F-2149-AB4F-E1C1F92DC466}"/>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A1F5985F-31A2-0B43-8B3B-828E1F148A6F}"/>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7CBD9B71-3FF2-3149-99E8-004304899052}"/>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DF5C2B25-C565-0F41-B95E-67593DBA1DCD}"/>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6F43229E-B000-F84A-8410-01D0EC6B98F4}"/>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CA962342-9986-C746-A939-BBB86A8A0BBD}"/>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566DDB48-2527-884C-85BC-A5BAC59E2476}"/>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DC719554-9BD6-AD4D-9248-DA27B4F32211}"/>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28DCA407-3B3D-1A47-BFDB-5D10CEDB1463}"/>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1D47E856-8912-A841-AB03-8FA32FFE9782}"/>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2D57752C-A0E5-6140-B277-BE020F6EF92B}"/>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B7E7DE89-88E2-DD4C-BED0-AA1C1FCAD166}"/>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68F12CA3-76D9-3C4F-8A76-BD1E40A6D14E}"/>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7370B9B7-6D1C-144D-A7EF-9DACE57D7AE4}"/>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ADC79D09-D1A1-C643-87E5-C8DC249D80B0}"/>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2A0C8D49-1753-774E-87D4-7E3B3E7D6E26}"/>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0396E75C-8C96-9446-8A84-9B3F7992F4F5}"/>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AF6975DF-92D3-A141-87E1-59F2F6B8390D}"/>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BB3F10F9-5358-4642-82EB-AFFE71EEBE19}"/>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13F1BCAF-85A5-A84A-9807-E1729AE87A78}"/>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316C9EA3-85CB-7B4B-BA16-356C99D1DA6E}"/>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63C11EDA-D5ED-D34A-A66A-64FCECC2A653}"/>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A9911DF6-03D1-4446-AABA-4C63F6CD01F1}"/>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1287946D-1719-CF42-AC26-17F0D565768D}"/>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3818A8FD-B938-E348-81C8-93797C84EF6D}"/>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F217C95F-A1D7-614D-A4A3-25917196ACA7}"/>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CE80B632-D623-1347-B906-A05E49B05F96}"/>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6429F1E3-23B4-E147-92A6-8B808608DEC6}"/>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D108602B-2938-794D-A088-53D493AFA496}"/>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00FB7424-CFD1-5E4A-A89D-72BF60C520D3}"/>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741A4CD9-C517-034A-86E6-77B43CBB1D09}"/>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3B594551-E88C-CA43-925D-43611DCA2223}"/>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B7910024-067A-B444-AAD4-70EEEDB802C0}"/>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681701DF-1E13-9346-AA44-0CBD7C5C7E08}"/>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D05B15BF-17DE-F747-8F91-9A25E5FB64E5}"/>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1E7E0065-A8DC-8648-A699-EE9D67FD4872}"/>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F0EDB31D-7806-0E49-AAFA-583ACA495D26}"/>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D209B1B9-E703-2A46-B88B-0C3A8B2A60CB}"/>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E4933F4B-C5D5-4642-BC44-098AC33A8F23}"/>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9DA37176-BF0D-6546-9441-D75329FFC23F}"/>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095BE158-E114-E442-AF89-E347B6665751}"/>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5F77A12E-8347-644A-8E0E-9BFE4DB4BF94}"/>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6020B440-7C85-754F-899D-E950DF52E36B}"/>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5BB7915F-5D75-F843-9138-0157E240C57A}"/>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D1DA5428-E2D6-9B4D-9675-A1853A7EC78C}"/>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5C52B22F-6C91-6C46-B8B2-A434A8D27197}"/>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AF2A2F2A-CE16-D64A-8180-C816644F6251}"/>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E810528F-F540-6A4A-A3C8-9B59F14A58E5}"/>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C3AB648B-FDAA-CD47-AF39-4B4FC583DB33}"/>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6C8362C4-4DDD-3C40-AC68-6CCF4422BA6F}"/>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0138CED5-A28C-514A-B249-4536AA26A059}"/>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7171798E-2CA5-6346-8B67-14127FA656A9}"/>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882C8BA7-22B4-FB43-8A14-7C1DFD4575D6}"/>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3184DEFB-41A8-554E-9E6F-7605832DD71D}"/>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BF0F7CF8-EB7F-854D-9F08-C4C80AEA420C}"/>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9D7D77CB-E55F-BB45-A106-595FB04F746E}"/>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2D9FC3B1-1719-6F4E-B763-CF0A2225FF95}"/>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E489B690-22BB-6340-9710-E9CCB04E75F6}"/>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AF83E33A-A54B-C44D-A61A-46517524398A}"/>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2E674A5B-AA35-E948-8525-7FCCAF9E698D}"/>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638182AA-0D82-A64E-8E9D-AE1C08835E4C}"/>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65C49720-9CFD-F84F-A68E-AD71EE8ACD88}"/>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550AE5BA-1F51-BC45-B3F0-7F249247247E}"/>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48465A68-447F-F848-8549-4ED365C0DC25}"/>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820D4839-3422-074A-9E49-E5A34A2FE0F1}"/>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F79C8001-4B5D-9C4A-833C-79701A63B95D}"/>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FA5FC4BC-8B9C-B74E-BA81-51D685BF6A75}"/>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2F34BAF8-626B-EC43-B2F8-89F134663D8B}"/>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6F05414E-63E4-BF41-802D-26AA4EB4CFE7}"/>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95B84239-B337-7740-826C-7FC692B019D7}"/>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924E6BBC-8E3A-474A-9EDE-900ECCECE959}"/>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DE97D5F2-32AD-C042-B501-F7B1CA1EF48A}"/>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826C1712-3500-4C46-A174-75A4DAB1FD5B}"/>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F5C6E2E7-8CE0-E944-8DA7-17A22D7DF97E}"/>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B62128A0-377B-AC44-B4FA-384113DDFE9C}"/>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E6E6AC67-AC7E-B74D-8798-774BFFC6D265}"/>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4A4E3413-7009-2549-A74A-B38210163EF9}"/>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FED17CF3-91BD-E641-A6B9-63E457F1C96B}"/>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F94F7951-D56E-EE41-B0FB-A30F766E7DAF}"/>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4929E9B5-5651-A444-B9EC-F3F4954C49A4}"/>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6DC63B77-D31D-7543-94FE-F63A9260DDD7}"/>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E99079E6-740D-1B48-B12C-C8E22E119BB1}"/>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B0E8D522-F58E-7441-A860-1D7D842ADC2F}"/>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F581A6E0-1CCD-EE42-B2D5-A18D4C0E8F80}"/>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44AA68F6-8FB9-B14E-9BA4-C2EDA6FB29D1}"/>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373A9C11-BCA6-B840-8919-C12C8E5E445C}"/>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C148DC8D-85B1-7747-AC47-3CD008D023D2}"/>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11245C30-9B01-4E46-BD0B-2A99218A9B19}"/>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4068318F-3805-844B-80F4-C258388ED7B8}"/>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271F2968-F1A2-AC45-A057-F2AEA3314B70}"/>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97A27978-C286-FA4F-9136-B34AC192E096}"/>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55D639BA-5B56-A846-9CF0-528E81A5204A}"/>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535227AE-FBB7-5543-BD52-A1BEA8659F3C}"/>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3C8F1E65-DAC9-D349-A23C-8EC83303DF91}"/>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6C86ED9D-CF90-0A4E-9D8A-3FD50EA70A8F}"/>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F1263CCB-EA31-6544-B8C6-5AC029A2D40C}"/>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62D012B2-5271-3D49-B623-BC2B3FF01E38}"/>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5AC5988D-8414-944E-A2C5-2F43921832E0}"/>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149E423F-E247-B34C-AF45-2488D33CB0A4}"/>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B4001EF8-F85B-4E4E-81E3-5E51E981FD78}"/>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F7E7A421-B69C-8440-A436-89E54265B186}"/>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7C1BA442-0F8E-8649-84AD-F21B3E9E7869}"/>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55452665-C7B9-0A41-BFE7-1313A9AB2986}"/>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085B2B39-3B34-1347-8B7F-04787AC6A0B1}"/>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96013FE2-04C6-1B43-B628-1D8593BDAEF4}"/>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3857B001-E686-604B-BDBC-0629E99B8CFB}"/>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8E9283E9-BE37-6A49-AE7A-2C7D4F5F7BC1}"/>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7489C069-84AA-FE41-9E7E-2EAEB9D44246}"/>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6EE526EA-FDB2-0849-A8EA-1D61AC218075}"/>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35D4770D-547D-F74A-9385-330D94EDD575}"/>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1311DF5B-9DA1-0443-B613-9E46CFE5E2C2}"/>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3021168D-9456-C049-8D36-5B9ECDFD7341}"/>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0490A149-BD0F-2447-97C8-BAAB51CF935A}"/>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13108A84-3474-7943-BDEC-99AF5C49AB50}"/>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7AB578CF-495F-4943-B09C-550738959240}"/>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B8E1FB40-3E70-2642-80E6-D478B5DD99A1}"/>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7E86981C-EA9E-514D-B5AF-6A8D1AD09341}"/>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BBFC5A8C-8306-1B43-9F8E-913BB3E0FC43}"/>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0CEA89D8-D735-C347-ABAE-E02C93DC3054}"/>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80727F50-AB74-904F-AD50-D443CFFF3056}"/>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48CE438F-7AC2-AA48-B719-548CA7862422}"/>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CC29B613-D216-9C48-9D8E-3D280EA42543}"/>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8884269F-1298-BD4A-BD2A-1A21D30A851D}"/>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9759B222-AD39-DA41-9F42-CFC7E1221EEE}"/>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1FF1C33B-F630-E740-863F-CBA35494F0CF}"/>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A86924E6-0D76-CA41-A524-A873ED6F105D}"/>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D10D8A06-35C0-ED44-B253-AB13D5CD0895}"/>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BF491BBD-6970-DC42-9405-811016DC0645}"/>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43E96E1F-0590-3041-A671-082C7B12FA72}"/>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20FA25BB-AF9A-054B-8CAE-FAF7A3AC1BA6}"/>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B228ADFB-21D5-4B48-BA23-68393C9B49CE}"/>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D9B6214B-1D11-D04E-B01E-02D7831F8759}"/>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0F1D7B30-DFF7-0343-BF17-9826564277E4}"/>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79DF882A-B483-7D46-996E-6FD782323EA4}"/>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765E9985-CD5E-044F-9A88-07005C03AF00}"/>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9E6EF42F-0472-1742-A98A-1627EC81E7FC}"/>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316F71F6-68FF-7840-B192-EA92B943F21B}"/>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97E38F19-CF3B-E940-81CA-718B90FB4097}"/>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383050E1-E6A0-5E46-A017-8B77A253A6EE}"/>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E3EE52A8-0EAD-B445-9B10-612F3864C795}"/>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4C7500F3-950C-B948-90EA-CAFEDA03B405}"/>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7D394B74-9EFD-9F42-BAED-232144BD7E0B}"/>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D7F71B10-DE7F-EE48-AD5B-4C22E3C45D44}"/>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14030277-68C8-7744-B308-1EDB8263510D}"/>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C7E07380-F826-6F42-900A-7369A87FC969}"/>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EFAEA426-24F3-5741-B7B9-619232C165A7}"/>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3C7A2166-C90E-3B49-86BF-FC33D38F87B5}"/>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E62A3DDC-009B-104E-BC7D-7849901A82CE}"/>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2C88B549-6B31-CC4D-84C7-66913C03E9EE}"/>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8FB1E037-C73F-434A-A978-8E1EC6F161D4}"/>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01B63606-18AA-2A48-A14E-89D6C356B41A}"/>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B3A1ACFE-D0EB-F34B-AAA7-4AA6CAF4152B}"/>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241C964D-7600-574F-AA38-F103E1C00EF1}"/>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11A1372A-7B9D-FC48-B3DB-B7D0435D3DA8}"/>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181D273A-E8C1-1D4D-840B-894A8EB13F46}"/>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3DFE9F8E-3AFB-E549-9B52-BBB5144065BD}"/>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46C68660-4559-3E47-A385-304B4F57794F}"/>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283012B4-EC7F-2843-A0CE-2D2E114E7D1B}"/>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353207EB-CEA8-E740-99EC-F2E6FBE58A28}"/>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013EFE69-5F4B-7E4A-937F-0A97245F4E04}"/>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B960C9C0-4CB6-2340-9A90-322E69373AD2}"/>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37B8701B-BC3A-7D40-B84C-D049DCCE9830}"/>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7E182C89-21DE-A84B-8BC0-2F09D837A5B7}"/>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BF0B4507-9B5A-BD41-B999-5D6408EE283D}"/>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55A30539-F918-A445-874C-C4F9EC9BC103}"/>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3E1A3C92-5BE2-4C40-B61C-471C4ADF7F61}"/>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16A33D35-1BF9-7741-A735-C3F8721AB0A4}"/>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01C7149C-51D3-6F42-9AEE-524F0B9FD922}"/>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885F3CAB-F221-AD44-8022-D33EA1086646}"/>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2207290B-915B-DF4B-82E7-D067E44137A8}"/>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D8F05AD6-25FC-414A-8D93-3A2CB7DFA6F2}"/>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4CEE14A3-1682-D748-8322-48BC350CCAFD}"/>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6D086C2A-C21A-C94F-B688-F5F02AB49C12}"/>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ADB569FC-5A41-6C4A-9A5F-26B9A4F142C2}"/>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A5F55AD1-525C-294A-AF8C-89DCD87F166D}"/>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8444541D-2B97-9E44-901A-BDE9220996AF}"/>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B3ADB274-DDF6-184F-8CEA-C4E9E3B0006C}"/>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252" name="Freeform 251">
              <a:extLst>
                <a:ext uri="{FF2B5EF4-FFF2-40B4-BE49-F238E27FC236}">
                  <a16:creationId xmlns:a16="http://schemas.microsoft.com/office/drawing/2014/main" id="{2EC54728-3B28-C140-AE99-9C02BA697C77}"/>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
        <p:nvSpPr>
          <p:cNvPr id="3" name="Oval 2">
            <a:extLst>
              <a:ext uri="{FF2B5EF4-FFF2-40B4-BE49-F238E27FC236}">
                <a16:creationId xmlns:a16="http://schemas.microsoft.com/office/drawing/2014/main" id="{E19DB6DE-D025-D548-A743-B2D6635568E3}"/>
              </a:ext>
            </a:extLst>
          </p:cNvPr>
          <p:cNvSpPr/>
          <p:nvPr/>
        </p:nvSpPr>
        <p:spPr>
          <a:xfrm>
            <a:off x="7479149" y="7761767"/>
            <a:ext cx="361507" cy="36150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3" name="Oval 252">
            <a:extLst>
              <a:ext uri="{FF2B5EF4-FFF2-40B4-BE49-F238E27FC236}">
                <a16:creationId xmlns:a16="http://schemas.microsoft.com/office/drawing/2014/main" id="{5D4F5C64-D9DC-9B4F-B9B1-3AA7D7A5C090}"/>
              </a:ext>
            </a:extLst>
          </p:cNvPr>
          <p:cNvSpPr/>
          <p:nvPr/>
        </p:nvSpPr>
        <p:spPr>
          <a:xfrm>
            <a:off x="6415893" y="9462976"/>
            <a:ext cx="361507" cy="36150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4" name="Oval 253">
            <a:extLst>
              <a:ext uri="{FF2B5EF4-FFF2-40B4-BE49-F238E27FC236}">
                <a16:creationId xmlns:a16="http://schemas.microsoft.com/office/drawing/2014/main" id="{87A736FD-5B31-3C44-8545-181743CDA34C}"/>
              </a:ext>
            </a:extLst>
          </p:cNvPr>
          <p:cNvSpPr/>
          <p:nvPr/>
        </p:nvSpPr>
        <p:spPr>
          <a:xfrm>
            <a:off x="5480228" y="7442790"/>
            <a:ext cx="361507" cy="36150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5" name="Oval 254">
            <a:extLst>
              <a:ext uri="{FF2B5EF4-FFF2-40B4-BE49-F238E27FC236}">
                <a16:creationId xmlns:a16="http://schemas.microsoft.com/office/drawing/2014/main" id="{937D67AA-44D1-4847-A6CB-A87FDDA1F551}"/>
              </a:ext>
            </a:extLst>
          </p:cNvPr>
          <p:cNvSpPr/>
          <p:nvPr/>
        </p:nvSpPr>
        <p:spPr>
          <a:xfrm>
            <a:off x="6373363" y="6251943"/>
            <a:ext cx="361507" cy="36150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6" name="Rectangle 255">
            <a:extLst>
              <a:ext uri="{FF2B5EF4-FFF2-40B4-BE49-F238E27FC236}">
                <a16:creationId xmlns:a16="http://schemas.microsoft.com/office/drawing/2014/main" id="{3645FE3D-53BE-F749-9608-678F069E5D52}"/>
              </a:ext>
            </a:extLst>
          </p:cNvPr>
          <p:cNvSpPr/>
          <p:nvPr/>
        </p:nvSpPr>
        <p:spPr>
          <a:xfrm>
            <a:off x="10417186" y="5811356"/>
            <a:ext cx="1276572" cy="12765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7" name="Rectangle 256">
            <a:extLst>
              <a:ext uri="{FF2B5EF4-FFF2-40B4-BE49-F238E27FC236}">
                <a16:creationId xmlns:a16="http://schemas.microsoft.com/office/drawing/2014/main" id="{004438C6-EC95-974F-B343-9996C0E5EA78}"/>
              </a:ext>
            </a:extLst>
          </p:cNvPr>
          <p:cNvSpPr/>
          <p:nvPr/>
        </p:nvSpPr>
        <p:spPr>
          <a:xfrm>
            <a:off x="10417186" y="8611706"/>
            <a:ext cx="1276572" cy="12765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9" name="TextBox 258">
            <a:extLst>
              <a:ext uri="{FF2B5EF4-FFF2-40B4-BE49-F238E27FC236}">
                <a16:creationId xmlns:a16="http://schemas.microsoft.com/office/drawing/2014/main" id="{9EB91E11-7C9A-E34A-958B-EBF425543C62}"/>
              </a:ext>
            </a:extLst>
          </p:cNvPr>
          <p:cNvSpPr txBox="1"/>
          <p:nvPr/>
        </p:nvSpPr>
        <p:spPr>
          <a:xfrm>
            <a:off x="10524177" y="5934671"/>
            <a:ext cx="1440441" cy="646331"/>
          </a:xfrm>
          <a:prstGeom prst="rect">
            <a:avLst/>
          </a:prstGeom>
          <a:noFill/>
        </p:spPr>
        <p:txBody>
          <a:bodyPr wrap="square" rtlCol="0">
            <a:spAutoFit/>
          </a:bodyPr>
          <a:lstStyle/>
          <a:p>
            <a:pPr algn="ctr"/>
            <a:r>
              <a:rPr lang="en-US" sz="3600" b="1" dirty="0">
                <a:solidFill>
                  <a:schemeClr val="bg1"/>
                </a:solidFill>
                <a:latin typeface="Roboto" panose="02000000000000000000" pitchFamily="2" charset="0"/>
                <a:ea typeface="Roboto" panose="02000000000000000000" pitchFamily="2" charset="0"/>
                <a:cs typeface="Poppins Medium" pitchFamily="2" charset="77"/>
              </a:rPr>
              <a:t>01</a:t>
            </a:r>
          </a:p>
        </p:txBody>
      </p:sp>
      <p:sp>
        <p:nvSpPr>
          <p:cNvPr id="260" name="TextBox 259">
            <a:extLst>
              <a:ext uri="{FF2B5EF4-FFF2-40B4-BE49-F238E27FC236}">
                <a16:creationId xmlns:a16="http://schemas.microsoft.com/office/drawing/2014/main" id="{8DC7433C-370F-7F48-A3B9-B52DB9D9C2C8}"/>
              </a:ext>
            </a:extLst>
          </p:cNvPr>
          <p:cNvSpPr txBox="1"/>
          <p:nvPr/>
        </p:nvSpPr>
        <p:spPr>
          <a:xfrm>
            <a:off x="10524177" y="8706446"/>
            <a:ext cx="1440441" cy="646331"/>
          </a:xfrm>
          <a:prstGeom prst="rect">
            <a:avLst/>
          </a:prstGeom>
          <a:noFill/>
        </p:spPr>
        <p:txBody>
          <a:bodyPr wrap="square" rtlCol="0">
            <a:spAutoFit/>
          </a:bodyPr>
          <a:lstStyle/>
          <a:p>
            <a:pPr algn="ctr"/>
            <a:r>
              <a:rPr lang="en-US" sz="3600" b="1" dirty="0">
                <a:solidFill>
                  <a:schemeClr val="bg1"/>
                </a:solidFill>
                <a:latin typeface="Roboto" panose="02000000000000000000" pitchFamily="2" charset="0"/>
                <a:ea typeface="Roboto" panose="02000000000000000000" pitchFamily="2" charset="0"/>
                <a:cs typeface="Poppins Medium" pitchFamily="2" charset="77"/>
              </a:rPr>
              <a:t>02</a:t>
            </a:r>
          </a:p>
        </p:txBody>
      </p:sp>
      <p:sp>
        <p:nvSpPr>
          <p:cNvPr id="262" name="TextBox 261">
            <a:extLst>
              <a:ext uri="{FF2B5EF4-FFF2-40B4-BE49-F238E27FC236}">
                <a16:creationId xmlns:a16="http://schemas.microsoft.com/office/drawing/2014/main" id="{EFF539D1-762B-B64B-BE2B-968C133D76BC}"/>
              </a:ext>
            </a:extLst>
          </p:cNvPr>
          <p:cNvSpPr txBox="1"/>
          <p:nvPr/>
        </p:nvSpPr>
        <p:spPr>
          <a:xfrm>
            <a:off x="11964952" y="5849477"/>
            <a:ext cx="3683832"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sp>
        <p:nvSpPr>
          <p:cNvPr id="263" name="TextBox 262">
            <a:extLst>
              <a:ext uri="{FF2B5EF4-FFF2-40B4-BE49-F238E27FC236}">
                <a16:creationId xmlns:a16="http://schemas.microsoft.com/office/drawing/2014/main" id="{42CAC9B4-9620-3947-B555-A0E31EB40758}"/>
              </a:ext>
            </a:extLst>
          </p:cNvPr>
          <p:cNvSpPr txBox="1"/>
          <p:nvPr/>
        </p:nvSpPr>
        <p:spPr>
          <a:xfrm>
            <a:off x="11964952" y="8624154"/>
            <a:ext cx="3683832"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sp>
        <p:nvSpPr>
          <p:cNvPr id="265" name="Rectangle 264">
            <a:extLst>
              <a:ext uri="{FF2B5EF4-FFF2-40B4-BE49-F238E27FC236}">
                <a16:creationId xmlns:a16="http://schemas.microsoft.com/office/drawing/2014/main" id="{033CACDF-A549-944E-A82A-0C8D20912CF4}"/>
              </a:ext>
            </a:extLst>
          </p:cNvPr>
          <p:cNvSpPr/>
          <p:nvPr/>
        </p:nvSpPr>
        <p:spPr>
          <a:xfrm>
            <a:off x="16477745" y="5811356"/>
            <a:ext cx="1276572" cy="12765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66" name="Rectangle 265">
            <a:extLst>
              <a:ext uri="{FF2B5EF4-FFF2-40B4-BE49-F238E27FC236}">
                <a16:creationId xmlns:a16="http://schemas.microsoft.com/office/drawing/2014/main" id="{80745F07-1894-614F-8609-84650C9BE744}"/>
              </a:ext>
            </a:extLst>
          </p:cNvPr>
          <p:cNvSpPr/>
          <p:nvPr/>
        </p:nvSpPr>
        <p:spPr>
          <a:xfrm>
            <a:off x="16477745" y="8611706"/>
            <a:ext cx="1276572" cy="12765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67" name="TextBox 266">
            <a:extLst>
              <a:ext uri="{FF2B5EF4-FFF2-40B4-BE49-F238E27FC236}">
                <a16:creationId xmlns:a16="http://schemas.microsoft.com/office/drawing/2014/main" id="{945AE5AE-549B-494B-AC38-E9815D37F840}"/>
              </a:ext>
            </a:extLst>
          </p:cNvPr>
          <p:cNvSpPr txBox="1"/>
          <p:nvPr/>
        </p:nvSpPr>
        <p:spPr>
          <a:xfrm>
            <a:off x="16584736" y="5934671"/>
            <a:ext cx="1440441" cy="646331"/>
          </a:xfrm>
          <a:prstGeom prst="rect">
            <a:avLst/>
          </a:prstGeom>
          <a:noFill/>
        </p:spPr>
        <p:txBody>
          <a:bodyPr wrap="square" rtlCol="0">
            <a:spAutoFit/>
          </a:bodyPr>
          <a:lstStyle/>
          <a:p>
            <a:pPr algn="ctr"/>
            <a:r>
              <a:rPr lang="en-US" sz="3600" b="1" dirty="0">
                <a:solidFill>
                  <a:schemeClr val="bg1"/>
                </a:solidFill>
                <a:latin typeface="Roboto" panose="02000000000000000000" pitchFamily="2" charset="0"/>
                <a:ea typeface="Roboto" panose="02000000000000000000" pitchFamily="2" charset="0"/>
                <a:cs typeface="Poppins Medium" pitchFamily="2" charset="77"/>
              </a:rPr>
              <a:t>03</a:t>
            </a:r>
          </a:p>
        </p:txBody>
      </p:sp>
      <p:sp>
        <p:nvSpPr>
          <p:cNvPr id="268" name="TextBox 267">
            <a:extLst>
              <a:ext uri="{FF2B5EF4-FFF2-40B4-BE49-F238E27FC236}">
                <a16:creationId xmlns:a16="http://schemas.microsoft.com/office/drawing/2014/main" id="{1DEBF056-B54A-4842-8A50-C95F2229E262}"/>
              </a:ext>
            </a:extLst>
          </p:cNvPr>
          <p:cNvSpPr txBox="1"/>
          <p:nvPr/>
        </p:nvSpPr>
        <p:spPr>
          <a:xfrm>
            <a:off x="16584736" y="8706446"/>
            <a:ext cx="1440441" cy="646331"/>
          </a:xfrm>
          <a:prstGeom prst="rect">
            <a:avLst/>
          </a:prstGeom>
          <a:noFill/>
        </p:spPr>
        <p:txBody>
          <a:bodyPr wrap="square" rtlCol="0">
            <a:spAutoFit/>
          </a:bodyPr>
          <a:lstStyle/>
          <a:p>
            <a:pPr algn="ctr"/>
            <a:r>
              <a:rPr lang="en-US" sz="3600" b="1" dirty="0">
                <a:solidFill>
                  <a:schemeClr val="bg1"/>
                </a:solidFill>
                <a:latin typeface="Roboto" panose="02000000000000000000" pitchFamily="2" charset="0"/>
                <a:ea typeface="Roboto" panose="02000000000000000000" pitchFamily="2" charset="0"/>
                <a:cs typeface="Poppins Medium" pitchFamily="2" charset="77"/>
              </a:rPr>
              <a:t>04</a:t>
            </a:r>
          </a:p>
        </p:txBody>
      </p:sp>
      <p:sp>
        <p:nvSpPr>
          <p:cNvPr id="269" name="TextBox 268">
            <a:extLst>
              <a:ext uri="{FF2B5EF4-FFF2-40B4-BE49-F238E27FC236}">
                <a16:creationId xmlns:a16="http://schemas.microsoft.com/office/drawing/2014/main" id="{7C964E3D-70F2-B848-B9DC-646B930FE642}"/>
              </a:ext>
            </a:extLst>
          </p:cNvPr>
          <p:cNvSpPr txBox="1"/>
          <p:nvPr/>
        </p:nvSpPr>
        <p:spPr>
          <a:xfrm>
            <a:off x="18025511" y="5849477"/>
            <a:ext cx="3683832"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sp>
        <p:nvSpPr>
          <p:cNvPr id="270" name="TextBox 269">
            <a:extLst>
              <a:ext uri="{FF2B5EF4-FFF2-40B4-BE49-F238E27FC236}">
                <a16:creationId xmlns:a16="http://schemas.microsoft.com/office/drawing/2014/main" id="{FF2B4D9E-8284-284E-A0FD-EBF0FC475EAD}"/>
              </a:ext>
            </a:extLst>
          </p:cNvPr>
          <p:cNvSpPr txBox="1"/>
          <p:nvPr/>
        </p:nvSpPr>
        <p:spPr>
          <a:xfrm>
            <a:off x="18025511" y="8624154"/>
            <a:ext cx="3683832"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spTree>
    <p:extLst>
      <p:ext uri="{BB962C8B-B14F-4D97-AF65-F5344CB8AC3E}">
        <p14:creationId xmlns:p14="http://schemas.microsoft.com/office/powerpoint/2010/main" val="22711495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7" name="Chevron 6">
            <a:extLst>
              <a:ext uri="{FF2B5EF4-FFF2-40B4-BE49-F238E27FC236}">
                <a16:creationId xmlns:a16="http://schemas.microsoft.com/office/drawing/2014/main" id="{E8E0CCCC-E2EB-EF45-9400-BB819CB7B00F}"/>
              </a:ext>
            </a:extLst>
          </p:cNvPr>
          <p:cNvSpPr/>
          <p:nvPr/>
        </p:nvSpPr>
        <p:spPr>
          <a:xfrm>
            <a:off x="8546040" y="7403630"/>
            <a:ext cx="745813" cy="1074909"/>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042E0DB7-9F19-6948-B16D-9756BE3CA33E}"/>
              </a:ext>
            </a:extLst>
          </p:cNvPr>
          <p:cNvSpPr txBox="1"/>
          <p:nvPr/>
        </p:nvSpPr>
        <p:spPr>
          <a:xfrm>
            <a:off x="6826102" y="7403630"/>
            <a:ext cx="1472908" cy="1200329"/>
          </a:xfrm>
          <a:prstGeom prst="rect">
            <a:avLst/>
          </a:prstGeom>
          <a:noFill/>
        </p:spPr>
        <p:txBody>
          <a:bodyPr wrap="square" rtlCol="0">
            <a:spAutoFit/>
          </a:bodyPr>
          <a:lstStyle/>
          <a:p>
            <a:pPr algn="r"/>
            <a:r>
              <a:rPr lang="en-US" sz="3600" b="1" dirty="0">
                <a:solidFill>
                  <a:schemeClr val="tx2"/>
                </a:solidFill>
                <a:latin typeface="Roboto" panose="02000000000000000000" pitchFamily="2" charset="0"/>
                <a:ea typeface="Roboto" panose="02000000000000000000" pitchFamily="2" charset="0"/>
                <a:cs typeface="Poppins Medium" pitchFamily="2" charset="77"/>
              </a:rPr>
              <a:t>Peru</a:t>
            </a:r>
          </a:p>
          <a:p>
            <a:pPr algn="r"/>
            <a:r>
              <a:rPr lang="en-US" b="1" dirty="0">
                <a:solidFill>
                  <a:schemeClr val="tx2"/>
                </a:solidFill>
                <a:latin typeface="Roboto" panose="02000000000000000000" pitchFamily="2" charset="0"/>
                <a:ea typeface="Roboto" panose="02000000000000000000" pitchFamily="2" charset="0"/>
                <a:cs typeface="Poppins Medium" pitchFamily="2" charset="77"/>
              </a:rPr>
              <a:t>2,345</a:t>
            </a:r>
            <a:endParaRPr lang="en-US" sz="3600" b="1" dirty="0">
              <a:solidFill>
                <a:schemeClr val="tx2"/>
              </a:solidFill>
              <a:latin typeface="Roboto" panose="02000000000000000000" pitchFamily="2" charset="0"/>
              <a:ea typeface="Roboto" panose="02000000000000000000" pitchFamily="2" charset="0"/>
              <a:cs typeface="Poppins Medium" pitchFamily="2" charset="77"/>
            </a:endParaRPr>
          </a:p>
        </p:txBody>
      </p:sp>
      <p:grpSp>
        <p:nvGrpSpPr>
          <p:cNvPr id="10" name="Group 9">
            <a:extLst>
              <a:ext uri="{FF2B5EF4-FFF2-40B4-BE49-F238E27FC236}">
                <a16:creationId xmlns:a16="http://schemas.microsoft.com/office/drawing/2014/main" id="{39274F40-F753-4D4C-812F-D1E21A3A50D8}"/>
              </a:ext>
            </a:extLst>
          </p:cNvPr>
          <p:cNvGrpSpPr/>
          <p:nvPr/>
        </p:nvGrpSpPr>
        <p:grpSpPr>
          <a:xfrm>
            <a:off x="6243398" y="3911841"/>
            <a:ext cx="7761038" cy="9463063"/>
            <a:chOff x="3281037" y="-1"/>
            <a:chExt cx="5626780" cy="6860754"/>
          </a:xfrm>
          <a:solidFill>
            <a:schemeClr val="bg1">
              <a:lumMod val="95000"/>
            </a:schemeClr>
          </a:solidFill>
        </p:grpSpPr>
        <p:sp>
          <p:nvSpPr>
            <p:cNvPr id="11" name="Freeform 10">
              <a:extLst>
                <a:ext uri="{FF2B5EF4-FFF2-40B4-BE49-F238E27FC236}">
                  <a16:creationId xmlns:a16="http://schemas.microsoft.com/office/drawing/2014/main" id="{513C4C2A-3411-A744-B0C7-713935E08BFD}"/>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00F062C9-7D5A-214F-B384-5D9920412AD3}"/>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E12CB5D5-C94A-4D48-AB1B-4B1B77711096}"/>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0AAF375F-E1D9-D84A-A6BA-8B55E6ED2194}"/>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B82D6E59-F070-1643-96ED-5A3FC61AE998}"/>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3A39F145-C9ED-C04E-96A3-F45ACD8B3379}"/>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86CD26A3-BE8E-A847-A314-056533F4F51B}"/>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AA6F8210-F1D4-1A4B-955E-32125F5D4D8A}"/>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90AF7BCB-897A-6D4E-93BD-084E97064585}"/>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EDBA374C-E93B-304E-95B0-08AFD488D729}"/>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F274C221-C5F6-A94E-83F1-DA67A4C36C6E}"/>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D42C736A-002E-7048-96B4-25699E5F6679}"/>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62A33472-A69F-FC4F-8AA0-8DC8BC59232E}"/>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9CC3DE61-34EE-0A4C-A34C-D5FEBD124193}"/>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03D51F5D-EF8D-2248-AAA7-164B860B78F9}"/>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345FC790-0BF2-CF41-AB9A-7A30F919A61D}"/>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B3185A64-D198-DF49-9EE3-027A5D7AED99}"/>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D747B6DB-78BC-9D4F-9B66-C69D2C1EE422}"/>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3FC3EA2B-6043-9240-9BCD-17FE4D26AE09}"/>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DC6A426D-2228-8341-B723-764345F9A9B6}"/>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44B787A0-6CAD-5D4B-94EA-896571EA08A1}"/>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58189EA2-2267-7C42-A946-857AB0ECA5D2}"/>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9DB75422-2C09-BC47-8BC1-9EE5F615ACEB}"/>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39DB273E-78C7-7544-8A69-0E5D51F3B79C}"/>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830709CD-CC21-A549-9D06-E039E1FFA623}"/>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DC8AFBDC-4F08-F84B-A771-00013AEFD1F0}"/>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158CBDC9-FFC4-AC40-9683-E283CA7F31D0}"/>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92421297-971B-6C47-8DBF-B09C785713CF}"/>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DEB93929-D4B1-084B-B244-3E064769B0C3}"/>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B82C1F6E-9470-334C-80CD-145B4A4F7183}"/>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5FCC35BC-88AD-034A-9294-F3AB53C310E8}"/>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325121B2-B295-6942-8A78-3D0A21F24FBF}"/>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0B013D8A-327E-9043-9EDE-B7BF1CEF33A5}"/>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4FB1F706-75BF-EA4D-87F1-192478C0B7CE}"/>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DD677A73-BB21-A049-B221-7F249CC2CFDC}"/>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AEFAA245-E498-6441-8AB1-9F39EC62356E}"/>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986DDC27-AB20-5B4D-A89C-FC67E5ACD2B3}"/>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EF8C0CAC-EDE7-B64F-8C44-4D2BD1ACCFE4}"/>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ABA1A189-E447-A046-9539-C18707DD8A40}"/>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FDDC1C20-19A3-C84C-9288-EFA51C98F58D}"/>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57B78E80-EFB2-3649-B4FD-5E40462CF1B3}"/>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597740F9-4D95-4F44-9F1D-494624FF7890}"/>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409FA033-392D-3B46-AEC4-A87510891DE9}"/>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455FF916-56E3-9243-B449-7E4CE4807063}"/>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5463B93B-7044-4B46-97CE-E180EE87E33D}"/>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1C6917F8-BEE9-9D48-8215-3495EC1DECAF}"/>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D7CD5E49-8FCE-ED4E-8C7E-86B86AB2878D}"/>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3B454B72-508D-884E-9D26-70A6B7424078}"/>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545FDEFA-3751-B84F-88A2-57FD815C4929}"/>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539A0A72-959A-A144-BF16-5EB3DB9F9409}"/>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99B4DD0A-BAB2-AF4E-8F63-1859FAC179E9}"/>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E57869FC-0DF8-1D4D-9B96-67234AB61882}"/>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C8C78BC1-D926-A64E-9958-557709B9C9CD}"/>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CD022A6B-0C11-3049-88CB-8BB60609E4EE}"/>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DB3696E7-4BD8-A442-8CD9-9776190EAB24}"/>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FE1B61C9-30C7-DA41-89F1-DC715A745487}"/>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5D44E59C-2705-0542-9994-45E71DC46C5D}"/>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35E8DD17-C47F-2140-8EC2-9ABBDD3BA651}"/>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0FB4599E-A3BE-4A4F-ACFE-32FCF03800AE}"/>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93235836-D50E-494D-AABE-3BB821D8C595}"/>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82121E1D-EA75-884E-83ED-961090F59DCC}"/>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C3FE6B90-68CE-974C-B670-4BEBFB8E3951}"/>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6CCF325F-3B43-AA44-9ADE-E1C374F3B24D}"/>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D1973EF6-D220-3943-816A-56643576C1A9}"/>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40BF1140-E460-FC41-A850-585C1D1F34D8}"/>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010AC4CC-8613-F849-B0A6-003F4A4BFF96}"/>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C7BFF581-2AB4-264B-8594-700822C9B008}"/>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280E7C43-0D12-A04F-A6AB-A8E2F23EE949}"/>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53C23E0A-C361-B145-B7F0-BB832927BB44}"/>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3393235C-EF20-8E47-B899-17B57B2555D6}"/>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8865B731-5C48-5D46-B357-6CB4C5BD7EEC}"/>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53DFEEBC-0647-F048-8E11-530EE07B3EFB}"/>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654DB1F3-2EB9-D547-8392-3FAE172C6DD9}"/>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3DE26F64-5E14-044C-898C-AD5793E23CDA}"/>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3AB75C68-4AB6-FE44-B848-2D0076D64F7C}"/>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00CE2A02-4103-8B40-BEE5-A0C03F86662A}"/>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0F36DA6B-309A-2040-AEAC-4F2F58E13B45}"/>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877DFD7F-5168-BE40-BFE6-15F891F44372}"/>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62DA6E81-8FE5-3D40-9F35-7C23F4BC3450}"/>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BC189D61-9010-944F-A162-993F9025E3D1}"/>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5EF739F5-35CD-754D-92FF-AF9819F099E7}"/>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4D77171E-FC04-C64A-ACD8-A83AB0133A66}"/>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7565B0CF-B4B6-5B48-BE07-A6018D043316}"/>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A9748CC2-1417-7444-BC4C-9A7A1FF9EC88}"/>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solidFill>
              <a:schemeClr val="accent2"/>
            </a:solid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E84F85F9-6949-E948-9A10-63507B25E784}"/>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D10AE86D-F1D2-2C45-B256-A1899C058DFD}"/>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solidFill>
              <a:schemeClr val="accent1"/>
            </a:solid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6E4CCA09-5D2D-AF4F-9795-39403D1F6FAA}"/>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760C573B-4EEA-EB40-B379-7920DC3AA084}"/>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5491BEC8-DC68-DB4C-864E-4E9DDB69F116}"/>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077701FD-99E8-F84D-80C2-74A09D27F6E2}"/>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AAAE141C-1ADD-3347-A236-7083A6F51604}"/>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F693D9BB-E843-9E45-90EE-A0A89ED99DBB}"/>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B7653BCB-A686-1C45-94FC-476C303E0B61}"/>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C55CAC6B-4EC3-6F46-A895-B85970AE90B5}"/>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solidFill>
              <a:schemeClr val="bg1">
                <a:lumMod val="95000"/>
              </a:schemeClr>
            </a:solid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44223314-1039-6A47-9280-DF773018A70B}"/>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ED1CBE2C-15E6-CD43-8719-A3B83AABBD89}"/>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CC429A22-B620-D149-A071-3A6781396132}"/>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D4853318-F76F-1249-82DD-0B93DF1F6483}"/>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EED4A7DC-E83B-C047-AB46-F53CC257DF68}"/>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44FF28A7-E073-2948-9CE8-89A268A8E782}"/>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DB1E6566-3B6C-0044-9B3D-55E98D72366F}"/>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48212AE4-F3AF-A847-B3B5-EB0B95FB07B6}"/>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49B2AD33-EBD6-1B47-8694-F90697A4B4F6}"/>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58FB86A4-46C8-7F46-84F3-87AA54DB86E4}"/>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3B2FEBB8-25CF-BF43-8FD6-07204B2DD60F}"/>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F96BB46C-178D-9149-A164-373F7AFAE068}"/>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7112BA76-DF56-0A47-8FD9-3BA4E9FA1209}"/>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250734FE-3CA1-B147-AE1E-9C77F697047F}"/>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C3C458EF-5E7E-F044-AF56-279B5656837D}"/>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6C831936-EC69-704E-B8CA-66F029126E68}"/>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B1D94872-6E2C-264F-B7DA-3E7B2F32E892}"/>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966168FB-F319-3F49-BA47-46C3916C9788}"/>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9C760EFE-9364-1540-B2BA-50F31A1F05D5}"/>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C8399F92-3342-7749-A811-E1DC95958755}"/>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9E5BAB6E-1926-0E46-A81D-45ACC56C8189}"/>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D1C0B276-C0FF-6941-B67F-0F2FE0F634E5}"/>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2443FD1B-E808-CC4B-AAE0-09E53BA2CD53}"/>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3158B13B-C113-A745-B79A-EC7025C5E6FE}"/>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8BC58365-B8A9-9E47-86DA-A39A119DC611}"/>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5553FE66-CCCB-6F4F-B6A3-DEAFBFDB64C5}"/>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AB3ED4B2-3836-7F4F-9B8E-EB97B781F0DD}"/>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6EACEDAD-AFF7-F84C-A375-1B72E113928F}"/>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A5C73922-5F8B-CF46-8050-10F1AC498CA5}"/>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802332DE-4C16-5548-B8D7-3DF46B58A477}"/>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B5A0A3FD-1F25-674A-887D-5B3E347F9779}"/>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F342F8BD-9434-4E47-BA28-6339B5FEDDFC}"/>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2A7705CD-7B57-DB47-B667-502B6F733A60}"/>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86987F54-AD79-D34B-AD67-A39E4182851E}"/>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D0FB686A-5DCD-EC4B-98D4-227DA34D1D17}"/>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8BE4E61B-F725-7643-B8A3-03088AAB5321}"/>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E95ADEA0-F949-9448-BE8F-5C39C747D9D7}"/>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71983F48-E70C-0340-BA83-1CC6EDE3D558}"/>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D611FDA9-56F2-0844-B891-C7EB1CBA6C9F}"/>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8D1E0ECA-3648-094A-BFFE-80B14E609159}"/>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0A896053-85C0-C442-B029-AB325E8164EE}"/>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B8A125AC-8005-E54E-937E-15128931C639}"/>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F82B5EAA-139E-0247-B069-FFA10C4C8729}"/>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714CF228-128B-8945-8CDD-DA1EBDBC074A}"/>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CE1E78BE-E058-E949-B1D9-BD6CBA3BB5E6}"/>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E90EBC77-5AF0-8340-A543-876719C77850}"/>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F3889A3F-0184-B149-A59E-BD3F3672774A}"/>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74CF9167-175F-B548-BA95-0377AE3CF47D}"/>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A4B98309-1B1B-EF4C-BF73-82D7675A0980}"/>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CB7DA83D-D2BE-5844-945B-AA4FF0978515}"/>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D1232387-8874-C74F-97CE-48BC4F540778}"/>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CE801EB3-3D7F-C540-8A74-AA9C16454CF6}"/>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1C4B3E5A-1EB1-6741-A030-A5E2FEE2190B}"/>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FEA99AC3-C912-8D4F-93C3-8221D5EF221E}"/>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66827604-A60A-1848-9BC4-1365E5F0A5E5}"/>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DADB9F13-4DA6-D44D-B672-D8805F3B7B6B}"/>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EF939ABA-1E88-9B47-8A66-91A5DE7D5234}"/>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63DD5FE4-21FA-4745-8B8A-C74F90F50B79}"/>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81B7CBA0-0E8D-7048-9125-C32E09F39D18}"/>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0CA1E4E8-C8C7-4C47-A64C-FBD67B0FFCF0}"/>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6B73421F-81C3-0D42-8E7B-ABAB73DF3544}"/>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9ABAE982-FDA4-B542-A223-6C7882E26B97}"/>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0FABA2E8-8A9C-E949-94AF-DCC08D891678}"/>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35BAF436-D11A-1042-8DFA-4FEEB3797E23}"/>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75E9B3A4-4E89-C647-AA93-B5F5BBE5A8E9}"/>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17A81829-3B51-B243-B20C-6949C0264DEA}"/>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D37AC80D-16F3-AF4D-A2F5-26FF22CDA5B3}"/>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6DF102F6-EF93-3540-8702-DB31904BE981}"/>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C1B7B52C-4B6A-F84B-9AB9-EFE9B8F525A9}"/>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D90D6AA0-BA57-C340-955F-3979EA855D7E}"/>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9DEEC6DF-0331-4146-A183-01F06DEBE6C4}"/>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D7FCE908-79E4-A24A-B83D-EB6B865BD7E1}"/>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AD8C80A2-37DB-E84E-A869-119A99F81DAC}"/>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F19AFA43-944A-B743-87CF-C4C32535187F}"/>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1717B95A-8741-D54C-91EA-CB2EAF53F2CC}"/>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72D9635D-2D56-B841-ABC3-AF7E7395A02B}"/>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D7D43933-007B-964B-8990-B7161EDC0E6E}"/>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B18C52EC-BECF-C64F-95CF-03144299F2E5}"/>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2ADA8BBB-88C3-3844-8446-19E6C3D86AC1}"/>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94CAE6FC-1E6E-574F-889D-3CA262D0837D}"/>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16CC9CB0-6A1C-7643-A557-5B84A5C707F3}"/>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89234B13-C7E8-F240-8052-6A8B4E3B72C3}"/>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024B63A9-9EC6-E246-B9BA-5656234D0752}"/>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2BECA431-B09B-6F48-9E10-B30C80126AD0}"/>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630F8860-0D55-5243-80AE-283D363BC3E0}"/>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AD1F756C-A325-614F-A48A-435411D3821D}"/>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69E20286-C175-D446-BB02-2A77F08FFC64}"/>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46AA6547-8B76-3847-9EAE-5E7AD1453C69}"/>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793B9075-5AB8-5147-911E-8552A15420C6}"/>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45FAF133-B779-CF41-BE7E-B970CFE7AF20}"/>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38551DF1-2F3D-204F-82A2-2388C8ED4C85}"/>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1CDDB5C9-33CA-6846-8E90-1448046D9C96}"/>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1C2C7A54-C627-1C4E-9D4B-527B10DE5906}"/>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407E31F4-DA78-CA43-AEFA-2A6569A116BF}"/>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0F0071BD-1F18-BA4B-BA25-1503688F89D5}"/>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ACFD9206-1EBF-6E44-AF19-175C508704BB}"/>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2A674BC3-44E6-3E45-81C1-441EA789BC30}"/>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419D4759-D2EC-5745-8D0D-E25498E8BEF8}"/>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E799BFC0-0BA0-4B42-8DC1-B7163FC3638D}"/>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B19A7DC1-CD98-B74D-BF4B-75644AD4BD4E}"/>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EA7229B7-5799-4241-9B2E-357B87755242}"/>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250F48B0-3AEE-ED45-ABA5-785DE421E7F8}"/>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C13BDE08-3C61-C147-B38E-573C1FD73862}"/>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24B4132F-D8D8-6E4D-9590-372D82F3215E}"/>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CEECB2F5-4B45-454A-9B4A-2A863EE94973}"/>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9DC82FAF-E533-424D-AA91-599096C38235}"/>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87CF4C97-7EDC-2B4F-89A6-05092FB40AE6}"/>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43572740-7818-DD4E-BACA-25700A94C05D}"/>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E2350791-EA63-F648-B6FB-030616F36881}"/>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413B1C4F-36CC-6449-999D-348E5926DB8E}"/>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2E3CA73E-C8CF-0C47-B5DC-23645FCED6FC}"/>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170918D1-E377-CC4C-A725-0D523031D380}"/>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222EBADA-AECA-A746-AB63-1F9C57EE10D7}"/>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55CF7A20-6505-8A41-B64E-01563657BE45}"/>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F6B0EBFF-D33A-3843-91C2-2ABFAB223C25}"/>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185BAC50-EC45-0F4B-8C4E-5F874C6C759D}"/>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DB3413BC-E82D-3347-B038-318F6A7AEC5F}"/>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D979512F-8D74-FB48-B2D3-F017BCBEF7B2}"/>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AC3965EE-29BD-C043-8EFF-7FEE3868BE51}"/>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7C226629-A24F-7A44-8DEA-ACCBF7E9FF2C}"/>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97B9C52C-2D85-5A4E-B606-823AD7EF577B}"/>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740E8AA8-9497-9845-B9E2-4C8B24510E34}"/>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1A9CE244-B83F-6846-8A9F-9730B63BC425}"/>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E797320A-4C60-E54C-8F7D-083DEE689DF2}"/>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984DDC58-113A-E943-93B2-83C267EE781E}"/>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372E7319-2707-1A48-83FF-549A9215A1D6}"/>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B179918F-0FA2-574F-8581-76270F661762}"/>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6E60E8E1-D71E-2644-B13D-36F1F61B9FB2}"/>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35782D6D-332D-EC46-928D-6760E8919910}"/>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2646E265-4B3B-624E-AB2F-5E66842F5EAA}"/>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B65E2B6C-9ACD-9B4D-9531-58FA631B29B1}"/>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2D14A56C-208D-834A-8CE4-667FC4A787EF}"/>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CBAF287A-CD03-A849-BA33-F2EA9161C52B}"/>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8635DE5F-789A-7341-AEAC-06935DA4FD60}"/>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62FDE717-AAE5-3340-81F8-21AFE6A09D7B}"/>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9431AF11-5058-3543-B5AF-3E1CA48202D6}"/>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9C690B3A-F25E-BC4A-AF7F-8FD6507E27AE}"/>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90F8E4C6-7B1D-BD4B-92E3-3FB0CF60910F}"/>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EDD4A9F1-06BD-7045-A54A-C964A6895CEA}"/>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1DC294B1-9C44-9247-9315-BB913ED98E67}"/>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2CE1BF05-2361-EF43-A906-D88E94D4066C}"/>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D404C95E-0465-1944-BB43-7641F1CCB3C6}"/>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25387D26-CBA6-F94B-AF7C-938FFFE91B7F}"/>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BAB70986-F1A4-5146-8AD9-E39EE2C98923}"/>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252" name="Freeform 251">
              <a:extLst>
                <a:ext uri="{FF2B5EF4-FFF2-40B4-BE49-F238E27FC236}">
                  <a16:creationId xmlns:a16="http://schemas.microsoft.com/office/drawing/2014/main" id="{85E1A61A-33FB-2E44-A246-4AD24C8C8992}"/>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253" name="Freeform 252">
              <a:extLst>
                <a:ext uri="{FF2B5EF4-FFF2-40B4-BE49-F238E27FC236}">
                  <a16:creationId xmlns:a16="http://schemas.microsoft.com/office/drawing/2014/main" id="{794C5A8E-AE3B-0141-82C3-2FEF7C4F43A8}"/>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254" name="Freeform 253">
              <a:extLst>
                <a:ext uri="{FF2B5EF4-FFF2-40B4-BE49-F238E27FC236}">
                  <a16:creationId xmlns:a16="http://schemas.microsoft.com/office/drawing/2014/main" id="{7256D2FF-003E-7B4E-906F-05A339F39404}"/>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255" name="Freeform 254">
              <a:extLst>
                <a:ext uri="{FF2B5EF4-FFF2-40B4-BE49-F238E27FC236}">
                  <a16:creationId xmlns:a16="http://schemas.microsoft.com/office/drawing/2014/main" id="{0BAC2A57-904F-9F4E-9B33-311A1BCB9AAB}"/>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256" name="Freeform 255">
              <a:extLst>
                <a:ext uri="{FF2B5EF4-FFF2-40B4-BE49-F238E27FC236}">
                  <a16:creationId xmlns:a16="http://schemas.microsoft.com/office/drawing/2014/main" id="{4C2DA0F9-9A80-0E42-A6E1-4E0BCFED8D1E}"/>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
        <p:nvSpPr>
          <p:cNvPr id="257" name="Chevron 256">
            <a:extLst>
              <a:ext uri="{FF2B5EF4-FFF2-40B4-BE49-F238E27FC236}">
                <a16:creationId xmlns:a16="http://schemas.microsoft.com/office/drawing/2014/main" id="{1DE24094-8DEE-7B4B-A852-13FCFB08E619}"/>
              </a:ext>
            </a:extLst>
          </p:cNvPr>
          <p:cNvSpPr/>
          <p:nvPr/>
        </p:nvSpPr>
        <p:spPr>
          <a:xfrm rot="10800000">
            <a:off x="14330151" y="7403630"/>
            <a:ext cx="745813" cy="1074909"/>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8" name="TextBox 257">
            <a:extLst>
              <a:ext uri="{FF2B5EF4-FFF2-40B4-BE49-F238E27FC236}">
                <a16:creationId xmlns:a16="http://schemas.microsoft.com/office/drawing/2014/main" id="{05297737-27B8-E74A-96C4-C245AC3D8911}"/>
              </a:ext>
            </a:extLst>
          </p:cNvPr>
          <p:cNvSpPr txBox="1"/>
          <p:nvPr/>
        </p:nvSpPr>
        <p:spPr>
          <a:xfrm>
            <a:off x="15310884" y="7403630"/>
            <a:ext cx="1472908" cy="1200329"/>
          </a:xfrm>
          <a:prstGeom prst="rect">
            <a:avLst/>
          </a:prstGeom>
          <a:noFill/>
        </p:spPr>
        <p:txBody>
          <a:bodyPr wrap="square" rtlCol="0">
            <a:spAutoFit/>
          </a:bodyPr>
          <a:lstStyle/>
          <a:p>
            <a:r>
              <a:rPr lang="en-US" sz="3600" b="1" dirty="0">
                <a:solidFill>
                  <a:schemeClr val="tx2"/>
                </a:solidFill>
                <a:latin typeface="Roboto" panose="02000000000000000000" pitchFamily="2" charset="0"/>
                <a:ea typeface="Roboto" panose="02000000000000000000" pitchFamily="2" charset="0"/>
                <a:cs typeface="Poppins Medium" pitchFamily="2" charset="77"/>
              </a:rPr>
              <a:t>Brazil</a:t>
            </a:r>
          </a:p>
          <a:p>
            <a:r>
              <a:rPr lang="en-US" b="1" dirty="0">
                <a:solidFill>
                  <a:schemeClr val="tx2"/>
                </a:solidFill>
                <a:latin typeface="Roboto" panose="02000000000000000000" pitchFamily="2" charset="0"/>
                <a:ea typeface="Roboto" panose="02000000000000000000" pitchFamily="2" charset="0"/>
                <a:cs typeface="Poppins Medium" pitchFamily="2" charset="77"/>
              </a:rPr>
              <a:t>1,234</a:t>
            </a:r>
            <a:endParaRPr lang="en-US" sz="3600" b="1" dirty="0">
              <a:solidFill>
                <a:schemeClr val="tx2"/>
              </a:solidFill>
              <a:latin typeface="Roboto" panose="02000000000000000000" pitchFamily="2" charset="0"/>
              <a:ea typeface="Roboto" panose="02000000000000000000" pitchFamily="2" charset="0"/>
              <a:cs typeface="Poppins Medium" pitchFamily="2" charset="77"/>
            </a:endParaRPr>
          </a:p>
        </p:txBody>
      </p:sp>
      <p:sp>
        <p:nvSpPr>
          <p:cNvPr id="259" name="TextBox 258">
            <a:extLst>
              <a:ext uri="{FF2B5EF4-FFF2-40B4-BE49-F238E27FC236}">
                <a16:creationId xmlns:a16="http://schemas.microsoft.com/office/drawing/2014/main" id="{902D8ED5-4ABE-AC4F-9D6E-E5D90A4003F4}"/>
              </a:ext>
            </a:extLst>
          </p:cNvPr>
          <p:cNvSpPr txBox="1"/>
          <p:nvPr/>
        </p:nvSpPr>
        <p:spPr>
          <a:xfrm>
            <a:off x="3603001" y="7156254"/>
            <a:ext cx="2874205" cy="1569660"/>
          </a:xfrm>
          <a:prstGeom prst="rect">
            <a:avLst/>
          </a:prstGeom>
          <a:noFill/>
        </p:spPr>
        <p:txBody>
          <a:bodyPr wrap="square" rtlCol="0">
            <a:spAutoFit/>
          </a:bodyPr>
          <a:lstStyle/>
          <a:p>
            <a:pPr algn="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60" name="TextBox 259">
            <a:extLst>
              <a:ext uri="{FF2B5EF4-FFF2-40B4-BE49-F238E27FC236}">
                <a16:creationId xmlns:a16="http://schemas.microsoft.com/office/drawing/2014/main" id="{ED67B118-B92A-BA47-A6BA-618C55FACDB0}"/>
              </a:ext>
            </a:extLst>
          </p:cNvPr>
          <p:cNvSpPr txBox="1"/>
          <p:nvPr/>
        </p:nvSpPr>
        <p:spPr>
          <a:xfrm>
            <a:off x="17144933" y="7156254"/>
            <a:ext cx="2874205" cy="1569660"/>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Tree>
    <p:extLst>
      <p:ext uri="{BB962C8B-B14F-4D97-AF65-F5344CB8AC3E}">
        <p14:creationId xmlns:p14="http://schemas.microsoft.com/office/powerpoint/2010/main" val="2203168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65E2398-C8AF-D74C-A6B7-B8DC22A0A5E7}"/>
              </a:ext>
            </a:extLst>
          </p:cNvPr>
          <p:cNvSpPr/>
          <p:nvPr/>
        </p:nvSpPr>
        <p:spPr>
          <a:xfrm>
            <a:off x="2668305" y="6121399"/>
            <a:ext cx="19041036" cy="63172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253" name="Freeform 252">
            <a:extLst>
              <a:ext uri="{FF2B5EF4-FFF2-40B4-BE49-F238E27FC236}">
                <a16:creationId xmlns:a16="http://schemas.microsoft.com/office/drawing/2014/main" id="{6F8E1FF1-5F1F-484F-8DBC-AD2401A21DFA}"/>
              </a:ext>
            </a:extLst>
          </p:cNvPr>
          <p:cNvSpPr/>
          <p:nvPr/>
        </p:nvSpPr>
        <p:spPr>
          <a:xfrm>
            <a:off x="3920431" y="6346478"/>
            <a:ext cx="2050179" cy="132941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solidFill>
            <a:schemeClr val="accent2"/>
          </a:solidFill>
          <a:ln w="7486" cap="flat">
            <a:noFill/>
            <a:prstDash val="solid"/>
            <a:miter/>
          </a:ln>
        </p:spPr>
        <p:txBody>
          <a:bodyPr rtlCol="0" anchor="ctr"/>
          <a:lstStyle/>
          <a:p>
            <a:endParaRPr lang="en-US"/>
          </a:p>
        </p:txBody>
      </p:sp>
      <p:sp>
        <p:nvSpPr>
          <p:cNvPr id="254" name="Freeform 253">
            <a:extLst>
              <a:ext uri="{FF2B5EF4-FFF2-40B4-BE49-F238E27FC236}">
                <a16:creationId xmlns:a16="http://schemas.microsoft.com/office/drawing/2014/main" id="{BE0CD8CB-ECB8-B046-ACE2-BBADEAD4B5AD}"/>
              </a:ext>
            </a:extLst>
          </p:cNvPr>
          <p:cNvSpPr/>
          <p:nvPr/>
        </p:nvSpPr>
        <p:spPr>
          <a:xfrm>
            <a:off x="3920431" y="10618461"/>
            <a:ext cx="2625043" cy="1329412"/>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solidFill>
            <a:schemeClr val="accent4"/>
          </a:solidFill>
          <a:ln w="7486" cap="flat">
            <a:noFill/>
            <a:prstDash val="solid"/>
            <a:miter/>
          </a:ln>
        </p:spPr>
        <p:txBody>
          <a:bodyPr rtlCol="0" anchor="ctr"/>
          <a:lstStyle/>
          <a:p>
            <a:endParaRPr lang="en-US"/>
          </a:p>
        </p:txBody>
      </p:sp>
      <p:sp>
        <p:nvSpPr>
          <p:cNvPr id="255" name="Freeform 254">
            <a:extLst>
              <a:ext uri="{FF2B5EF4-FFF2-40B4-BE49-F238E27FC236}">
                <a16:creationId xmlns:a16="http://schemas.microsoft.com/office/drawing/2014/main" id="{A6C74854-6017-1A44-A753-B4D5848F8E27}"/>
              </a:ext>
            </a:extLst>
          </p:cNvPr>
          <p:cNvSpPr/>
          <p:nvPr/>
        </p:nvSpPr>
        <p:spPr>
          <a:xfrm>
            <a:off x="4182698" y="8545316"/>
            <a:ext cx="1525646" cy="1582390"/>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solidFill>
            <a:schemeClr val="accent3"/>
          </a:solidFill>
          <a:ln w="7486" cap="flat">
            <a:noFill/>
            <a:prstDash val="solid"/>
            <a:miter/>
          </a:ln>
        </p:spPr>
        <p:txBody>
          <a:bodyPr rtlCol="0" anchor="ctr"/>
          <a:lstStyle/>
          <a:p>
            <a:endParaRPr lang="en-US"/>
          </a:p>
        </p:txBody>
      </p:sp>
      <p:sp>
        <p:nvSpPr>
          <p:cNvPr id="2" name="Rectangle 1">
            <a:extLst>
              <a:ext uri="{FF2B5EF4-FFF2-40B4-BE49-F238E27FC236}">
                <a16:creationId xmlns:a16="http://schemas.microsoft.com/office/drawing/2014/main" id="{35AE955E-CB56-744D-815B-C4F0A2159AF3}"/>
              </a:ext>
            </a:extLst>
          </p:cNvPr>
          <p:cNvSpPr/>
          <p:nvPr/>
        </p:nvSpPr>
        <p:spPr>
          <a:xfrm>
            <a:off x="2668305" y="4423144"/>
            <a:ext cx="19041035" cy="16982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E394928-BF83-C64D-8AFE-9AEF43A7128F}"/>
              </a:ext>
            </a:extLst>
          </p:cNvPr>
          <p:cNvSpPr/>
          <p:nvPr/>
        </p:nvSpPr>
        <p:spPr>
          <a:xfrm>
            <a:off x="7467600" y="6121398"/>
            <a:ext cx="4721226" cy="21082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0BC8D7-FE88-B447-8A11-C9B9E137B5F6}"/>
              </a:ext>
            </a:extLst>
          </p:cNvPr>
          <p:cNvSpPr/>
          <p:nvPr/>
        </p:nvSpPr>
        <p:spPr>
          <a:xfrm>
            <a:off x="7467600" y="8225913"/>
            <a:ext cx="4721226" cy="21082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A5E666E-5180-9B4F-9C6A-1C7F2018AB1F}"/>
              </a:ext>
            </a:extLst>
          </p:cNvPr>
          <p:cNvSpPr/>
          <p:nvPr/>
        </p:nvSpPr>
        <p:spPr>
          <a:xfrm>
            <a:off x="7467600" y="10332271"/>
            <a:ext cx="4721226" cy="21082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87DA7E3E-AE78-7B4A-AACC-0251FC85CCF9}"/>
              </a:ext>
            </a:extLst>
          </p:cNvPr>
          <p:cNvCxnSpPr/>
          <p:nvPr/>
        </p:nvCxnSpPr>
        <p:spPr>
          <a:xfrm>
            <a:off x="2668305" y="6121398"/>
            <a:ext cx="19041035"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0BEE77B-401A-A74D-91D6-B078EFD3A287}"/>
              </a:ext>
            </a:extLst>
          </p:cNvPr>
          <p:cNvCxnSpPr/>
          <p:nvPr/>
        </p:nvCxnSpPr>
        <p:spPr>
          <a:xfrm>
            <a:off x="2668305" y="8204198"/>
            <a:ext cx="19041035"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89CB48-E468-E741-8964-B73E2370640B}"/>
              </a:ext>
            </a:extLst>
          </p:cNvPr>
          <p:cNvCxnSpPr/>
          <p:nvPr/>
        </p:nvCxnSpPr>
        <p:spPr>
          <a:xfrm>
            <a:off x="2668305" y="10337798"/>
            <a:ext cx="19041035"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36CB4B7-3E8F-DE48-9A69-4E77C7EB190C}"/>
              </a:ext>
            </a:extLst>
          </p:cNvPr>
          <p:cNvCxnSpPr/>
          <p:nvPr/>
        </p:nvCxnSpPr>
        <p:spPr>
          <a:xfrm flipV="1">
            <a:off x="7467600" y="4423144"/>
            <a:ext cx="0" cy="8015484"/>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A51D333-2FAF-6742-BF4D-7BC1EAAE2D4A}"/>
              </a:ext>
            </a:extLst>
          </p:cNvPr>
          <p:cNvCxnSpPr/>
          <p:nvPr/>
        </p:nvCxnSpPr>
        <p:spPr>
          <a:xfrm flipV="1">
            <a:off x="12192000" y="4423144"/>
            <a:ext cx="0" cy="8015484"/>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EC869A9-6E98-784B-AC91-8DE452E28E36}"/>
              </a:ext>
            </a:extLst>
          </p:cNvPr>
          <p:cNvCxnSpPr/>
          <p:nvPr/>
        </p:nvCxnSpPr>
        <p:spPr>
          <a:xfrm flipV="1">
            <a:off x="16967200" y="4423144"/>
            <a:ext cx="0" cy="8015484"/>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30FE75C-551F-6D47-BEEA-968807D4049B}"/>
              </a:ext>
            </a:extLst>
          </p:cNvPr>
          <p:cNvSpPr/>
          <p:nvPr/>
        </p:nvSpPr>
        <p:spPr>
          <a:xfrm>
            <a:off x="8354809" y="4924422"/>
            <a:ext cx="2851058" cy="646331"/>
          </a:xfrm>
          <a:prstGeom prst="rect">
            <a:avLst/>
          </a:prstGeom>
        </p:spPr>
        <p:txBody>
          <a:bodyPr wrap="square">
            <a:spAutoFit/>
          </a:bodyPr>
          <a:lstStyle/>
          <a:p>
            <a:pPr algn="ctr"/>
            <a:r>
              <a:rPr lang="en-US" b="1" dirty="0">
                <a:solidFill>
                  <a:schemeClr val="bg1"/>
                </a:solidFill>
                <a:latin typeface="Roboto" panose="02000000000000000000" pitchFamily="2" charset="0"/>
                <a:ea typeface="Roboto" panose="02000000000000000000" pitchFamily="2" charset="0"/>
                <a:cs typeface="Poppins Light" pitchFamily="2" charset="77"/>
              </a:rPr>
              <a:t>Countries</a:t>
            </a:r>
            <a:endParaRPr lang="en-US" dirty="0"/>
          </a:p>
        </p:txBody>
      </p:sp>
      <p:sp>
        <p:nvSpPr>
          <p:cNvPr id="23" name="Rectangle 22">
            <a:extLst>
              <a:ext uri="{FF2B5EF4-FFF2-40B4-BE49-F238E27FC236}">
                <a16:creationId xmlns:a16="http://schemas.microsoft.com/office/drawing/2014/main" id="{79CCFDA3-1264-5648-8662-C39F0DEB0D00}"/>
              </a:ext>
            </a:extLst>
          </p:cNvPr>
          <p:cNvSpPr/>
          <p:nvPr/>
        </p:nvSpPr>
        <p:spPr>
          <a:xfrm>
            <a:off x="8354809" y="6849475"/>
            <a:ext cx="2851058" cy="646331"/>
          </a:xfrm>
          <a:prstGeom prst="rect">
            <a:avLst/>
          </a:prstGeom>
        </p:spPr>
        <p:txBody>
          <a:bodyPr wrap="square">
            <a:spAutoFit/>
          </a:bodyPr>
          <a:lstStyle/>
          <a:p>
            <a:pPr algn="ctr"/>
            <a:r>
              <a:rPr lang="en-US" b="1" dirty="0">
                <a:solidFill>
                  <a:schemeClr val="bg1"/>
                </a:solidFill>
                <a:latin typeface="Roboto" panose="02000000000000000000" pitchFamily="2" charset="0"/>
                <a:ea typeface="Roboto" panose="02000000000000000000" pitchFamily="2" charset="0"/>
                <a:cs typeface="Poppins Light" pitchFamily="2" charset="77"/>
              </a:rPr>
              <a:t>Mexico</a:t>
            </a:r>
            <a:endParaRPr lang="en-US" dirty="0"/>
          </a:p>
        </p:txBody>
      </p:sp>
      <p:sp>
        <p:nvSpPr>
          <p:cNvPr id="24" name="Rectangle 23">
            <a:extLst>
              <a:ext uri="{FF2B5EF4-FFF2-40B4-BE49-F238E27FC236}">
                <a16:creationId xmlns:a16="http://schemas.microsoft.com/office/drawing/2014/main" id="{1554F085-D846-4B4F-81E8-1C2B8AAAF410}"/>
              </a:ext>
            </a:extLst>
          </p:cNvPr>
          <p:cNvSpPr/>
          <p:nvPr/>
        </p:nvSpPr>
        <p:spPr>
          <a:xfrm>
            <a:off x="8354809" y="8991096"/>
            <a:ext cx="2851058" cy="646331"/>
          </a:xfrm>
          <a:prstGeom prst="rect">
            <a:avLst/>
          </a:prstGeom>
        </p:spPr>
        <p:txBody>
          <a:bodyPr wrap="square">
            <a:spAutoFit/>
          </a:bodyPr>
          <a:lstStyle/>
          <a:p>
            <a:pPr algn="ctr"/>
            <a:r>
              <a:rPr lang="en-US" b="1" dirty="0">
                <a:solidFill>
                  <a:schemeClr val="bg1"/>
                </a:solidFill>
                <a:latin typeface="Roboto" panose="02000000000000000000" pitchFamily="2" charset="0"/>
                <a:ea typeface="Roboto" panose="02000000000000000000" pitchFamily="2" charset="0"/>
                <a:cs typeface="Poppins Light" pitchFamily="2" charset="77"/>
              </a:rPr>
              <a:t>Guatemala</a:t>
            </a:r>
            <a:endParaRPr lang="en-US" dirty="0"/>
          </a:p>
        </p:txBody>
      </p:sp>
      <p:sp>
        <p:nvSpPr>
          <p:cNvPr id="25" name="Rectangle 24">
            <a:extLst>
              <a:ext uri="{FF2B5EF4-FFF2-40B4-BE49-F238E27FC236}">
                <a16:creationId xmlns:a16="http://schemas.microsoft.com/office/drawing/2014/main" id="{25CD1B7B-AEDB-524E-B178-DE3DAE90563B}"/>
              </a:ext>
            </a:extLst>
          </p:cNvPr>
          <p:cNvSpPr/>
          <p:nvPr/>
        </p:nvSpPr>
        <p:spPr>
          <a:xfrm>
            <a:off x="8354809" y="11156780"/>
            <a:ext cx="2851058" cy="646331"/>
          </a:xfrm>
          <a:prstGeom prst="rect">
            <a:avLst/>
          </a:prstGeom>
        </p:spPr>
        <p:txBody>
          <a:bodyPr wrap="square">
            <a:spAutoFit/>
          </a:bodyPr>
          <a:lstStyle/>
          <a:p>
            <a:pPr algn="ctr"/>
            <a:r>
              <a:rPr lang="en-US" b="1" dirty="0">
                <a:solidFill>
                  <a:schemeClr val="bg1"/>
                </a:solidFill>
                <a:latin typeface="Roboto" panose="02000000000000000000" pitchFamily="2" charset="0"/>
                <a:ea typeface="Roboto" panose="02000000000000000000" pitchFamily="2" charset="0"/>
                <a:cs typeface="Poppins Light" pitchFamily="2" charset="77"/>
              </a:rPr>
              <a:t>Honduras</a:t>
            </a:r>
            <a:endParaRPr lang="en-US" dirty="0"/>
          </a:p>
        </p:txBody>
      </p:sp>
      <p:sp>
        <p:nvSpPr>
          <p:cNvPr id="26" name="Rectangle 25">
            <a:extLst>
              <a:ext uri="{FF2B5EF4-FFF2-40B4-BE49-F238E27FC236}">
                <a16:creationId xmlns:a16="http://schemas.microsoft.com/office/drawing/2014/main" id="{C3073F40-1D05-DF48-B393-12A08A887C00}"/>
              </a:ext>
            </a:extLst>
          </p:cNvPr>
          <p:cNvSpPr/>
          <p:nvPr/>
        </p:nvSpPr>
        <p:spPr>
          <a:xfrm>
            <a:off x="13215567" y="4924422"/>
            <a:ext cx="2851058" cy="646331"/>
          </a:xfrm>
          <a:prstGeom prst="rect">
            <a:avLst/>
          </a:prstGeom>
        </p:spPr>
        <p:txBody>
          <a:bodyPr wrap="square">
            <a:spAutoFit/>
          </a:bodyPr>
          <a:lstStyle/>
          <a:p>
            <a:pPr algn="ctr"/>
            <a:r>
              <a:rPr lang="en-US" b="1" dirty="0">
                <a:solidFill>
                  <a:schemeClr val="bg1"/>
                </a:solidFill>
                <a:latin typeface="Roboto" panose="02000000000000000000" pitchFamily="2" charset="0"/>
                <a:ea typeface="Roboto" panose="02000000000000000000" pitchFamily="2" charset="0"/>
                <a:cs typeface="Poppins Light" pitchFamily="2" charset="77"/>
              </a:rPr>
              <a:t>2010</a:t>
            </a:r>
            <a:endParaRPr lang="en-US" dirty="0"/>
          </a:p>
        </p:txBody>
      </p:sp>
      <p:sp>
        <p:nvSpPr>
          <p:cNvPr id="27" name="Rectangle 26">
            <a:extLst>
              <a:ext uri="{FF2B5EF4-FFF2-40B4-BE49-F238E27FC236}">
                <a16:creationId xmlns:a16="http://schemas.microsoft.com/office/drawing/2014/main" id="{A134408A-1A10-A047-BD1D-507326B85FAD}"/>
              </a:ext>
            </a:extLst>
          </p:cNvPr>
          <p:cNvSpPr/>
          <p:nvPr/>
        </p:nvSpPr>
        <p:spPr>
          <a:xfrm>
            <a:off x="17956009" y="4924422"/>
            <a:ext cx="2851058" cy="646331"/>
          </a:xfrm>
          <a:prstGeom prst="rect">
            <a:avLst/>
          </a:prstGeom>
        </p:spPr>
        <p:txBody>
          <a:bodyPr wrap="square">
            <a:spAutoFit/>
          </a:bodyPr>
          <a:lstStyle/>
          <a:p>
            <a:pPr algn="ctr"/>
            <a:r>
              <a:rPr lang="en-US" b="1" dirty="0">
                <a:solidFill>
                  <a:schemeClr val="bg1"/>
                </a:solidFill>
                <a:latin typeface="Roboto" panose="02000000000000000000" pitchFamily="2" charset="0"/>
                <a:ea typeface="Roboto" panose="02000000000000000000" pitchFamily="2" charset="0"/>
                <a:cs typeface="Poppins Light" pitchFamily="2" charset="77"/>
              </a:rPr>
              <a:t>2015</a:t>
            </a:r>
            <a:endParaRPr lang="en-US" dirty="0"/>
          </a:p>
        </p:txBody>
      </p:sp>
      <p:sp>
        <p:nvSpPr>
          <p:cNvPr id="9" name="Rectangle 8">
            <a:extLst>
              <a:ext uri="{FF2B5EF4-FFF2-40B4-BE49-F238E27FC236}">
                <a16:creationId xmlns:a16="http://schemas.microsoft.com/office/drawing/2014/main" id="{729D8A7F-44F7-E74E-B4C1-9B31A5143A51}"/>
              </a:ext>
            </a:extLst>
          </p:cNvPr>
          <p:cNvSpPr/>
          <p:nvPr/>
        </p:nvSpPr>
        <p:spPr>
          <a:xfrm>
            <a:off x="14054383" y="6941807"/>
            <a:ext cx="1173426" cy="461665"/>
          </a:xfrm>
          <a:prstGeom prst="rect">
            <a:avLst/>
          </a:prstGeom>
        </p:spPr>
        <p:txBody>
          <a:bodyPr wrap="square">
            <a:spAutoFit/>
          </a:bodyPr>
          <a:lstStyle/>
          <a:p>
            <a:pPr algn="ctr"/>
            <a:r>
              <a:rPr lang="en-US" sz="2400" dirty="0">
                <a:latin typeface="Lato" panose="020F0502020204030203" pitchFamily="34" charset="77"/>
                <a:ea typeface="Roboto" panose="02000000000000000000" pitchFamily="2" charset="0"/>
                <a:cs typeface="Poppins" pitchFamily="2" charset="77"/>
              </a:rPr>
              <a:t>90%</a:t>
            </a:r>
          </a:p>
        </p:txBody>
      </p:sp>
      <p:sp>
        <p:nvSpPr>
          <p:cNvPr id="29" name="Rectangle 28">
            <a:extLst>
              <a:ext uri="{FF2B5EF4-FFF2-40B4-BE49-F238E27FC236}">
                <a16:creationId xmlns:a16="http://schemas.microsoft.com/office/drawing/2014/main" id="{3BD319A2-5390-224E-86FA-24A9CAD1194A}"/>
              </a:ext>
            </a:extLst>
          </p:cNvPr>
          <p:cNvSpPr/>
          <p:nvPr/>
        </p:nvSpPr>
        <p:spPr>
          <a:xfrm>
            <a:off x="18867015" y="6941807"/>
            <a:ext cx="1173426" cy="461665"/>
          </a:xfrm>
          <a:prstGeom prst="rect">
            <a:avLst/>
          </a:prstGeom>
        </p:spPr>
        <p:txBody>
          <a:bodyPr wrap="square">
            <a:spAutoFit/>
          </a:bodyPr>
          <a:lstStyle/>
          <a:p>
            <a:pPr algn="ctr"/>
            <a:r>
              <a:rPr lang="en-US" sz="2400" dirty="0">
                <a:latin typeface="Lato" panose="020F0502020204030203" pitchFamily="34" charset="77"/>
                <a:ea typeface="Roboto" panose="02000000000000000000" pitchFamily="2" charset="0"/>
                <a:cs typeface="Poppins" pitchFamily="2" charset="77"/>
              </a:rPr>
              <a:t>15%</a:t>
            </a:r>
          </a:p>
        </p:txBody>
      </p:sp>
      <p:sp>
        <p:nvSpPr>
          <p:cNvPr id="30" name="Rectangle 29">
            <a:extLst>
              <a:ext uri="{FF2B5EF4-FFF2-40B4-BE49-F238E27FC236}">
                <a16:creationId xmlns:a16="http://schemas.microsoft.com/office/drawing/2014/main" id="{BE33F5C3-961D-3642-93CE-C7F976BAA918}"/>
              </a:ext>
            </a:extLst>
          </p:cNvPr>
          <p:cNvSpPr/>
          <p:nvPr/>
        </p:nvSpPr>
        <p:spPr>
          <a:xfrm>
            <a:off x="14054383" y="9067169"/>
            <a:ext cx="1173426" cy="461665"/>
          </a:xfrm>
          <a:prstGeom prst="rect">
            <a:avLst/>
          </a:prstGeom>
        </p:spPr>
        <p:txBody>
          <a:bodyPr wrap="square">
            <a:spAutoFit/>
          </a:bodyPr>
          <a:lstStyle/>
          <a:p>
            <a:pPr algn="ctr"/>
            <a:r>
              <a:rPr lang="en-US" sz="2400" dirty="0">
                <a:latin typeface="Lato" panose="020F0502020204030203" pitchFamily="34" charset="77"/>
                <a:ea typeface="Roboto" panose="02000000000000000000" pitchFamily="2" charset="0"/>
                <a:cs typeface="Poppins" pitchFamily="2" charset="77"/>
              </a:rPr>
              <a:t>20%</a:t>
            </a:r>
          </a:p>
        </p:txBody>
      </p:sp>
      <p:sp>
        <p:nvSpPr>
          <p:cNvPr id="31" name="Rectangle 30">
            <a:extLst>
              <a:ext uri="{FF2B5EF4-FFF2-40B4-BE49-F238E27FC236}">
                <a16:creationId xmlns:a16="http://schemas.microsoft.com/office/drawing/2014/main" id="{F1BDBEFD-13B3-074C-B131-13B9B22A9E70}"/>
              </a:ext>
            </a:extLst>
          </p:cNvPr>
          <p:cNvSpPr/>
          <p:nvPr/>
        </p:nvSpPr>
        <p:spPr>
          <a:xfrm>
            <a:off x="18867015" y="9067169"/>
            <a:ext cx="1173426" cy="461665"/>
          </a:xfrm>
          <a:prstGeom prst="rect">
            <a:avLst/>
          </a:prstGeom>
        </p:spPr>
        <p:txBody>
          <a:bodyPr wrap="square">
            <a:spAutoFit/>
          </a:bodyPr>
          <a:lstStyle/>
          <a:p>
            <a:pPr algn="ctr"/>
            <a:r>
              <a:rPr lang="en-US" sz="2400" dirty="0">
                <a:latin typeface="Lato" panose="020F0502020204030203" pitchFamily="34" charset="77"/>
                <a:ea typeface="Roboto" panose="02000000000000000000" pitchFamily="2" charset="0"/>
                <a:cs typeface="Poppins" pitchFamily="2" charset="77"/>
              </a:rPr>
              <a:t>12%</a:t>
            </a:r>
          </a:p>
        </p:txBody>
      </p:sp>
      <p:sp>
        <p:nvSpPr>
          <p:cNvPr id="32" name="Rectangle 31">
            <a:extLst>
              <a:ext uri="{FF2B5EF4-FFF2-40B4-BE49-F238E27FC236}">
                <a16:creationId xmlns:a16="http://schemas.microsoft.com/office/drawing/2014/main" id="{FCFEA33D-3C3D-9E49-B7FF-291CFE5BEF37}"/>
              </a:ext>
            </a:extLst>
          </p:cNvPr>
          <p:cNvSpPr/>
          <p:nvPr/>
        </p:nvSpPr>
        <p:spPr>
          <a:xfrm>
            <a:off x="14054383" y="11167818"/>
            <a:ext cx="1173426" cy="461665"/>
          </a:xfrm>
          <a:prstGeom prst="rect">
            <a:avLst/>
          </a:prstGeom>
        </p:spPr>
        <p:txBody>
          <a:bodyPr wrap="square">
            <a:spAutoFit/>
          </a:bodyPr>
          <a:lstStyle/>
          <a:p>
            <a:pPr algn="ctr"/>
            <a:r>
              <a:rPr lang="en-US" sz="2400" dirty="0">
                <a:latin typeface="Lato" panose="020F0502020204030203" pitchFamily="34" charset="77"/>
                <a:ea typeface="Roboto" panose="02000000000000000000" pitchFamily="2" charset="0"/>
                <a:cs typeface="Poppins" pitchFamily="2" charset="77"/>
              </a:rPr>
              <a:t>10%</a:t>
            </a:r>
          </a:p>
        </p:txBody>
      </p:sp>
      <p:sp>
        <p:nvSpPr>
          <p:cNvPr id="33" name="Rectangle 32">
            <a:extLst>
              <a:ext uri="{FF2B5EF4-FFF2-40B4-BE49-F238E27FC236}">
                <a16:creationId xmlns:a16="http://schemas.microsoft.com/office/drawing/2014/main" id="{14F9A2CE-BB49-7E4D-99F4-67063E12DD51}"/>
              </a:ext>
            </a:extLst>
          </p:cNvPr>
          <p:cNvSpPr/>
          <p:nvPr/>
        </p:nvSpPr>
        <p:spPr>
          <a:xfrm>
            <a:off x="18867015" y="11167818"/>
            <a:ext cx="1173426" cy="461665"/>
          </a:xfrm>
          <a:prstGeom prst="rect">
            <a:avLst/>
          </a:prstGeom>
        </p:spPr>
        <p:txBody>
          <a:bodyPr wrap="square">
            <a:spAutoFit/>
          </a:bodyPr>
          <a:lstStyle/>
          <a:p>
            <a:pPr algn="ctr"/>
            <a:r>
              <a:rPr lang="en-US" sz="2400" dirty="0">
                <a:latin typeface="Lato" panose="020F0502020204030203" pitchFamily="34" charset="77"/>
                <a:ea typeface="Roboto" panose="02000000000000000000" pitchFamily="2" charset="0"/>
                <a:cs typeface="Poppins" pitchFamily="2" charset="77"/>
              </a:rPr>
              <a:t>10%</a:t>
            </a:r>
          </a:p>
        </p:txBody>
      </p:sp>
    </p:spTree>
    <p:extLst>
      <p:ext uri="{BB962C8B-B14F-4D97-AF65-F5344CB8AC3E}">
        <p14:creationId xmlns:p14="http://schemas.microsoft.com/office/powerpoint/2010/main" val="31398102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1844816-ADFC-624A-9C23-6FC97DF9BA8C}"/>
              </a:ext>
            </a:extLst>
          </p:cNvPr>
          <p:cNvSpPr/>
          <p:nvPr/>
        </p:nvSpPr>
        <p:spPr>
          <a:xfrm>
            <a:off x="4732868" y="4699591"/>
            <a:ext cx="7026739" cy="729393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8" name="Rectangle 7">
            <a:extLst>
              <a:ext uri="{FF2B5EF4-FFF2-40B4-BE49-F238E27FC236}">
                <a16:creationId xmlns:a16="http://schemas.microsoft.com/office/drawing/2014/main" id="{DC87187C-92F8-E448-B847-4AFC2A841299}"/>
              </a:ext>
            </a:extLst>
          </p:cNvPr>
          <p:cNvSpPr/>
          <p:nvPr/>
        </p:nvSpPr>
        <p:spPr>
          <a:xfrm>
            <a:off x="14855063" y="4699591"/>
            <a:ext cx="7026739" cy="729393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5" name="Freeform 4">
            <a:extLst>
              <a:ext uri="{FF2B5EF4-FFF2-40B4-BE49-F238E27FC236}">
                <a16:creationId xmlns:a16="http://schemas.microsoft.com/office/drawing/2014/main" id="{21FC7A53-3996-0E4A-8923-8D89CE5FD015}"/>
              </a:ext>
            </a:extLst>
          </p:cNvPr>
          <p:cNvSpPr/>
          <p:nvPr/>
        </p:nvSpPr>
        <p:spPr>
          <a:xfrm>
            <a:off x="12069476" y="7386163"/>
            <a:ext cx="5780449" cy="2927418"/>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solidFill>
            <a:schemeClr val="accent2"/>
          </a:solidFill>
          <a:ln w="7486"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6A34669D-A8FD-4F43-9BBE-005819007453}"/>
              </a:ext>
            </a:extLst>
          </p:cNvPr>
          <p:cNvSpPr/>
          <p:nvPr/>
        </p:nvSpPr>
        <p:spPr>
          <a:xfrm>
            <a:off x="2455656" y="5661568"/>
            <a:ext cx="4813234" cy="4992255"/>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solidFill>
            <a:schemeClr val="accent1"/>
          </a:solidFill>
          <a:ln w="7486" cap="flat">
            <a:noFill/>
            <a:prstDash val="solid"/>
            <a:miter/>
          </a:ln>
        </p:spPr>
        <p:txBody>
          <a:bodyPr rtlCol="0" anchor="ctr"/>
          <a:lstStyle/>
          <a:p>
            <a:endParaRPr lang="en-US"/>
          </a:p>
        </p:txBody>
      </p:sp>
      <p:grpSp>
        <p:nvGrpSpPr>
          <p:cNvPr id="9" name="Group 8">
            <a:extLst>
              <a:ext uri="{FF2B5EF4-FFF2-40B4-BE49-F238E27FC236}">
                <a16:creationId xmlns:a16="http://schemas.microsoft.com/office/drawing/2014/main" id="{40B6F1E7-FD3F-E54F-8904-73D1B7033011}"/>
              </a:ext>
            </a:extLst>
          </p:cNvPr>
          <p:cNvGrpSpPr/>
          <p:nvPr/>
        </p:nvGrpSpPr>
        <p:grpSpPr>
          <a:xfrm>
            <a:off x="7430018" y="7369807"/>
            <a:ext cx="3223803" cy="1849397"/>
            <a:chOff x="8171269" y="10491269"/>
            <a:chExt cx="4647684" cy="1849397"/>
          </a:xfrm>
        </p:grpSpPr>
        <p:sp>
          <p:nvSpPr>
            <p:cNvPr id="10" name="TextBox 9">
              <a:extLst>
                <a:ext uri="{FF2B5EF4-FFF2-40B4-BE49-F238E27FC236}">
                  <a16:creationId xmlns:a16="http://schemas.microsoft.com/office/drawing/2014/main" id="{A59B06E2-C244-0B46-868B-A88E4DF17DED}"/>
                </a:ext>
              </a:extLst>
            </p:cNvPr>
            <p:cNvSpPr txBox="1"/>
            <p:nvPr/>
          </p:nvSpPr>
          <p:spPr>
            <a:xfrm>
              <a:off x="8171269" y="11140337"/>
              <a:ext cx="4647684"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1" name="Rectangle 10">
              <a:extLst>
                <a:ext uri="{FF2B5EF4-FFF2-40B4-BE49-F238E27FC236}">
                  <a16:creationId xmlns:a16="http://schemas.microsoft.com/office/drawing/2014/main" id="{FDC9E463-DF59-A340-9A8E-948EA1078CFB}"/>
                </a:ext>
              </a:extLst>
            </p:cNvPr>
            <p:cNvSpPr/>
            <p:nvPr/>
          </p:nvSpPr>
          <p:spPr>
            <a:xfrm>
              <a:off x="8171269" y="10491269"/>
              <a:ext cx="4297676" cy="646331"/>
            </a:xfrm>
            <a:prstGeom prst="rect">
              <a:avLst/>
            </a:prstGeom>
          </p:spPr>
          <p:txBody>
            <a:bodyPr wrap="square">
              <a:spAutoFit/>
            </a:bodyPr>
            <a:lstStyle/>
            <a:p>
              <a:r>
                <a:rPr lang="en-US" dirty="0">
                  <a:solidFill>
                    <a:schemeClr val="tx2"/>
                  </a:solidFill>
                  <a:latin typeface="Roboto Medium" panose="02000000000000000000" pitchFamily="2" charset="0"/>
                  <a:ea typeface="Roboto Medium" panose="02000000000000000000" pitchFamily="2" charset="0"/>
                  <a:cs typeface="Montserrat" charset="0"/>
                </a:rPr>
                <a:t>Guatemala</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grpSp>
      <p:grpSp>
        <p:nvGrpSpPr>
          <p:cNvPr id="13" name="Group 12">
            <a:extLst>
              <a:ext uri="{FF2B5EF4-FFF2-40B4-BE49-F238E27FC236}">
                <a16:creationId xmlns:a16="http://schemas.microsoft.com/office/drawing/2014/main" id="{7363D84D-EB1F-E34E-881A-3E6FF06D350C}"/>
              </a:ext>
            </a:extLst>
          </p:cNvPr>
          <p:cNvGrpSpPr/>
          <p:nvPr/>
        </p:nvGrpSpPr>
        <p:grpSpPr>
          <a:xfrm>
            <a:off x="17849925" y="7369807"/>
            <a:ext cx="3223803" cy="1849397"/>
            <a:chOff x="8171269" y="10491269"/>
            <a:chExt cx="4647684" cy="1849397"/>
          </a:xfrm>
        </p:grpSpPr>
        <p:sp>
          <p:nvSpPr>
            <p:cNvPr id="14" name="TextBox 13">
              <a:extLst>
                <a:ext uri="{FF2B5EF4-FFF2-40B4-BE49-F238E27FC236}">
                  <a16:creationId xmlns:a16="http://schemas.microsoft.com/office/drawing/2014/main" id="{3184AC90-18E5-694C-95FC-9AE9CC8E7017}"/>
                </a:ext>
              </a:extLst>
            </p:cNvPr>
            <p:cNvSpPr txBox="1"/>
            <p:nvPr/>
          </p:nvSpPr>
          <p:spPr>
            <a:xfrm>
              <a:off x="8171269" y="11140337"/>
              <a:ext cx="4647684"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5" name="Rectangle 14">
              <a:extLst>
                <a:ext uri="{FF2B5EF4-FFF2-40B4-BE49-F238E27FC236}">
                  <a16:creationId xmlns:a16="http://schemas.microsoft.com/office/drawing/2014/main" id="{1E9E9B2B-3E0F-6F4B-82B8-2CFAC735630F}"/>
                </a:ext>
              </a:extLst>
            </p:cNvPr>
            <p:cNvSpPr/>
            <p:nvPr/>
          </p:nvSpPr>
          <p:spPr>
            <a:xfrm>
              <a:off x="8171269" y="10491269"/>
              <a:ext cx="4297676" cy="646331"/>
            </a:xfrm>
            <a:prstGeom prst="rect">
              <a:avLst/>
            </a:prstGeom>
          </p:spPr>
          <p:txBody>
            <a:bodyPr wrap="square">
              <a:spAutoFit/>
            </a:bodyPr>
            <a:lstStyle/>
            <a:p>
              <a:r>
                <a:rPr lang="en-US" dirty="0">
                  <a:solidFill>
                    <a:schemeClr val="tx2"/>
                  </a:solidFill>
                  <a:latin typeface="Roboto Medium" panose="02000000000000000000" pitchFamily="2" charset="0"/>
                  <a:ea typeface="Roboto Medium" panose="02000000000000000000" pitchFamily="2" charset="0"/>
                  <a:cs typeface="Montserrat" charset="0"/>
                </a:rPr>
                <a:t>Honduras</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grpSp>
      <p:sp>
        <p:nvSpPr>
          <p:cNvPr id="4" name="Rectangle 3">
            <a:extLst>
              <a:ext uri="{FF2B5EF4-FFF2-40B4-BE49-F238E27FC236}">
                <a16:creationId xmlns:a16="http://schemas.microsoft.com/office/drawing/2014/main" id="{1DFF0285-E454-C54B-9C13-C81D8D1DDD11}"/>
              </a:ext>
            </a:extLst>
          </p:cNvPr>
          <p:cNvSpPr/>
          <p:nvPr/>
        </p:nvSpPr>
        <p:spPr>
          <a:xfrm>
            <a:off x="4732868" y="11615800"/>
            <a:ext cx="7026739" cy="3777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18" name="Rectangle 17">
            <a:extLst>
              <a:ext uri="{FF2B5EF4-FFF2-40B4-BE49-F238E27FC236}">
                <a16:creationId xmlns:a16="http://schemas.microsoft.com/office/drawing/2014/main" id="{5B34B4BD-2E75-904A-80DE-2F3DB03DD18E}"/>
              </a:ext>
            </a:extLst>
          </p:cNvPr>
          <p:cNvSpPr/>
          <p:nvPr/>
        </p:nvSpPr>
        <p:spPr>
          <a:xfrm>
            <a:off x="14855064" y="11615800"/>
            <a:ext cx="7026739" cy="3777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Tree>
    <p:extLst>
      <p:ext uri="{BB962C8B-B14F-4D97-AF65-F5344CB8AC3E}">
        <p14:creationId xmlns:p14="http://schemas.microsoft.com/office/powerpoint/2010/main" val="2527387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grpSp>
        <p:nvGrpSpPr>
          <p:cNvPr id="41" name="Group 40">
            <a:extLst>
              <a:ext uri="{FF2B5EF4-FFF2-40B4-BE49-F238E27FC236}">
                <a16:creationId xmlns:a16="http://schemas.microsoft.com/office/drawing/2014/main" id="{74191FB4-6136-A24F-8109-A6BA20BD1079}"/>
              </a:ext>
            </a:extLst>
          </p:cNvPr>
          <p:cNvGrpSpPr/>
          <p:nvPr/>
        </p:nvGrpSpPr>
        <p:grpSpPr>
          <a:xfrm>
            <a:off x="3027528" y="4530981"/>
            <a:ext cx="6775059" cy="8260855"/>
            <a:chOff x="3281037" y="-1"/>
            <a:chExt cx="5626780" cy="6860754"/>
          </a:xfrm>
          <a:solidFill>
            <a:schemeClr val="bg1">
              <a:lumMod val="95000"/>
            </a:schemeClr>
          </a:solidFill>
        </p:grpSpPr>
        <p:sp>
          <p:nvSpPr>
            <p:cNvPr id="74" name="Freeform 73">
              <a:extLst>
                <a:ext uri="{FF2B5EF4-FFF2-40B4-BE49-F238E27FC236}">
                  <a16:creationId xmlns:a16="http://schemas.microsoft.com/office/drawing/2014/main" id="{B446FB1B-0C07-4D43-BC8E-012DE7ED1E72}"/>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D8E9736F-BE14-2145-99DA-5CB85CA6B652}"/>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02CB878B-CC6F-DC4D-A2C4-1EDC0DD5C519}"/>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F713AB6A-8133-5541-B5FC-9F61B60BADB3}"/>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6F0E45DE-579C-1042-920B-B5A8E5ACB34D}"/>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A6577430-01EB-9946-9C18-0488A0B91359}"/>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E8B5D67E-72CE-9241-B879-48EC2CA2ADD4}"/>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34C72E4A-87F2-F243-BB56-BE09D24C8B57}"/>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C0BD88B7-9751-6F4E-81B1-B8194ABD0012}"/>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AEEF05A2-CE69-5441-B5BE-05774867B80E}"/>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A69713B6-8151-CA43-A478-639B3F5069BB}"/>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E9A2BF57-1E12-7B44-9F47-6BEB11408689}"/>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1A7B8300-5BC5-0748-9170-08672D086C57}"/>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8C0A68F0-13E3-8E42-9839-118B650BEDC1}"/>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35247CDE-A37B-0144-885E-3D62202DB069}"/>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A83B68A0-2568-CC4D-819B-0CC894464D6B}"/>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F1F9C7FF-29EE-0A47-A409-25E205B51EF4}"/>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E6B5EF12-D2DB-964B-A26C-FF41A3B61D70}"/>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3FB1F9E5-984C-0B44-9D38-76DDA8B3D1C7}"/>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CDBE585A-FEE3-2E4B-B3F4-5B3D03373B1E}"/>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85DC4728-5935-1E4A-B1EB-E47AA452BE06}"/>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481D9E49-C24B-F144-9ACF-C5CAC14E6F3B}"/>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4EEF82B4-E9A7-2B41-A819-1022DDD0A839}"/>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DA8AEDBC-2AFE-384B-9215-037C3C466AD0}"/>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45C82FBD-5345-494E-B630-01865A683513}"/>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68C673D3-338F-DF4D-A86E-06EC6C210892}"/>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596D146A-A80C-9B44-916B-C91D7CC59C55}"/>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8D627BB1-ECA0-FB43-94D1-5EBAD0BD0E1B}"/>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8DE0B2DC-9EF0-D848-916D-D9F3ECA52C29}"/>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48D86DEB-9CEE-E142-A503-672AD7C7A0AB}"/>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B0BC7F62-3850-8A4B-AE91-FEAD0D9529E5}"/>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9333805D-3F64-7941-B632-DFD4BD6D9403}"/>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C9DEA6DD-704B-A74D-9AAF-95BF44D9A7BC}"/>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216165A4-8352-C948-A356-211786E1D605}"/>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4218B0B2-C1D5-D547-91EE-95C89F3227F8}"/>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3A2A9A74-574E-624E-AFCA-4B8A006AF19F}"/>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4C5B176E-C3FA-0943-82EC-C6B4B7143A1E}"/>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403611D6-2F54-F74F-80F0-3407FFB87A79}"/>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AE4201D6-B819-0243-B988-5493EA0DEFCA}"/>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C0747524-7BE6-2545-AE40-E50E75DC6DA4}"/>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32122F6C-49F0-594E-A675-1BFE7CC4F8F5}"/>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B7AD873A-C95A-0447-AD0A-2CEC9D32A269}"/>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7ED8A64C-CD87-9041-89E8-0C44A57DC7E0}"/>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6ABA17F1-98BB-4246-A0BB-14B5C094D703}"/>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0057D037-E872-7845-AF26-4EE657D70821}"/>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5EBB54BE-C9BF-7842-9956-D451A9D8B5A3}"/>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224803B2-432D-1243-B2A1-59F09E451E5C}"/>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7F8F2A0C-B795-7543-A8AC-F546FC5F4D1B}"/>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886B7800-0E17-984E-B286-55596747D18E}"/>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13CD8B3C-D622-0243-A243-CAF9EFE76409}"/>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15DA9A78-2B00-B84A-8F82-7409D9601690}"/>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C84452DA-ABE8-7F42-BD78-8DCA65AE1B81}"/>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A1141A67-D514-A34C-B5BB-46398A44A38F}"/>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E8FE38EE-CD95-A94F-B64D-8A7400213CF4}"/>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36F2E5B8-A7D1-CB45-BF74-268E75ACDED3}"/>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5F7CADDA-F2C5-8146-8B7A-3CC37B46781D}"/>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5A101176-767D-AE4A-BE9C-1336A33115A2}"/>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816BE4B7-FFFC-394E-BC2A-E482467E8A2B}"/>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5E33A13B-18CF-FB4A-9771-E523E2165AA5}"/>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693FE539-89CB-8A48-9754-8F2BE69ADCD3}"/>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E0104D99-F945-244C-B3FF-907DCEB253C8}"/>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64A2C743-6FD1-0045-BD80-BBDE8A32EC73}"/>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FBDB125B-4DDD-794B-A641-7A35A45B1F30}"/>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C7FD8B96-F250-C942-8CEB-F4D845220FAD}"/>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9DAC4F2E-342F-F241-ADBB-16A1E2A535D6}"/>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3806FAAF-A9A7-7248-BC6C-E6D4E06D2154}"/>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181B68E3-26FC-3845-A56B-CE3A3BB5D7C9}"/>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A07CD3E0-584C-E247-885B-0829FBA28C96}"/>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06540607-B1E6-DC45-B740-0BEBED45445D}"/>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EB626B8E-26AE-6147-82CB-BA69AAA4F855}"/>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F57BF12A-4504-7045-8944-BC5EDD9C0DE6}"/>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B8778B26-924D-0D40-90C7-E4464E720852}"/>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4DAE02A8-A9BC-684A-95CD-B74F92B88A15}"/>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BD2488FC-E22F-C34A-81EA-FEC5D25EC362}"/>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F55C6150-ED79-454F-B00F-2B1FABFF6AC7}"/>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7D0E92E2-0CD9-7A4F-9EF6-189322BAD1AD}"/>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62828D84-8B05-204E-AAC4-86E8EEBD29B6}"/>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199410CF-B0EF-8940-9491-90C5C2F14AA0}"/>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0BC5C4B4-927C-4A48-97C3-A9B78D29F992}"/>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B4559D11-38F1-5640-95C4-B8C83EC35D9E}"/>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49329EB0-AD8C-C145-8545-CF740E78A868}"/>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40794AD4-71DB-284C-B036-AB1DB54340EF}"/>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F6080551-BC43-5740-BD14-854730811781}"/>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3D8031ED-35D1-3944-B8CC-DB8F7340E6F4}"/>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F8445A85-42D7-964A-8624-651EFC4F9895}"/>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AC60C0DB-66FC-804C-8257-FD319EB32FB7}"/>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E469241A-29F7-E74A-B108-7673FE98AA7A}"/>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16E6CB0E-511E-E549-978F-0979AD8836BB}"/>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F7DB4ED2-E015-2D42-BC64-9BE6C72ABB5F}"/>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510AAB84-88ED-E646-8272-FEE575D96DC9}"/>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BE8E6256-2ED8-D24A-B33F-203D7B4E4BA6}"/>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0D71B3E9-8C70-AF4F-9B70-6EFD8F1863CE}"/>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F4F31B68-A9E2-AF43-B4DB-41834C2B7EFE}"/>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D95FAED9-1578-F442-873A-89E66605AC7C}"/>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63E3F70E-7EC5-9B42-9316-BAF5305AEB3F}"/>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0B7D7F8C-4869-0D4C-9667-29A4A6BAD3B6}"/>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B1FE4C6B-4EC0-B842-8D5C-A97AC088967A}"/>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2DDF8B16-0777-C84C-8AF6-08E80BAB43AC}"/>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55916C19-01D0-C44E-943B-BBD06A425F63}"/>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DD5A77F4-6222-D846-89DA-723CBDAE77D8}"/>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BFBF3D64-64B1-3D49-8745-47DDA9AE79F4}"/>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209A9F33-E6F2-904C-AC71-15F1AEACB20B}"/>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53FF88C6-DF99-E24E-863A-E5A4F94B255A}"/>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B67725D2-85ED-3A49-B818-C2AF50084FFA}"/>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F93E5839-0169-AE44-8C6F-EEAFBA2F859B}"/>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9E8695AB-3DEE-8A4F-8358-7F262821A5E0}"/>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E2B690E4-5F21-084C-9ADA-FE95DCCB986E}"/>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81EA7122-3CAA-8643-A33D-978FB5BE94A4}"/>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BA41AFA8-9459-6E4A-A20F-46595BE875E3}"/>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36FD2210-3EA8-BD48-A49A-9C0E3F085BE5}"/>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41A4A35A-D78B-C644-B63F-1074FC567F49}"/>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A26BE602-8B63-4248-91C2-A4A9CA1AE331}"/>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61AFDE7E-F8F9-A243-B93E-9901F08865E6}"/>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52846D44-84BE-1D42-86B8-4C4C4BBD8524}"/>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33C02834-B1AA-CB4E-A41C-71A54DA66E34}"/>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2CE9C1B5-31BB-A74C-A4F2-D8524597B81E}"/>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284DFE52-8A3C-EB4D-BC47-8CE8B5AAB88A}"/>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7FF2554A-AF03-1946-9D43-756ECB154E7B}"/>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C7FCE5C9-7FC4-9F49-901B-8A8DD6E089B1}"/>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7AA8D9EB-8C2F-564C-86F1-347695CE8CD9}"/>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C6D2040D-A58A-1D4B-B11F-471D209BD3DC}"/>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B03A6739-2A13-3143-95E9-E447EAC4D806}"/>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707E6454-DEC3-CB4F-992D-B22E04C3C6F2}"/>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F12F07B2-DC71-BD47-B2C9-2D1AA0D845CD}"/>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9A5F3D40-73D6-2444-BB80-919495350182}"/>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1F8DC969-10F4-8947-8EEE-870663F30F1B}"/>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24FA3B2F-AA1E-A840-9C73-EBAAC6979C62}"/>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841D5E56-E3EC-FC4A-AF62-B232058D159D}"/>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9371A666-0FAD-A744-944D-AEE865D83FA3}"/>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FE95B95A-0AE0-B146-81B7-1CD71022445C}"/>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6696122D-AFE8-E94E-A07B-1347D6DC2F7D}"/>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B8EEC4E0-D00C-AE45-A30A-099B4FA590EE}"/>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16718038-AF09-4C4F-ABD8-AC6C3A5DF809}"/>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B1290D7E-2210-E249-A403-3FD1B8F0C3C5}"/>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DF623788-7E0E-BB41-8760-67014FAD41BB}"/>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0E4F04CA-FC05-C749-92B8-611C360A2E85}"/>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F3ED22CE-4DC9-7A4E-9E08-1551CB5A92FB}"/>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FEB042A9-5C35-BB47-AA39-9C939AF5416C}"/>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36D6BF31-3CA5-8943-A8AD-20730BF89588}"/>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1BBC94E6-B605-D345-9B53-5E0A7BDF607E}"/>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5446646C-DC8B-F645-A3F6-D3B1F9786648}"/>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CAB5BBB2-4797-A341-A41F-E3DAB112A683}"/>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2ABAF49E-CDA6-544A-9971-103384089378}"/>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47DDB691-E63A-3D4A-B70F-49B26F2DB92C}"/>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46C88983-086D-6B4F-A790-14B05E703156}"/>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38DF6E88-842D-B449-9EAE-D33D55F6A913}"/>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2DC8183C-EA84-FD44-AC55-6492E62C5283}"/>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93E44EC5-70FF-9F45-B9AB-1954FB9B429A}"/>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CFF84678-0ED5-2F43-B85E-4769CD52E90C}"/>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B4D8B4C9-21F6-384D-A775-8B54A66C28B8}"/>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101D2766-BDBA-964E-9681-DEE641350AA6}"/>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E9B3A853-DBBF-DF40-B413-90E9A2C097F8}"/>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904AF64E-0FD2-3343-BA22-C4670DA333D1}"/>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8243D972-BEA6-2647-A781-7A1209A66334}"/>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F6A8AB1B-39E9-8C42-A5C7-FB3AF8E95D5F}"/>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4339BD76-D810-E245-9DE3-F1C8D8D46ECC}"/>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A28B0A86-EDB4-DE46-B09A-C546EFE61321}"/>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232EC354-77EA-7141-9B3E-680B5B66DCC0}"/>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718636F1-4B22-4449-9884-3FD615D2FB0E}"/>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BEEDCA29-7218-9744-BA25-BF3FB761A0BD}"/>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8138E2D6-D9E6-B848-95C3-1F3F199FB7D4}"/>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1CC7FCC9-F1D6-2740-8A4D-3A4650670DF2}"/>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B5CEACEC-BDFF-7B44-9120-BCEF91E73BD3}"/>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EC9E5679-349F-B949-B8C4-D0A3B922CE12}"/>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E174CAF8-51F6-8A42-9FFD-35AD06A4C441}"/>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0EB32AD1-EAD9-F743-9427-A5C6C311ADE6}"/>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58B73853-38E2-7948-B914-25E161D704F6}"/>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882275C2-833A-9643-9041-885351F671CE}"/>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CC141FC8-0788-F444-A8C4-1BEF1F095058}"/>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113B6B53-4295-9F4F-8655-10999446190A}"/>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A5027562-4CAA-754C-AC4B-E33D6D915945}"/>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AEBBE10F-DBEA-7A4F-B2FF-4663C8827B6C}"/>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7A33BBDB-17FF-9342-8C9C-20C108E166CF}"/>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252" name="Freeform 251">
              <a:extLst>
                <a:ext uri="{FF2B5EF4-FFF2-40B4-BE49-F238E27FC236}">
                  <a16:creationId xmlns:a16="http://schemas.microsoft.com/office/drawing/2014/main" id="{D59E4118-01F0-1242-803A-B4925CBA04C7}"/>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253" name="Freeform 252">
              <a:extLst>
                <a:ext uri="{FF2B5EF4-FFF2-40B4-BE49-F238E27FC236}">
                  <a16:creationId xmlns:a16="http://schemas.microsoft.com/office/drawing/2014/main" id="{BE9C8F4F-A736-724F-B11B-FA84BCBE1678}"/>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254" name="Freeform 253">
              <a:extLst>
                <a:ext uri="{FF2B5EF4-FFF2-40B4-BE49-F238E27FC236}">
                  <a16:creationId xmlns:a16="http://schemas.microsoft.com/office/drawing/2014/main" id="{E328C7C3-817B-5D4B-B60B-860DE270BFB2}"/>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255" name="Freeform 254">
              <a:extLst>
                <a:ext uri="{FF2B5EF4-FFF2-40B4-BE49-F238E27FC236}">
                  <a16:creationId xmlns:a16="http://schemas.microsoft.com/office/drawing/2014/main" id="{B59E8525-C13C-314E-AE3B-9277FC4D2FFB}"/>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256" name="Freeform 255">
              <a:extLst>
                <a:ext uri="{FF2B5EF4-FFF2-40B4-BE49-F238E27FC236}">
                  <a16:creationId xmlns:a16="http://schemas.microsoft.com/office/drawing/2014/main" id="{FC11758C-F204-804E-8C99-1113A599C4CF}"/>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257" name="Freeform 256">
              <a:extLst>
                <a:ext uri="{FF2B5EF4-FFF2-40B4-BE49-F238E27FC236}">
                  <a16:creationId xmlns:a16="http://schemas.microsoft.com/office/drawing/2014/main" id="{7C846A5C-86A5-7E44-89C2-7257E012898B}"/>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258" name="Freeform 257">
              <a:extLst>
                <a:ext uri="{FF2B5EF4-FFF2-40B4-BE49-F238E27FC236}">
                  <a16:creationId xmlns:a16="http://schemas.microsoft.com/office/drawing/2014/main" id="{C1419F7A-D2F6-6A49-BE63-574F8E42BD75}"/>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259" name="Freeform 258">
              <a:extLst>
                <a:ext uri="{FF2B5EF4-FFF2-40B4-BE49-F238E27FC236}">
                  <a16:creationId xmlns:a16="http://schemas.microsoft.com/office/drawing/2014/main" id="{BAC10800-D02E-4D4F-8249-4CF578E6410F}"/>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260" name="Freeform 259">
              <a:extLst>
                <a:ext uri="{FF2B5EF4-FFF2-40B4-BE49-F238E27FC236}">
                  <a16:creationId xmlns:a16="http://schemas.microsoft.com/office/drawing/2014/main" id="{29D9D980-BBFB-174E-A093-6E7B62BBF829}"/>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261" name="Freeform 260">
              <a:extLst>
                <a:ext uri="{FF2B5EF4-FFF2-40B4-BE49-F238E27FC236}">
                  <a16:creationId xmlns:a16="http://schemas.microsoft.com/office/drawing/2014/main" id="{C705B7CB-0F83-ED47-BCCC-C3C089A3563D}"/>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262" name="Freeform 261">
              <a:extLst>
                <a:ext uri="{FF2B5EF4-FFF2-40B4-BE49-F238E27FC236}">
                  <a16:creationId xmlns:a16="http://schemas.microsoft.com/office/drawing/2014/main" id="{35651566-8A83-9345-932F-820B805CF451}"/>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263" name="Freeform 262">
              <a:extLst>
                <a:ext uri="{FF2B5EF4-FFF2-40B4-BE49-F238E27FC236}">
                  <a16:creationId xmlns:a16="http://schemas.microsoft.com/office/drawing/2014/main" id="{3FC38B47-E739-574C-A155-BEBD7212D900}"/>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264" name="Freeform 263">
              <a:extLst>
                <a:ext uri="{FF2B5EF4-FFF2-40B4-BE49-F238E27FC236}">
                  <a16:creationId xmlns:a16="http://schemas.microsoft.com/office/drawing/2014/main" id="{F964A6DC-7FEA-C746-A949-40A0B696D611}"/>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265" name="Freeform 264">
              <a:extLst>
                <a:ext uri="{FF2B5EF4-FFF2-40B4-BE49-F238E27FC236}">
                  <a16:creationId xmlns:a16="http://schemas.microsoft.com/office/drawing/2014/main" id="{3A332AB2-C7E2-204F-B72B-A92EF3B2D16D}"/>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266" name="Freeform 265">
              <a:extLst>
                <a:ext uri="{FF2B5EF4-FFF2-40B4-BE49-F238E27FC236}">
                  <a16:creationId xmlns:a16="http://schemas.microsoft.com/office/drawing/2014/main" id="{135FAA04-5939-7A42-9E35-2174C3601674}"/>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267" name="Freeform 266">
              <a:extLst>
                <a:ext uri="{FF2B5EF4-FFF2-40B4-BE49-F238E27FC236}">
                  <a16:creationId xmlns:a16="http://schemas.microsoft.com/office/drawing/2014/main" id="{44D70918-713C-5444-85F5-F4088F208A90}"/>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268" name="Freeform 267">
              <a:extLst>
                <a:ext uri="{FF2B5EF4-FFF2-40B4-BE49-F238E27FC236}">
                  <a16:creationId xmlns:a16="http://schemas.microsoft.com/office/drawing/2014/main" id="{790C583E-A33C-4E43-8B55-0FAC4FEC769D}"/>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269" name="Freeform 268">
              <a:extLst>
                <a:ext uri="{FF2B5EF4-FFF2-40B4-BE49-F238E27FC236}">
                  <a16:creationId xmlns:a16="http://schemas.microsoft.com/office/drawing/2014/main" id="{EACB21E7-890B-8C47-A076-9AD0E84CABB9}"/>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70" name="Freeform 269">
              <a:extLst>
                <a:ext uri="{FF2B5EF4-FFF2-40B4-BE49-F238E27FC236}">
                  <a16:creationId xmlns:a16="http://schemas.microsoft.com/office/drawing/2014/main" id="{3A46E1B5-30CC-4948-93C1-90A143F741FC}"/>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71" name="Freeform 270">
              <a:extLst>
                <a:ext uri="{FF2B5EF4-FFF2-40B4-BE49-F238E27FC236}">
                  <a16:creationId xmlns:a16="http://schemas.microsoft.com/office/drawing/2014/main" id="{01CB38B0-F365-2640-8D3C-E0E1D7B6436C}"/>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72" name="Freeform 271">
              <a:extLst>
                <a:ext uri="{FF2B5EF4-FFF2-40B4-BE49-F238E27FC236}">
                  <a16:creationId xmlns:a16="http://schemas.microsoft.com/office/drawing/2014/main" id="{67D1C210-30B6-CA45-B376-2293BCBA0543}"/>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73" name="Freeform 272">
              <a:extLst>
                <a:ext uri="{FF2B5EF4-FFF2-40B4-BE49-F238E27FC236}">
                  <a16:creationId xmlns:a16="http://schemas.microsoft.com/office/drawing/2014/main" id="{AFCB4583-48A9-694A-AD23-1963E47DF611}"/>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74" name="Freeform 273">
              <a:extLst>
                <a:ext uri="{FF2B5EF4-FFF2-40B4-BE49-F238E27FC236}">
                  <a16:creationId xmlns:a16="http://schemas.microsoft.com/office/drawing/2014/main" id="{CB0A95BF-7878-0E40-901D-645B82E9FC4F}"/>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75" name="Freeform 274">
              <a:extLst>
                <a:ext uri="{FF2B5EF4-FFF2-40B4-BE49-F238E27FC236}">
                  <a16:creationId xmlns:a16="http://schemas.microsoft.com/office/drawing/2014/main" id="{FBC2B379-E7D4-D54F-BAB9-006E39222491}"/>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76" name="Freeform 275">
              <a:extLst>
                <a:ext uri="{FF2B5EF4-FFF2-40B4-BE49-F238E27FC236}">
                  <a16:creationId xmlns:a16="http://schemas.microsoft.com/office/drawing/2014/main" id="{C4F533DC-B5FA-D347-BE4D-8AFC256478D8}"/>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77" name="Freeform 276">
              <a:extLst>
                <a:ext uri="{FF2B5EF4-FFF2-40B4-BE49-F238E27FC236}">
                  <a16:creationId xmlns:a16="http://schemas.microsoft.com/office/drawing/2014/main" id="{99EEEAEE-CE5B-CA40-8FDB-55E182C43A53}"/>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78" name="Freeform 277">
              <a:extLst>
                <a:ext uri="{FF2B5EF4-FFF2-40B4-BE49-F238E27FC236}">
                  <a16:creationId xmlns:a16="http://schemas.microsoft.com/office/drawing/2014/main" id="{9AC38005-AE8C-3D47-A7BD-CDA6DAF879EA}"/>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79" name="Freeform 278">
              <a:extLst>
                <a:ext uri="{FF2B5EF4-FFF2-40B4-BE49-F238E27FC236}">
                  <a16:creationId xmlns:a16="http://schemas.microsoft.com/office/drawing/2014/main" id="{B6CA9E62-BB1A-8846-A3B5-FC6DB2910AA1}"/>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80" name="Freeform 279">
              <a:extLst>
                <a:ext uri="{FF2B5EF4-FFF2-40B4-BE49-F238E27FC236}">
                  <a16:creationId xmlns:a16="http://schemas.microsoft.com/office/drawing/2014/main" id="{A7F9AB36-D418-124B-98D0-83D8FF25EDE3}"/>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81" name="Freeform 280">
              <a:extLst>
                <a:ext uri="{FF2B5EF4-FFF2-40B4-BE49-F238E27FC236}">
                  <a16:creationId xmlns:a16="http://schemas.microsoft.com/office/drawing/2014/main" id="{9CE364F4-38B2-304E-96E2-63C969C9878C}"/>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82" name="Freeform 281">
              <a:extLst>
                <a:ext uri="{FF2B5EF4-FFF2-40B4-BE49-F238E27FC236}">
                  <a16:creationId xmlns:a16="http://schemas.microsoft.com/office/drawing/2014/main" id="{D7A5DCF6-B9C5-D946-B726-8D064CE04B74}"/>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83" name="Freeform 282">
              <a:extLst>
                <a:ext uri="{FF2B5EF4-FFF2-40B4-BE49-F238E27FC236}">
                  <a16:creationId xmlns:a16="http://schemas.microsoft.com/office/drawing/2014/main" id="{B0887CAF-2450-4A42-8748-A990202A33DC}"/>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84" name="Freeform 283">
              <a:extLst>
                <a:ext uri="{FF2B5EF4-FFF2-40B4-BE49-F238E27FC236}">
                  <a16:creationId xmlns:a16="http://schemas.microsoft.com/office/drawing/2014/main" id="{745EB55D-6232-FF4D-B2E3-1AC5C0FD58CF}"/>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85" name="Freeform 284">
              <a:extLst>
                <a:ext uri="{FF2B5EF4-FFF2-40B4-BE49-F238E27FC236}">
                  <a16:creationId xmlns:a16="http://schemas.microsoft.com/office/drawing/2014/main" id="{32F7FB9F-AF0C-0E41-AD50-D9844757AE80}"/>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86" name="Freeform 285">
              <a:extLst>
                <a:ext uri="{FF2B5EF4-FFF2-40B4-BE49-F238E27FC236}">
                  <a16:creationId xmlns:a16="http://schemas.microsoft.com/office/drawing/2014/main" id="{0ED22350-DBFB-4F46-9370-7DF0703A3CEA}"/>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87" name="Freeform 286">
              <a:extLst>
                <a:ext uri="{FF2B5EF4-FFF2-40B4-BE49-F238E27FC236}">
                  <a16:creationId xmlns:a16="http://schemas.microsoft.com/office/drawing/2014/main" id="{EC1BA077-637E-3549-9C50-8E2ED02C72B9}"/>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88" name="Freeform 287">
              <a:extLst>
                <a:ext uri="{FF2B5EF4-FFF2-40B4-BE49-F238E27FC236}">
                  <a16:creationId xmlns:a16="http://schemas.microsoft.com/office/drawing/2014/main" id="{E940CD70-B23B-EE48-9D5D-71E4CEBC11E0}"/>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89" name="Freeform 288">
              <a:extLst>
                <a:ext uri="{FF2B5EF4-FFF2-40B4-BE49-F238E27FC236}">
                  <a16:creationId xmlns:a16="http://schemas.microsoft.com/office/drawing/2014/main" id="{E94868B4-A7CC-1842-A0CB-F0C55F7CC3BC}"/>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90" name="Freeform 289">
              <a:extLst>
                <a:ext uri="{FF2B5EF4-FFF2-40B4-BE49-F238E27FC236}">
                  <a16:creationId xmlns:a16="http://schemas.microsoft.com/office/drawing/2014/main" id="{58DB5814-EDCC-964C-B8B9-84799E4431BD}"/>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91" name="Freeform 290">
              <a:extLst>
                <a:ext uri="{FF2B5EF4-FFF2-40B4-BE49-F238E27FC236}">
                  <a16:creationId xmlns:a16="http://schemas.microsoft.com/office/drawing/2014/main" id="{BABBE8B6-F862-7242-AA1F-84896C1FC6E1}"/>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92" name="Freeform 291">
              <a:extLst>
                <a:ext uri="{FF2B5EF4-FFF2-40B4-BE49-F238E27FC236}">
                  <a16:creationId xmlns:a16="http://schemas.microsoft.com/office/drawing/2014/main" id="{26A834F5-E637-E140-A54D-662031C5CCB1}"/>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93" name="Freeform 292">
              <a:extLst>
                <a:ext uri="{FF2B5EF4-FFF2-40B4-BE49-F238E27FC236}">
                  <a16:creationId xmlns:a16="http://schemas.microsoft.com/office/drawing/2014/main" id="{393826B6-2633-B843-9939-27246E1B8812}"/>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94" name="Freeform 293">
              <a:extLst>
                <a:ext uri="{FF2B5EF4-FFF2-40B4-BE49-F238E27FC236}">
                  <a16:creationId xmlns:a16="http://schemas.microsoft.com/office/drawing/2014/main" id="{71C3837C-C421-2A48-B5C9-808C779EBA6E}"/>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295" name="Freeform 294">
              <a:extLst>
                <a:ext uri="{FF2B5EF4-FFF2-40B4-BE49-F238E27FC236}">
                  <a16:creationId xmlns:a16="http://schemas.microsoft.com/office/drawing/2014/main" id="{00BA5259-8305-BF4B-BD28-C0DC047E8C46}"/>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96" name="Freeform 295">
              <a:extLst>
                <a:ext uri="{FF2B5EF4-FFF2-40B4-BE49-F238E27FC236}">
                  <a16:creationId xmlns:a16="http://schemas.microsoft.com/office/drawing/2014/main" id="{F0D29E6E-E947-D94F-89DB-F6D570952B64}"/>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97" name="Freeform 296">
              <a:extLst>
                <a:ext uri="{FF2B5EF4-FFF2-40B4-BE49-F238E27FC236}">
                  <a16:creationId xmlns:a16="http://schemas.microsoft.com/office/drawing/2014/main" id="{F0D0820D-772E-0B40-9462-743F14B95672}"/>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98" name="Freeform 297">
              <a:extLst>
                <a:ext uri="{FF2B5EF4-FFF2-40B4-BE49-F238E27FC236}">
                  <a16:creationId xmlns:a16="http://schemas.microsoft.com/office/drawing/2014/main" id="{3F98267D-70A9-C849-8B6D-10CC8E39DF37}"/>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99" name="Freeform 298">
              <a:extLst>
                <a:ext uri="{FF2B5EF4-FFF2-40B4-BE49-F238E27FC236}">
                  <a16:creationId xmlns:a16="http://schemas.microsoft.com/office/drawing/2014/main" id="{149E0C3D-F2A9-D946-8DF4-ABC00CB2E4CB}"/>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300" name="Freeform 299">
              <a:extLst>
                <a:ext uri="{FF2B5EF4-FFF2-40B4-BE49-F238E27FC236}">
                  <a16:creationId xmlns:a16="http://schemas.microsoft.com/office/drawing/2014/main" id="{1C3D6F9E-170C-CC44-9CCA-8A1C6DAA077D}"/>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301" name="Freeform 300">
              <a:extLst>
                <a:ext uri="{FF2B5EF4-FFF2-40B4-BE49-F238E27FC236}">
                  <a16:creationId xmlns:a16="http://schemas.microsoft.com/office/drawing/2014/main" id="{7BAEED61-C9F7-004F-BD2E-B01AF6A8602F}"/>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302" name="Freeform 301">
              <a:extLst>
                <a:ext uri="{FF2B5EF4-FFF2-40B4-BE49-F238E27FC236}">
                  <a16:creationId xmlns:a16="http://schemas.microsoft.com/office/drawing/2014/main" id="{B2479A88-B2F4-D84B-9D57-9435DC0A23A6}"/>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303" name="Freeform 302">
              <a:extLst>
                <a:ext uri="{FF2B5EF4-FFF2-40B4-BE49-F238E27FC236}">
                  <a16:creationId xmlns:a16="http://schemas.microsoft.com/office/drawing/2014/main" id="{045FEDB1-FA8D-7747-AB69-3925E2DB1ADA}"/>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304" name="Freeform 303">
              <a:extLst>
                <a:ext uri="{FF2B5EF4-FFF2-40B4-BE49-F238E27FC236}">
                  <a16:creationId xmlns:a16="http://schemas.microsoft.com/office/drawing/2014/main" id="{65F3F55F-AB8E-354F-B6B6-8F39D90A1441}"/>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305" name="Freeform 304">
              <a:extLst>
                <a:ext uri="{FF2B5EF4-FFF2-40B4-BE49-F238E27FC236}">
                  <a16:creationId xmlns:a16="http://schemas.microsoft.com/office/drawing/2014/main" id="{031395BD-BA6A-574B-9D16-4F8C0C5BE923}"/>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306" name="Freeform 305">
              <a:extLst>
                <a:ext uri="{FF2B5EF4-FFF2-40B4-BE49-F238E27FC236}">
                  <a16:creationId xmlns:a16="http://schemas.microsoft.com/office/drawing/2014/main" id="{5D262ABB-01AF-3947-9F7A-187D33780F9D}"/>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307" name="Freeform 306">
              <a:extLst>
                <a:ext uri="{FF2B5EF4-FFF2-40B4-BE49-F238E27FC236}">
                  <a16:creationId xmlns:a16="http://schemas.microsoft.com/office/drawing/2014/main" id="{2365F4A7-A59E-7141-87EF-24D3D894C412}"/>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308" name="Freeform 307">
              <a:extLst>
                <a:ext uri="{FF2B5EF4-FFF2-40B4-BE49-F238E27FC236}">
                  <a16:creationId xmlns:a16="http://schemas.microsoft.com/office/drawing/2014/main" id="{BAB098DD-A1C7-5847-A0F1-F97B75A981F1}"/>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309" name="Freeform 308">
              <a:extLst>
                <a:ext uri="{FF2B5EF4-FFF2-40B4-BE49-F238E27FC236}">
                  <a16:creationId xmlns:a16="http://schemas.microsoft.com/office/drawing/2014/main" id="{E36B401E-67F3-5A49-AB6B-205AEF06F7D8}"/>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310" name="Freeform 309">
              <a:extLst>
                <a:ext uri="{FF2B5EF4-FFF2-40B4-BE49-F238E27FC236}">
                  <a16:creationId xmlns:a16="http://schemas.microsoft.com/office/drawing/2014/main" id="{9B1BD4D9-B7FF-4A48-9EB7-100189B4B94D}"/>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311" name="Freeform 310">
              <a:extLst>
                <a:ext uri="{FF2B5EF4-FFF2-40B4-BE49-F238E27FC236}">
                  <a16:creationId xmlns:a16="http://schemas.microsoft.com/office/drawing/2014/main" id="{C2041688-E9F4-7E46-A531-B2E6E51E45AE}"/>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312" name="Freeform 311">
              <a:extLst>
                <a:ext uri="{FF2B5EF4-FFF2-40B4-BE49-F238E27FC236}">
                  <a16:creationId xmlns:a16="http://schemas.microsoft.com/office/drawing/2014/main" id="{7BCE2FA4-83BD-7E44-B2C4-103ED50E67E7}"/>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313" name="Freeform 312">
              <a:extLst>
                <a:ext uri="{FF2B5EF4-FFF2-40B4-BE49-F238E27FC236}">
                  <a16:creationId xmlns:a16="http://schemas.microsoft.com/office/drawing/2014/main" id="{0F43DBF9-6A2C-E040-A8E6-3A6B65748070}"/>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314" name="Freeform 313">
              <a:extLst>
                <a:ext uri="{FF2B5EF4-FFF2-40B4-BE49-F238E27FC236}">
                  <a16:creationId xmlns:a16="http://schemas.microsoft.com/office/drawing/2014/main" id="{E76543F9-0D26-264F-AAC7-50E49FE2E3E9}"/>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315" name="Freeform 314">
              <a:extLst>
                <a:ext uri="{FF2B5EF4-FFF2-40B4-BE49-F238E27FC236}">
                  <a16:creationId xmlns:a16="http://schemas.microsoft.com/office/drawing/2014/main" id="{13162A61-51BA-474A-82BA-8C43D8C8FA4D}"/>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316" name="Freeform 315">
              <a:extLst>
                <a:ext uri="{FF2B5EF4-FFF2-40B4-BE49-F238E27FC236}">
                  <a16:creationId xmlns:a16="http://schemas.microsoft.com/office/drawing/2014/main" id="{07820850-5993-E246-9861-3F549744C7A7}"/>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317" name="Freeform 316">
              <a:extLst>
                <a:ext uri="{FF2B5EF4-FFF2-40B4-BE49-F238E27FC236}">
                  <a16:creationId xmlns:a16="http://schemas.microsoft.com/office/drawing/2014/main" id="{F9ECB0DA-BD75-9740-A4C9-55039374405C}"/>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318" name="Freeform 317">
              <a:extLst>
                <a:ext uri="{FF2B5EF4-FFF2-40B4-BE49-F238E27FC236}">
                  <a16:creationId xmlns:a16="http://schemas.microsoft.com/office/drawing/2014/main" id="{8075153C-152B-EB49-B82A-59F551BBACF1}"/>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319" name="Freeform 318">
              <a:extLst>
                <a:ext uri="{FF2B5EF4-FFF2-40B4-BE49-F238E27FC236}">
                  <a16:creationId xmlns:a16="http://schemas.microsoft.com/office/drawing/2014/main" id="{F745FE90-524D-AF4A-A752-0100F5784388}"/>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320" name="Freeform 319">
              <a:extLst>
                <a:ext uri="{FF2B5EF4-FFF2-40B4-BE49-F238E27FC236}">
                  <a16:creationId xmlns:a16="http://schemas.microsoft.com/office/drawing/2014/main" id="{3230ED48-2956-774B-91D8-19FB9777FB85}"/>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321" name="Freeform 320">
              <a:extLst>
                <a:ext uri="{FF2B5EF4-FFF2-40B4-BE49-F238E27FC236}">
                  <a16:creationId xmlns:a16="http://schemas.microsoft.com/office/drawing/2014/main" id="{5D0C7EE0-7067-B348-BD56-35ABFAC432BC}"/>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
        <p:nvSpPr>
          <p:cNvPr id="2" name="Left Arrow 1">
            <a:extLst>
              <a:ext uri="{FF2B5EF4-FFF2-40B4-BE49-F238E27FC236}">
                <a16:creationId xmlns:a16="http://schemas.microsoft.com/office/drawing/2014/main" id="{1AD92389-90DD-5A43-9886-5F89422C4321}"/>
              </a:ext>
            </a:extLst>
          </p:cNvPr>
          <p:cNvSpPr/>
          <p:nvPr/>
        </p:nvSpPr>
        <p:spPr>
          <a:xfrm>
            <a:off x="7697972" y="7868093"/>
            <a:ext cx="12482623" cy="531628"/>
          </a:xfrm>
          <a:prstGeom prst="lef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322" name="Left Arrow 321">
            <a:extLst>
              <a:ext uri="{FF2B5EF4-FFF2-40B4-BE49-F238E27FC236}">
                <a16:creationId xmlns:a16="http://schemas.microsoft.com/office/drawing/2014/main" id="{67753C7A-5A96-824C-9426-37B4AD1F2E33}"/>
              </a:ext>
            </a:extLst>
          </p:cNvPr>
          <p:cNvSpPr/>
          <p:nvPr/>
        </p:nvSpPr>
        <p:spPr>
          <a:xfrm>
            <a:off x="7187610" y="6230679"/>
            <a:ext cx="12992986" cy="531628"/>
          </a:xfrm>
          <a:prstGeom prst="lef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323" name="Left Arrow 322">
            <a:extLst>
              <a:ext uri="{FF2B5EF4-FFF2-40B4-BE49-F238E27FC236}">
                <a16:creationId xmlns:a16="http://schemas.microsoft.com/office/drawing/2014/main" id="{BF4FA070-CA52-2A43-8CE5-AFF28F3C5683}"/>
              </a:ext>
            </a:extLst>
          </p:cNvPr>
          <p:cNvSpPr/>
          <p:nvPr/>
        </p:nvSpPr>
        <p:spPr>
          <a:xfrm>
            <a:off x="7187610" y="9484242"/>
            <a:ext cx="12992986" cy="531628"/>
          </a:xfrm>
          <a:prstGeom prst="lef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325" name="TextBox 324">
            <a:extLst>
              <a:ext uri="{FF2B5EF4-FFF2-40B4-BE49-F238E27FC236}">
                <a16:creationId xmlns:a16="http://schemas.microsoft.com/office/drawing/2014/main" id="{669140C6-664A-3B49-B33E-6FBD907BDDDB}"/>
              </a:ext>
            </a:extLst>
          </p:cNvPr>
          <p:cNvSpPr txBox="1"/>
          <p:nvPr/>
        </p:nvSpPr>
        <p:spPr>
          <a:xfrm>
            <a:off x="10696352" y="5146158"/>
            <a:ext cx="5996923" cy="830997"/>
          </a:xfrm>
          <a:prstGeom prst="rect">
            <a:avLst/>
          </a:prstGeom>
          <a:noFill/>
        </p:spPr>
        <p:txBody>
          <a:bodyPr wrap="square" rtlCol="0">
            <a:spAutoFit/>
          </a:bodyPr>
          <a:lstStyle/>
          <a:p>
            <a:pPr algn="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326" name="Rectangle 325">
            <a:extLst>
              <a:ext uri="{FF2B5EF4-FFF2-40B4-BE49-F238E27FC236}">
                <a16:creationId xmlns:a16="http://schemas.microsoft.com/office/drawing/2014/main" id="{BDFD63A2-D1CE-4B4E-B105-2A74E826F1B6}"/>
              </a:ext>
            </a:extLst>
          </p:cNvPr>
          <p:cNvSpPr/>
          <p:nvPr/>
        </p:nvSpPr>
        <p:spPr>
          <a:xfrm>
            <a:off x="16242640" y="5295013"/>
            <a:ext cx="2981025" cy="646331"/>
          </a:xfrm>
          <a:prstGeom prst="rect">
            <a:avLst/>
          </a:prstGeom>
        </p:spPr>
        <p:txBody>
          <a:bodyPr wrap="square">
            <a:spAutoFit/>
          </a:bodyPr>
          <a:lstStyle/>
          <a:p>
            <a:pPr algn="r"/>
            <a:r>
              <a:rPr lang="en-US" dirty="0">
                <a:solidFill>
                  <a:schemeClr val="tx2"/>
                </a:solidFill>
                <a:latin typeface="Roboto Medium" panose="02000000000000000000" pitchFamily="2" charset="0"/>
                <a:ea typeface="Roboto Medium" panose="02000000000000000000" pitchFamily="2" charset="0"/>
                <a:cs typeface="Montserrat" charset="0"/>
              </a:rPr>
              <a:t>VE</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grpSp>
        <p:nvGrpSpPr>
          <p:cNvPr id="336" name="Group 335">
            <a:extLst>
              <a:ext uri="{FF2B5EF4-FFF2-40B4-BE49-F238E27FC236}">
                <a16:creationId xmlns:a16="http://schemas.microsoft.com/office/drawing/2014/main" id="{1FB6918E-8DAA-1B4D-9256-9AA449230234}"/>
              </a:ext>
            </a:extLst>
          </p:cNvPr>
          <p:cNvGrpSpPr/>
          <p:nvPr/>
        </p:nvGrpSpPr>
        <p:grpSpPr>
          <a:xfrm>
            <a:off x="10696352" y="6932427"/>
            <a:ext cx="8527313" cy="830997"/>
            <a:chOff x="2449034" y="11216430"/>
            <a:chExt cx="12293634" cy="830997"/>
          </a:xfrm>
        </p:grpSpPr>
        <p:sp>
          <p:nvSpPr>
            <p:cNvPr id="337" name="TextBox 336">
              <a:extLst>
                <a:ext uri="{FF2B5EF4-FFF2-40B4-BE49-F238E27FC236}">
                  <a16:creationId xmlns:a16="http://schemas.microsoft.com/office/drawing/2014/main" id="{D12F9985-FC02-3E4D-BE79-CB1D61A87083}"/>
                </a:ext>
              </a:extLst>
            </p:cNvPr>
            <p:cNvSpPr txBox="1"/>
            <p:nvPr/>
          </p:nvSpPr>
          <p:spPr>
            <a:xfrm>
              <a:off x="2449034" y="11216430"/>
              <a:ext cx="8645628" cy="830997"/>
            </a:xfrm>
            <a:prstGeom prst="rect">
              <a:avLst/>
            </a:prstGeom>
            <a:noFill/>
          </p:spPr>
          <p:txBody>
            <a:bodyPr wrap="square" rtlCol="0">
              <a:spAutoFit/>
            </a:bodyPr>
            <a:lstStyle/>
            <a:p>
              <a:pPr algn="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338" name="Rectangle 337">
              <a:extLst>
                <a:ext uri="{FF2B5EF4-FFF2-40B4-BE49-F238E27FC236}">
                  <a16:creationId xmlns:a16="http://schemas.microsoft.com/office/drawing/2014/main" id="{1D4EBDB7-FBBC-C144-B76D-7B51EBCE5F6F}"/>
                </a:ext>
              </a:extLst>
            </p:cNvPr>
            <p:cNvSpPr/>
            <p:nvPr/>
          </p:nvSpPr>
          <p:spPr>
            <a:xfrm>
              <a:off x="10444992" y="11365285"/>
              <a:ext cx="4297676" cy="646331"/>
            </a:xfrm>
            <a:prstGeom prst="rect">
              <a:avLst/>
            </a:prstGeom>
          </p:spPr>
          <p:txBody>
            <a:bodyPr wrap="square">
              <a:spAutoFit/>
            </a:bodyPr>
            <a:lstStyle/>
            <a:p>
              <a:pPr algn="r"/>
              <a:r>
                <a:rPr lang="en-US" dirty="0">
                  <a:solidFill>
                    <a:schemeClr val="tx2"/>
                  </a:solidFill>
                  <a:latin typeface="Roboto Medium" panose="02000000000000000000" pitchFamily="2" charset="0"/>
                  <a:ea typeface="Roboto Medium" panose="02000000000000000000" pitchFamily="2" charset="0"/>
                  <a:cs typeface="Montserrat" charset="0"/>
                </a:rPr>
                <a:t>BR</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grpSp>
      <p:grpSp>
        <p:nvGrpSpPr>
          <p:cNvPr id="339" name="Group 338">
            <a:extLst>
              <a:ext uri="{FF2B5EF4-FFF2-40B4-BE49-F238E27FC236}">
                <a16:creationId xmlns:a16="http://schemas.microsoft.com/office/drawing/2014/main" id="{DC77160E-892B-DB44-AFE4-9D8DD59AE124}"/>
              </a:ext>
            </a:extLst>
          </p:cNvPr>
          <p:cNvGrpSpPr/>
          <p:nvPr/>
        </p:nvGrpSpPr>
        <p:grpSpPr>
          <a:xfrm>
            <a:off x="10696352" y="8548576"/>
            <a:ext cx="8527313" cy="830997"/>
            <a:chOff x="2449034" y="11216430"/>
            <a:chExt cx="12293634" cy="830997"/>
          </a:xfrm>
        </p:grpSpPr>
        <p:sp>
          <p:nvSpPr>
            <p:cNvPr id="340" name="TextBox 339">
              <a:extLst>
                <a:ext uri="{FF2B5EF4-FFF2-40B4-BE49-F238E27FC236}">
                  <a16:creationId xmlns:a16="http://schemas.microsoft.com/office/drawing/2014/main" id="{193A7DC1-800C-0C4B-BFC7-10F70D15FFA2}"/>
                </a:ext>
              </a:extLst>
            </p:cNvPr>
            <p:cNvSpPr txBox="1"/>
            <p:nvPr/>
          </p:nvSpPr>
          <p:spPr>
            <a:xfrm>
              <a:off x="2449034" y="11216430"/>
              <a:ext cx="8645628" cy="830997"/>
            </a:xfrm>
            <a:prstGeom prst="rect">
              <a:avLst/>
            </a:prstGeom>
            <a:noFill/>
          </p:spPr>
          <p:txBody>
            <a:bodyPr wrap="square" rtlCol="0">
              <a:spAutoFit/>
            </a:bodyPr>
            <a:lstStyle/>
            <a:p>
              <a:pPr algn="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341" name="Rectangle 340">
              <a:extLst>
                <a:ext uri="{FF2B5EF4-FFF2-40B4-BE49-F238E27FC236}">
                  <a16:creationId xmlns:a16="http://schemas.microsoft.com/office/drawing/2014/main" id="{B60AFCF4-0780-444A-9C03-4DF5271E71DD}"/>
                </a:ext>
              </a:extLst>
            </p:cNvPr>
            <p:cNvSpPr/>
            <p:nvPr/>
          </p:nvSpPr>
          <p:spPr>
            <a:xfrm>
              <a:off x="10444992" y="11344020"/>
              <a:ext cx="4297676" cy="646331"/>
            </a:xfrm>
            <a:prstGeom prst="rect">
              <a:avLst/>
            </a:prstGeom>
          </p:spPr>
          <p:txBody>
            <a:bodyPr wrap="square">
              <a:spAutoFit/>
            </a:bodyPr>
            <a:lstStyle/>
            <a:p>
              <a:pPr algn="r"/>
              <a:r>
                <a:rPr lang="en-US" dirty="0">
                  <a:solidFill>
                    <a:schemeClr val="tx2"/>
                  </a:solidFill>
                  <a:latin typeface="Roboto Medium" panose="02000000000000000000" pitchFamily="2" charset="0"/>
                  <a:ea typeface="Roboto Medium" panose="02000000000000000000" pitchFamily="2" charset="0"/>
                  <a:cs typeface="Montserrat" charset="0"/>
                </a:rPr>
                <a:t>AR</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grpSp>
      <p:sp>
        <p:nvSpPr>
          <p:cNvPr id="342" name="Left Arrow 341">
            <a:extLst>
              <a:ext uri="{FF2B5EF4-FFF2-40B4-BE49-F238E27FC236}">
                <a16:creationId xmlns:a16="http://schemas.microsoft.com/office/drawing/2014/main" id="{EC2067AA-217A-474E-97CC-8A146680DE6D}"/>
              </a:ext>
            </a:extLst>
          </p:cNvPr>
          <p:cNvSpPr/>
          <p:nvPr/>
        </p:nvSpPr>
        <p:spPr>
          <a:xfrm>
            <a:off x="6613451" y="11164186"/>
            <a:ext cx="13567145" cy="531628"/>
          </a:xfrm>
          <a:prstGeom prst="lef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343" name="Group 342">
            <a:extLst>
              <a:ext uri="{FF2B5EF4-FFF2-40B4-BE49-F238E27FC236}">
                <a16:creationId xmlns:a16="http://schemas.microsoft.com/office/drawing/2014/main" id="{ABD1477A-5774-9D48-B6A5-109198572746}"/>
              </a:ext>
            </a:extLst>
          </p:cNvPr>
          <p:cNvGrpSpPr/>
          <p:nvPr/>
        </p:nvGrpSpPr>
        <p:grpSpPr>
          <a:xfrm>
            <a:off x="10696352" y="10228520"/>
            <a:ext cx="8527313" cy="830997"/>
            <a:chOff x="2449034" y="11216430"/>
            <a:chExt cx="12293634" cy="830997"/>
          </a:xfrm>
        </p:grpSpPr>
        <p:sp>
          <p:nvSpPr>
            <p:cNvPr id="344" name="TextBox 343">
              <a:extLst>
                <a:ext uri="{FF2B5EF4-FFF2-40B4-BE49-F238E27FC236}">
                  <a16:creationId xmlns:a16="http://schemas.microsoft.com/office/drawing/2014/main" id="{8AAE9834-B63F-2140-B827-9A708A088064}"/>
                </a:ext>
              </a:extLst>
            </p:cNvPr>
            <p:cNvSpPr txBox="1"/>
            <p:nvPr/>
          </p:nvSpPr>
          <p:spPr>
            <a:xfrm>
              <a:off x="2449034" y="11216430"/>
              <a:ext cx="8645628" cy="830997"/>
            </a:xfrm>
            <a:prstGeom prst="rect">
              <a:avLst/>
            </a:prstGeom>
            <a:noFill/>
          </p:spPr>
          <p:txBody>
            <a:bodyPr wrap="square" rtlCol="0">
              <a:spAutoFit/>
            </a:bodyPr>
            <a:lstStyle/>
            <a:p>
              <a:pPr algn="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345" name="Rectangle 344">
              <a:extLst>
                <a:ext uri="{FF2B5EF4-FFF2-40B4-BE49-F238E27FC236}">
                  <a16:creationId xmlns:a16="http://schemas.microsoft.com/office/drawing/2014/main" id="{8317FAA9-39A9-E943-874B-B93B2FC42A6E}"/>
                </a:ext>
              </a:extLst>
            </p:cNvPr>
            <p:cNvSpPr/>
            <p:nvPr/>
          </p:nvSpPr>
          <p:spPr>
            <a:xfrm>
              <a:off x="10444992" y="11344020"/>
              <a:ext cx="4297676" cy="646331"/>
            </a:xfrm>
            <a:prstGeom prst="rect">
              <a:avLst/>
            </a:prstGeom>
          </p:spPr>
          <p:txBody>
            <a:bodyPr wrap="square">
              <a:spAutoFit/>
            </a:bodyPr>
            <a:lstStyle/>
            <a:p>
              <a:pPr algn="r"/>
              <a:r>
                <a:rPr lang="en-US" dirty="0">
                  <a:solidFill>
                    <a:schemeClr val="tx2"/>
                  </a:solidFill>
                  <a:latin typeface="Roboto Medium" panose="02000000000000000000" pitchFamily="2" charset="0"/>
                  <a:ea typeface="Roboto Medium" panose="02000000000000000000" pitchFamily="2" charset="0"/>
                  <a:cs typeface="Montserrat" charset="0"/>
                </a:rPr>
                <a:t>CH</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grpSp>
    </p:spTree>
    <p:extLst>
      <p:ext uri="{BB962C8B-B14F-4D97-AF65-F5344CB8AC3E}">
        <p14:creationId xmlns:p14="http://schemas.microsoft.com/office/powerpoint/2010/main" val="378799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5" name="Rectangle 4">
            <a:extLst>
              <a:ext uri="{FF2B5EF4-FFF2-40B4-BE49-F238E27FC236}">
                <a16:creationId xmlns:a16="http://schemas.microsoft.com/office/drawing/2014/main" id="{3BCD5CA7-7421-9841-8775-00873893218D}"/>
              </a:ext>
            </a:extLst>
          </p:cNvPr>
          <p:cNvSpPr/>
          <p:nvPr/>
        </p:nvSpPr>
        <p:spPr>
          <a:xfrm>
            <a:off x="7007397" y="9506571"/>
            <a:ext cx="12259272" cy="25146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6" name="Rectangle 5">
            <a:extLst>
              <a:ext uri="{FF2B5EF4-FFF2-40B4-BE49-F238E27FC236}">
                <a16:creationId xmlns:a16="http://schemas.microsoft.com/office/drawing/2014/main" id="{C01D7090-0EA6-C446-9179-A298C52841CE}"/>
              </a:ext>
            </a:extLst>
          </p:cNvPr>
          <p:cNvSpPr/>
          <p:nvPr/>
        </p:nvSpPr>
        <p:spPr>
          <a:xfrm>
            <a:off x="7007397" y="5026011"/>
            <a:ext cx="12259272" cy="2514600"/>
          </a:xfrm>
          <a:prstGeom prst="rect">
            <a:avLst/>
          </a:prstGeom>
          <a:solidFill>
            <a:schemeClr val="accent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7" name="Oval 6">
            <a:extLst>
              <a:ext uri="{FF2B5EF4-FFF2-40B4-BE49-F238E27FC236}">
                <a16:creationId xmlns:a16="http://schemas.microsoft.com/office/drawing/2014/main" id="{32A1B88A-79E6-3A40-A3DB-3A95D562429C}"/>
              </a:ext>
            </a:extLst>
          </p:cNvPr>
          <p:cNvSpPr/>
          <p:nvPr/>
        </p:nvSpPr>
        <p:spPr>
          <a:xfrm>
            <a:off x="5423745" y="4070094"/>
            <a:ext cx="4375966" cy="437596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8" name="Oval 7">
            <a:extLst>
              <a:ext uri="{FF2B5EF4-FFF2-40B4-BE49-F238E27FC236}">
                <a16:creationId xmlns:a16="http://schemas.microsoft.com/office/drawing/2014/main" id="{F5E7AE11-5692-5A4C-A646-AAF5CBF84733}"/>
              </a:ext>
            </a:extLst>
          </p:cNvPr>
          <p:cNvSpPr/>
          <p:nvPr/>
        </p:nvSpPr>
        <p:spPr>
          <a:xfrm>
            <a:off x="5423745" y="8582465"/>
            <a:ext cx="4375966" cy="437596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9" name="CuadroTexto 350">
            <a:extLst>
              <a:ext uri="{FF2B5EF4-FFF2-40B4-BE49-F238E27FC236}">
                <a16:creationId xmlns:a16="http://schemas.microsoft.com/office/drawing/2014/main" id="{5BEF4DD5-B922-6A4D-9331-D114688AA8AF}"/>
              </a:ext>
            </a:extLst>
          </p:cNvPr>
          <p:cNvSpPr txBox="1"/>
          <p:nvPr/>
        </p:nvSpPr>
        <p:spPr>
          <a:xfrm>
            <a:off x="19752383" y="5637851"/>
            <a:ext cx="1633781" cy="1015663"/>
          </a:xfrm>
          <a:prstGeom prst="rect">
            <a:avLst/>
          </a:prstGeom>
          <a:noFill/>
        </p:spPr>
        <p:txBody>
          <a:bodyPr wrap="none" rtlCol="0">
            <a:spAutoFit/>
          </a:bodyPr>
          <a:lstStyle/>
          <a:p>
            <a:r>
              <a:rPr lang="en-US" sz="6000" b="1" dirty="0">
                <a:solidFill>
                  <a:schemeClr val="accent1"/>
                </a:solidFill>
                <a:latin typeface="Roboto" panose="02000000000000000000" pitchFamily="2" charset="0"/>
                <a:ea typeface="Roboto" panose="02000000000000000000" pitchFamily="2" charset="0"/>
                <a:cs typeface="Poppins" pitchFamily="2" charset="77"/>
              </a:rPr>
              <a:t>10%</a:t>
            </a:r>
          </a:p>
        </p:txBody>
      </p:sp>
      <p:sp>
        <p:nvSpPr>
          <p:cNvPr id="11" name="CuadroTexto 350">
            <a:extLst>
              <a:ext uri="{FF2B5EF4-FFF2-40B4-BE49-F238E27FC236}">
                <a16:creationId xmlns:a16="http://schemas.microsoft.com/office/drawing/2014/main" id="{78F73394-AE41-6C4C-AE43-D889A2E5DE89}"/>
              </a:ext>
            </a:extLst>
          </p:cNvPr>
          <p:cNvSpPr txBox="1"/>
          <p:nvPr/>
        </p:nvSpPr>
        <p:spPr>
          <a:xfrm>
            <a:off x="19752383" y="10348797"/>
            <a:ext cx="1633781" cy="1015663"/>
          </a:xfrm>
          <a:prstGeom prst="rect">
            <a:avLst/>
          </a:prstGeom>
          <a:noFill/>
        </p:spPr>
        <p:txBody>
          <a:bodyPr wrap="none" rtlCol="0">
            <a:spAutoFit/>
          </a:bodyPr>
          <a:lstStyle/>
          <a:p>
            <a:r>
              <a:rPr lang="en-US" sz="6000" b="1" dirty="0">
                <a:solidFill>
                  <a:schemeClr val="accent2"/>
                </a:solidFill>
                <a:latin typeface="Roboto" panose="02000000000000000000" pitchFamily="2" charset="0"/>
                <a:ea typeface="Roboto" panose="02000000000000000000" pitchFamily="2" charset="0"/>
                <a:cs typeface="Poppins" pitchFamily="2" charset="77"/>
              </a:rPr>
              <a:t>20%</a:t>
            </a:r>
          </a:p>
        </p:txBody>
      </p:sp>
      <p:sp>
        <p:nvSpPr>
          <p:cNvPr id="15" name="TextBox 14">
            <a:extLst>
              <a:ext uri="{FF2B5EF4-FFF2-40B4-BE49-F238E27FC236}">
                <a16:creationId xmlns:a16="http://schemas.microsoft.com/office/drawing/2014/main" id="{1B93F7F1-83BB-6F4F-91FD-FB67C3B039C9}"/>
              </a:ext>
            </a:extLst>
          </p:cNvPr>
          <p:cNvSpPr txBox="1"/>
          <p:nvPr/>
        </p:nvSpPr>
        <p:spPr>
          <a:xfrm>
            <a:off x="10563361" y="5637851"/>
            <a:ext cx="3538793"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6" name="TextBox 15">
            <a:extLst>
              <a:ext uri="{FF2B5EF4-FFF2-40B4-BE49-F238E27FC236}">
                <a16:creationId xmlns:a16="http://schemas.microsoft.com/office/drawing/2014/main" id="{BD8E953F-F77D-164F-B97E-593A41826412}"/>
              </a:ext>
            </a:extLst>
          </p:cNvPr>
          <p:cNvSpPr txBox="1"/>
          <p:nvPr/>
        </p:nvSpPr>
        <p:spPr>
          <a:xfrm>
            <a:off x="14769601" y="5637851"/>
            <a:ext cx="3538793"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7" name="TextBox 16">
            <a:extLst>
              <a:ext uri="{FF2B5EF4-FFF2-40B4-BE49-F238E27FC236}">
                <a16:creationId xmlns:a16="http://schemas.microsoft.com/office/drawing/2014/main" id="{CEDD566E-35AB-7040-B60C-8314AF660534}"/>
              </a:ext>
            </a:extLst>
          </p:cNvPr>
          <p:cNvSpPr txBox="1"/>
          <p:nvPr/>
        </p:nvSpPr>
        <p:spPr>
          <a:xfrm>
            <a:off x="10563361" y="10164131"/>
            <a:ext cx="3538793"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8" name="TextBox 17">
            <a:extLst>
              <a:ext uri="{FF2B5EF4-FFF2-40B4-BE49-F238E27FC236}">
                <a16:creationId xmlns:a16="http://schemas.microsoft.com/office/drawing/2014/main" id="{C294360E-91AB-AC47-ADB5-C7919D657467}"/>
              </a:ext>
            </a:extLst>
          </p:cNvPr>
          <p:cNvSpPr txBox="1"/>
          <p:nvPr/>
        </p:nvSpPr>
        <p:spPr>
          <a:xfrm>
            <a:off x="14769601" y="10164131"/>
            <a:ext cx="3538793"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19" name="Freeform 18">
            <a:extLst>
              <a:ext uri="{FF2B5EF4-FFF2-40B4-BE49-F238E27FC236}">
                <a16:creationId xmlns:a16="http://schemas.microsoft.com/office/drawing/2014/main" id="{898F8967-BAC2-8A41-BADC-BAC77112097A}"/>
              </a:ext>
            </a:extLst>
          </p:cNvPr>
          <p:cNvSpPr/>
          <p:nvPr/>
        </p:nvSpPr>
        <p:spPr>
          <a:xfrm>
            <a:off x="6252050" y="9056370"/>
            <a:ext cx="2487913" cy="3377311"/>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solidFill>
            <a:schemeClr val="accent2">
              <a:lumMod val="40000"/>
              <a:lumOff val="60000"/>
            </a:schemeClr>
          </a:solidFill>
          <a:ln w="7486" cap="flat">
            <a:no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BC071A57-2806-D647-82AC-C7DBAD0217E9}"/>
              </a:ext>
            </a:extLst>
          </p:cNvPr>
          <p:cNvSpPr/>
          <p:nvPr/>
        </p:nvSpPr>
        <p:spPr>
          <a:xfrm>
            <a:off x="6521683" y="4889606"/>
            <a:ext cx="2278735" cy="2527818"/>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solidFill>
            <a:schemeClr val="accent1">
              <a:lumMod val="25000"/>
              <a:lumOff val="75000"/>
            </a:schemeClr>
          </a:solidFill>
          <a:ln w="7486" cap="flat">
            <a:noFill/>
            <a:prstDash val="solid"/>
            <a:miter/>
          </a:ln>
        </p:spPr>
        <p:txBody>
          <a:bodyPr rtlCol="0" anchor="ctr"/>
          <a:lstStyle/>
          <a:p>
            <a:endParaRPr lang="en-US"/>
          </a:p>
        </p:txBody>
      </p:sp>
      <p:sp>
        <p:nvSpPr>
          <p:cNvPr id="22" name="CuadroTexto 350">
            <a:extLst>
              <a:ext uri="{FF2B5EF4-FFF2-40B4-BE49-F238E27FC236}">
                <a16:creationId xmlns:a16="http://schemas.microsoft.com/office/drawing/2014/main" id="{1B2654FA-2487-204A-A22F-0E248788923A}"/>
              </a:ext>
            </a:extLst>
          </p:cNvPr>
          <p:cNvSpPr txBox="1"/>
          <p:nvPr/>
        </p:nvSpPr>
        <p:spPr>
          <a:xfrm>
            <a:off x="3505834" y="5637851"/>
            <a:ext cx="1205779" cy="1015663"/>
          </a:xfrm>
          <a:prstGeom prst="rect">
            <a:avLst/>
          </a:prstGeom>
          <a:noFill/>
        </p:spPr>
        <p:txBody>
          <a:bodyPr wrap="none" rtlCol="0">
            <a:spAutoFit/>
          </a:bodyPr>
          <a:lstStyle/>
          <a:p>
            <a:r>
              <a:rPr lang="en-US" sz="6000" b="1" dirty="0">
                <a:solidFill>
                  <a:schemeClr val="tx2"/>
                </a:solidFill>
                <a:latin typeface="Roboto" panose="02000000000000000000" pitchFamily="2" charset="0"/>
                <a:ea typeface="Roboto" panose="02000000000000000000" pitchFamily="2" charset="0"/>
                <a:cs typeface="Poppins" pitchFamily="2" charset="77"/>
              </a:rPr>
              <a:t>BO</a:t>
            </a:r>
          </a:p>
        </p:txBody>
      </p:sp>
      <p:sp>
        <p:nvSpPr>
          <p:cNvPr id="23" name="CuadroTexto 350">
            <a:extLst>
              <a:ext uri="{FF2B5EF4-FFF2-40B4-BE49-F238E27FC236}">
                <a16:creationId xmlns:a16="http://schemas.microsoft.com/office/drawing/2014/main" id="{B16CD036-1FBB-3247-AB0F-E6AE054844E4}"/>
              </a:ext>
            </a:extLst>
          </p:cNvPr>
          <p:cNvSpPr txBox="1"/>
          <p:nvPr/>
        </p:nvSpPr>
        <p:spPr>
          <a:xfrm>
            <a:off x="3505834" y="10348797"/>
            <a:ext cx="1218603" cy="1015663"/>
          </a:xfrm>
          <a:prstGeom prst="rect">
            <a:avLst/>
          </a:prstGeom>
          <a:noFill/>
        </p:spPr>
        <p:txBody>
          <a:bodyPr wrap="none" rtlCol="0">
            <a:spAutoFit/>
          </a:bodyPr>
          <a:lstStyle/>
          <a:p>
            <a:r>
              <a:rPr lang="en-US" sz="6000" b="1" dirty="0">
                <a:solidFill>
                  <a:schemeClr val="tx2"/>
                </a:solidFill>
                <a:latin typeface="Roboto" panose="02000000000000000000" pitchFamily="2" charset="0"/>
                <a:ea typeface="Roboto" panose="02000000000000000000" pitchFamily="2" charset="0"/>
                <a:cs typeface="Poppins" pitchFamily="2" charset="77"/>
              </a:rPr>
              <a:t>CO</a:t>
            </a:r>
          </a:p>
        </p:txBody>
      </p:sp>
    </p:spTree>
    <p:extLst>
      <p:ext uri="{BB962C8B-B14F-4D97-AF65-F5344CB8AC3E}">
        <p14:creationId xmlns:p14="http://schemas.microsoft.com/office/powerpoint/2010/main" val="4153817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Rectangle 307">
            <a:extLst>
              <a:ext uri="{FF2B5EF4-FFF2-40B4-BE49-F238E27FC236}">
                <a16:creationId xmlns:a16="http://schemas.microsoft.com/office/drawing/2014/main" id="{965B57B7-E2FC-CB46-89C5-EC20DE70DCD8}"/>
              </a:ext>
            </a:extLst>
          </p:cNvPr>
          <p:cNvSpPr/>
          <p:nvPr/>
        </p:nvSpPr>
        <p:spPr>
          <a:xfrm>
            <a:off x="13991976" y="6436095"/>
            <a:ext cx="6762307" cy="14579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309" name="Rectangle 308">
            <a:extLst>
              <a:ext uri="{FF2B5EF4-FFF2-40B4-BE49-F238E27FC236}">
                <a16:creationId xmlns:a16="http://schemas.microsoft.com/office/drawing/2014/main" id="{C6C76D9A-0FD9-4F44-90BE-F26B83401844}"/>
              </a:ext>
            </a:extLst>
          </p:cNvPr>
          <p:cNvSpPr/>
          <p:nvPr/>
        </p:nvSpPr>
        <p:spPr>
          <a:xfrm>
            <a:off x="13991976" y="8583872"/>
            <a:ext cx="6762307" cy="14579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310" name="Rectangle 309">
            <a:extLst>
              <a:ext uri="{FF2B5EF4-FFF2-40B4-BE49-F238E27FC236}">
                <a16:creationId xmlns:a16="http://schemas.microsoft.com/office/drawing/2014/main" id="{E39F54D4-B2DD-C64B-89B6-BCC165046116}"/>
              </a:ext>
            </a:extLst>
          </p:cNvPr>
          <p:cNvSpPr/>
          <p:nvPr/>
        </p:nvSpPr>
        <p:spPr>
          <a:xfrm>
            <a:off x="13991976" y="10731648"/>
            <a:ext cx="6762307" cy="14579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4" name="Rectangle 3">
            <a:extLst>
              <a:ext uri="{FF2B5EF4-FFF2-40B4-BE49-F238E27FC236}">
                <a16:creationId xmlns:a16="http://schemas.microsoft.com/office/drawing/2014/main" id="{97F99096-05E8-FC4B-B000-CA32530E72B3}"/>
              </a:ext>
            </a:extLst>
          </p:cNvPr>
          <p:cNvSpPr/>
          <p:nvPr/>
        </p:nvSpPr>
        <p:spPr>
          <a:xfrm>
            <a:off x="13991976" y="4309584"/>
            <a:ext cx="6762307" cy="14579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32" name="Grupo 349">
            <a:extLst>
              <a:ext uri="{FF2B5EF4-FFF2-40B4-BE49-F238E27FC236}">
                <a16:creationId xmlns:a16="http://schemas.microsoft.com/office/drawing/2014/main" id="{3D857350-29A1-CA43-AAB7-B52CAF2EB57F}"/>
              </a:ext>
            </a:extLst>
          </p:cNvPr>
          <p:cNvGrpSpPr/>
          <p:nvPr/>
        </p:nvGrpSpPr>
        <p:grpSpPr>
          <a:xfrm>
            <a:off x="2668308" y="1022190"/>
            <a:ext cx="19041035" cy="2561450"/>
            <a:chOff x="2668308" y="861425"/>
            <a:chExt cx="19041035" cy="2561450"/>
          </a:xfrm>
        </p:grpSpPr>
        <p:sp>
          <p:nvSpPr>
            <p:cNvPr id="33" name="CuadroTexto 350">
              <a:extLst>
                <a:ext uri="{FF2B5EF4-FFF2-40B4-BE49-F238E27FC236}">
                  <a16:creationId xmlns:a16="http://schemas.microsoft.com/office/drawing/2014/main" id="{CC9160CF-3525-E14B-818F-700CB94D06D7}"/>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34" name="CuadroTexto 351">
              <a:extLst>
                <a:ext uri="{FF2B5EF4-FFF2-40B4-BE49-F238E27FC236}">
                  <a16:creationId xmlns:a16="http://schemas.microsoft.com/office/drawing/2014/main" id="{38018EED-7F22-8B41-84B1-AC85E07C5CC6}"/>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grpSp>
        <p:nvGrpSpPr>
          <p:cNvPr id="35" name="Group 34">
            <a:extLst>
              <a:ext uri="{FF2B5EF4-FFF2-40B4-BE49-F238E27FC236}">
                <a16:creationId xmlns:a16="http://schemas.microsoft.com/office/drawing/2014/main" id="{87241D18-2BAA-6740-90A1-B70BA0C07238}"/>
              </a:ext>
            </a:extLst>
          </p:cNvPr>
          <p:cNvGrpSpPr/>
          <p:nvPr/>
        </p:nvGrpSpPr>
        <p:grpSpPr>
          <a:xfrm>
            <a:off x="4049699" y="4530981"/>
            <a:ext cx="6775059" cy="8260855"/>
            <a:chOff x="3281037" y="-1"/>
            <a:chExt cx="5626780" cy="6860754"/>
          </a:xfrm>
          <a:solidFill>
            <a:schemeClr val="bg1">
              <a:lumMod val="95000"/>
            </a:schemeClr>
          </a:solidFill>
        </p:grpSpPr>
        <p:sp>
          <p:nvSpPr>
            <p:cNvPr id="36" name="Freeform 35">
              <a:extLst>
                <a:ext uri="{FF2B5EF4-FFF2-40B4-BE49-F238E27FC236}">
                  <a16:creationId xmlns:a16="http://schemas.microsoft.com/office/drawing/2014/main" id="{41428FA8-4C82-214D-B49B-6CA82B665BEA}"/>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48BA5D2B-3E41-2A44-AC13-085CBA557711}"/>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69DD45C8-9757-C443-8F02-EECF6650419A}"/>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A4B096C9-66C1-0944-9D46-70A7D525A9D9}"/>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AA808D10-3E14-C748-B92B-A41250C41725}"/>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C0910E17-B491-C341-8E69-8ABD6B9A8B06}"/>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42" name="Freeform 41">
              <a:extLst>
                <a:ext uri="{FF2B5EF4-FFF2-40B4-BE49-F238E27FC236}">
                  <a16:creationId xmlns:a16="http://schemas.microsoft.com/office/drawing/2014/main" id="{EB7CC4AE-FB6E-0646-9B43-9553BAD0EAC8}"/>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3E9D2A43-B592-3F40-AC68-1AE338A95B42}"/>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9B0905A2-4AA3-4C41-803F-564735713E3C}"/>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45" name="Freeform 44">
              <a:extLst>
                <a:ext uri="{FF2B5EF4-FFF2-40B4-BE49-F238E27FC236}">
                  <a16:creationId xmlns:a16="http://schemas.microsoft.com/office/drawing/2014/main" id="{D50F1C40-E141-FB4A-9EA9-F00F7E5333DD}"/>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F5ACE808-B57C-2D42-AB9B-4104BF84F46F}"/>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D5FCF43C-AAEA-4947-B2A2-71381D3CC476}"/>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693016DC-0C97-684A-8090-5F960E535A4D}"/>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750F037C-F64B-5F44-B0C7-26E61A76AA90}"/>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241C9414-EC3D-C246-AA3C-0D12700C9C30}"/>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E436C6C1-DCBD-C146-993E-08AC00AE7E96}"/>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8583234B-13C2-B342-AEDA-D0E75E0B1CB5}"/>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E8BD2FE3-7B17-1C4E-94E3-63E70D06C0E6}"/>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72C87C30-FF6B-9D42-9E4F-8250F6EEC082}"/>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1C6E99C3-B7D7-A041-8811-9B8ACF8E5312}"/>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BA02A847-55B6-7E4A-BB23-EB32CD222C12}"/>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B0288B3B-2D59-424C-A09B-58D2232059EE}"/>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4E6BBCAF-0E67-354D-9282-D1FD15D1488A}"/>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B5FD5320-9D31-B14F-84DB-3CB1AC9F8A4E}"/>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AD494726-866B-F944-A10A-73F05B979D3D}"/>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082B1233-35B9-7344-B7D7-D68B9B9C129B}"/>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4D65B5B6-1B54-1643-8CC4-479F48342247}"/>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AC2C2223-27BA-E141-8347-FF6403184906}"/>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F1164EBF-DAA6-0A42-BA41-A14B754B7A68}"/>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8D9006E8-E993-3A4B-8319-F3DCA363E2CD}"/>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6A4F1034-3EED-914B-B653-2D42F88627F7}"/>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4A9A793A-CBF5-B249-A25A-AAC206670726}"/>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566BB932-25DF-514F-9D7E-1D9286A5EA65}"/>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9D611649-722F-C846-B21F-0A1E8BBD10A3}"/>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E16AFFB6-38AA-D543-B7A7-64D0C042EB80}"/>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0816F957-5392-C64B-A7B4-2CAD9AFA38E2}"/>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40F2A98E-7590-1046-85D8-315AC1C9C655}"/>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87C3F89D-806C-3041-83C0-F9B327C69FC3}"/>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807DD29E-02D3-0047-AFC9-5D55E3B64A90}"/>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FE3F75D6-D39D-AA4A-89E8-15CA106F9731}"/>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E8B2A7F6-0C1B-D245-A73A-F098D164364B}"/>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257AFF34-4AEE-0744-99EA-7746C15D0F40}"/>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1E987A47-4141-4740-B93B-D083F3E3C7DE}"/>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F2B1959B-544D-D846-8CEC-75EA72546EF3}"/>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C1D7AF7E-6BE3-EE4D-8553-B6B08857A6CE}"/>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C72D3C4D-5709-1F46-96D3-8FBD6072E050}"/>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6E5D0C5C-C03A-F84B-9879-C950C373E7C5}"/>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39A867F5-2348-8144-ABA0-527D93251FE4}"/>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9E256765-765C-954F-9B44-902CD963978A}"/>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34B1FC32-A308-AF46-BB9F-6101775AB4BE}"/>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FA8D6E07-E729-1E4A-A7A3-989887E8DB64}"/>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F719F8EA-5ADE-E240-8458-9EA376B55D37}"/>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8DFC746E-6B62-5145-81EB-7DDE58530EE7}"/>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19230045-0644-CE46-B2CD-78410AC66C4F}"/>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739207AF-06B5-EC4D-8180-312D0122018F}"/>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8BC17FF7-954F-984A-896D-01B2E3C289E3}"/>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1AF62322-C310-7B40-9BDA-79968907F37A}"/>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A523DE46-3B9C-E442-994E-DEE9C88AC6EA}"/>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DF827023-55A9-5945-9CA3-E56C740B6D3B}"/>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037443E2-EC10-6144-B24A-9DCEE968F8A0}"/>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0CE260C4-7847-2C4F-AA83-86742B07AD45}"/>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23A8D991-D439-3642-8AF2-2E1C88D19F8A}"/>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897033BF-4648-FE40-A23D-634746E420AC}"/>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865563E0-492F-6747-A5DB-2F8527EDF08B}"/>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E219A955-7ADB-7D47-92AA-FDDFADF2F263}"/>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2E187216-2E36-1541-9A2E-9FB4BBD69B98}"/>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C745F3D0-E362-184D-BE60-E4B5B0E4272C}"/>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31BA7004-3CA1-0848-BBF1-0441840D2395}"/>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42655B18-0A4F-CD45-B101-80CE56A6D2F1}"/>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F026C2AE-1A23-B64E-BAFE-70C40DF3FDA1}"/>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527270D1-E2F3-E94E-9B16-DFBB177F52F7}"/>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6108E766-69D9-9147-BEE1-C477E71DE979}"/>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5EB6BE3C-5E2B-2A49-92E8-CD7D7A77F7D5}"/>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8FBA1907-9E0A-A243-B8FC-4721D2620506}"/>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BB82FC7D-D733-6A41-9D2C-C03FFBB22723}"/>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A93842E2-6B33-3943-BDBF-FD701648B51C}"/>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AE60B0FC-0B1A-5448-B1C9-D7D1898D28AB}"/>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AB238C7C-5EB1-A047-B036-A81143721E85}"/>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C481F5DE-C222-3343-A803-6FD9562C7C79}"/>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82FFFA83-75DA-C140-96BC-40CC49B50E34}"/>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6990F693-7F6A-5D41-B62F-EDA8DD29C0AE}"/>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B5C13D2E-824C-3B4E-BE43-1BFE1D1AB5B3}"/>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B02556FE-4EB5-5147-826B-DFF9A19261A9}"/>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56D655A0-DD7F-7545-9CB1-D5DECED3D8FE}"/>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solidFill>
              <a:schemeClr val="accent3"/>
            </a:solid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B46738BD-F58B-2D42-B53B-89745F44DB4A}"/>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solidFill>
              <a:schemeClr val="accent2"/>
            </a:solid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9548D4C5-E4BA-244D-80C9-209A9CBBBBB7}"/>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8892B9CD-2A41-F647-AFCC-0EFD030B509A}"/>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2B091074-6A0A-E941-AEBE-44D39D3CE095}"/>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solidFill>
              <a:schemeClr val="accent1"/>
            </a:solid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411053DB-CEB8-E34E-9E9E-B8DE2865F0A6}"/>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FF38F151-A574-724B-A781-C321D460ACCC}"/>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solidFill>
              <a:schemeClr val="accent4"/>
            </a:solid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854A0BF2-8BE1-A440-9F08-ABB91E161DA9}"/>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6F4E2EF9-204D-E145-AA61-DD8535504635}"/>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0379C23A-38F7-AC40-ADA6-4855AE29E8A0}"/>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33BF1CBF-A0B6-9746-AA57-61311D646D60}"/>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74CAF8DA-7915-A24E-8CAB-EDA0C70B6A94}"/>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33795C3F-5380-E544-9675-92459965DFA5}"/>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630D9047-C962-5F4B-8ABA-DA5FCEC41C97}"/>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6BB6ECE4-11D8-2445-A1F5-76F9216A100B}"/>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56F3C411-1CA3-D64D-937A-5033AB3470AC}"/>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2BAB0F94-2166-A84A-A266-56017DCECEF5}"/>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D8071507-D355-0E40-B3DD-BA0151517D57}"/>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DAC0BA37-8A16-7942-8394-0DA0D4C75B49}"/>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9242AC35-4EFA-804E-9B19-AF1E7041FC5A}"/>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10FFE027-1F4F-774E-B0C3-8B230680B7BD}"/>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D231F5AF-9CDD-0D4B-8000-FC6BAF109872}"/>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B05D3E1C-BFB3-D042-A717-0450DDE6069C}"/>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21E5C6C1-8076-224C-820E-3378A0AA2FDD}"/>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890F071C-E12E-E047-B7C4-956C7ADB1598}"/>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3C8D7878-6837-C345-AA62-F128B53CC66E}"/>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F2E0CD6B-6C33-D641-9827-43B5E6A528AB}"/>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790BB231-6799-654D-B622-140C6914F589}"/>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F5370E45-5535-774A-8AF1-8D2F21FA4557}"/>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27CAFA26-9CFF-E54A-8F95-8DC3816F2F80}"/>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C90FAD36-8013-B14C-AB38-979B98CD90E2}"/>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1F3AD0A1-F033-C440-87FD-9426B7A0CB8D}"/>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609E3517-155C-0842-AAB4-70813CD74CAC}"/>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A813A7DA-837B-DA4C-B344-860B3F1D9D24}"/>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8A8E62A6-D760-834B-BF37-4F4E7D206052}"/>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74D4D217-4363-2443-9AF5-4EFAB58C199C}"/>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C95DFF04-7C88-6A4B-82F8-053EE1424497}"/>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C492FA98-FF1B-9B41-A1D4-C2FEB0FAD36F}"/>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2C7AD939-C6E2-4749-B42F-1E69A037E477}"/>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A9776E4E-5758-1D4C-8988-CDAADDB2BFDF}"/>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5C2E899B-D04B-F146-9D3D-54DF40D2B960}"/>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E94C7ADB-24B7-D74E-A22D-2938F1E5A458}"/>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AF077CD6-6C27-0746-86DB-F8C740F33A98}"/>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C4216EE1-F66F-CD4D-A3F3-CC805B821D91}"/>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952350C1-6E5D-9146-ABB3-0BA8E3EDBA1F}"/>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12CF5FB0-1CF7-DF47-97BC-44443DF52FEC}"/>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6EC71AC1-3E32-E947-8C8C-1A34000D5341}"/>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B2D7B32D-C9C9-8440-AC4A-C5070113FD53}"/>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E7CE2586-AF71-AA4B-9FBA-A63F17BB5394}"/>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C3948358-5FD7-1444-836E-37A6A6FD51E5}"/>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F50E2644-D6DB-904D-AA04-2C45CCF97230}"/>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8C10F81B-62AB-7140-8288-B55FB23F2889}"/>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535ECAEA-FB24-DA41-B320-519B6B4DCF2C}"/>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DC3F21C6-9096-3840-A78F-CA4411284367}"/>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4778A340-77FE-6E44-B201-95247AB3C91B}"/>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837BB6E7-F4E7-BE4B-9441-0D396C7B1038}"/>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BA7CB4FC-7D66-4241-9CD4-459FB5E6F5C7}"/>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A80A2B9B-B522-7D4E-A531-CB95B8675F09}"/>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CC935307-99B4-CA48-AC6C-F4AFACB1319D}"/>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49785E87-2624-F348-BE95-1BE8291D6F9A}"/>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88588FF4-89F5-4A40-998D-35D2E00D89EB}"/>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663E270A-BA7B-BE4E-85A0-2FDD209A3C8E}"/>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B7E03A30-599C-E841-A70E-56FF2E88511D}"/>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2F7FE05A-B536-9B48-836D-8F3CF72E80B5}"/>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C8EC13B8-B146-054A-8297-CB6BC523F066}"/>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8D583D83-D557-3A4C-9D7F-5E26A0DED0A5}"/>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6A97BC72-3D4B-DC43-B9D9-CFD3FAA379B1}"/>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E489105D-AD6C-E846-8C9B-9D69568F5E7C}"/>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E38865BA-0BC5-1E40-BF5B-E3AFB8C54FD3}"/>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5FF6952C-6DFA-FD47-975B-23325DE3C5D3}"/>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C6F61AC3-B570-EB4A-8C6A-6C3E529F8287}"/>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6207C95A-6656-064C-9DD8-2B2E813950DB}"/>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DE9C1AD5-4A79-2047-A308-B9AF15ABD4EB}"/>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4E43A33C-DF8E-614E-AAFC-78BAFE9510C0}"/>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2BE58429-0B3B-0B41-891C-5108FE73FFE8}"/>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2D8A9003-501B-9443-BA76-C559024CB2F1}"/>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BFA3E40A-2779-BE4F-9ECD-8077CC8458FB}"/>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A4612D90-5A20-714E-9FDB-BA82B8BC8BC8}"/>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CBB604A8-1457-BD4A-A2FE-53EDE1271BDE}"/>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7064CF84-184E-7249-A067-A60982B8246A}"/>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711EEA96-01EF-F84A-A1CC-85C03003A9FF}"/>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D599832F-7889-B647-96EF-6AAE4403AFCB}"/>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C2B92D72-5888-C740-BCEF-E11FABF0D7EE}"/>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97834C35-5604-C946-94F8-CCB9329E5C15}"/>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F9823317-A639-944B-9CCE-0BA45EA79490}"/>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5FB6C8E2-588A-FF40-93DB-3F59741C3966}"/>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4EB8AACF-C887-144C-B2FC-D6888027708A}"/>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0C3BD0CC-3615-0544-B736-C726A47A12A9}"/>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C95A8C9D-603F-7145-BA84-9618F0E09976}"/>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0B590C11-A0B7-AF4F-AA7A-E625C30CE7BE}"/>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A09A8E31-8A5E-B447-96FE-FCB57A92147E}"/>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A7060908-5299-E74C-92BE-B6BD1B858568}"/>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BBAD50CC-49E5-2243-AC99-1F47C0D255FA}"/>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D186753B-06B9-4A4C-AA22-4BDB413DBAB6}"/>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87B26E10-5D07-E143-A778-6ED9C9175B9E}"/>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DA83AD05-8485-B44A-AC07-D0FBA34815F9}"/>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BF1EC7CE-489B-C246-AD42-C26BA54262F4}"/>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C740EF43-4B5E-B54E-BF04-CA66FD88C91E}"/>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68DFEFCD-1852-0B47-BF3E-37E0D8A7E17D}"/>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A82CAD24-0069-A44E-BBAA-BA1A572BC2A2}"/>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19563016-0459-EF4D-8242-D4E23109D381}"/>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C3CEC059-7EA1-1742-B2F8-788C8C0B4766}"/>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D8335299-1B85-F24F-BBE8-D3A432C54868}"/>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1C74DE93-ECCC-2843-BF40-5E33CD72ED8E}"/>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5FE92819-D819-A944-9C0D-0079B4F6D2D8}"/>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4AB484DB-D751-0F43-9DF2-F07D265D76D9}"/>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E8195832-2FD0-BF4A-8550-F370DFB06DA1}"/>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7CE22995-E41F-8441-B469-7A4EF2259188}"/>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03AD71BC-6E33-964A-8612-18BEECCBDE7D}"/>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00E80D34-9207-354E-AFCB-B11B80F1B1C9}"/>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3A64949C-97C5-7C4C-8D64-5F16F34BBAD4}"/>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7454D378-1477-0F40-9C03-5BCF232C4A14}"/>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0C70EB05-0FFF-624D-8630-9848EDC04CB7}"/>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52" name="Freeform 251">
              <a:extLst>
                <a:ext uri="{FF2B5EF4-FFF2-40B4-BE49-F238E27FC236}">
                  <a16:creationId xmlns:a16="http://schemas.microsoft.com/office/drawing/2014/main" id="{0AAD44F6-3579-9048-9932-6D9512096E70}"/>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53" name="Freeform 252">
              <a:extLst>
                <a:ext uri="{FF2B5EF4-FFF2-40B4-BE49-F238E27FC236}">
                  <a16:creationId xmlns:a16="http://schemas.microsoft.com/office/drawing/2014/main" id="{F5D9770D-810F-BD4A-A8B4-B434902C3AB0}"/>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54" name="Freeform 253">
              <a:extLst>
                <a:ext uri="{FF2B5EF4-FFF2-40B4-BE49-F238E27FC236}">
                  <a16:creationId xmlns:a16="http://schemas.microsoft.com/office/drawing/2014/main" id="{64165B91-695F-854A-8908-7A6FEB5CE355}"/>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55" name="Freeform 254">
              <a:extLst>
                <a:ext uri="{FF2B5EF4-FFF2-40B4-BE49-F238E27FC236}">
                  <a16:creationId xmlns:a16="http://schemas.microsoft.com/office/drawing/2014/main" id="{F217D0A1-14A6-CD49-9A20-67F8AFFEB23D}"/>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56" name="Freeform 255">
              <a:extLst>
                <a:ext uri="{FF2B5EF4-FFF2-40B4-BE49-F238E27FC236}">
                  <a16:creationId xmlns:a16="http://schemas.microsoft.com/office/drawing/2014/main" id="{6660972C-9013-E944-813B-69DF8400A9C6}"/>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57" name="Freeform 256">
              <a:extLst>
                <a:ext uri="{FF2B5EF4-FFF2-40B4-BE49-F238E27FC236}">
                  <a16:creationId xmlns:a16="http://schemas.microsoft.com/office/drawing/2014/main" id="{CD9C4D06-DAFC-1F47-A78D-8A309F0B48D6}"/>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58" name="Freeform 257">
              <a:extLst>
                <a:ext uri="{FF2B5EF4-FFF2-40B4-BE49-F238E27FC236}">
                  <a16:creationId xmlns:a16="http://schemas.microsoft.com/office/drawing/2014/main" id="{3AFDEDF8-CA05-C94C-A870-EAC675454BCB}"/>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59" name="Freeform 258">
              <a:extLst>
                <a:ext uri="{FF2B5EF4-FFF2-40B4-BE49-F238E27FC236}">
                  <a16:creationId xmlns:a16="http://schemas.microsoft.com/office/drawing/2014/main" id="{D3CABDD8-E990-E042-BB58-F278BDE8AEA2}"/>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60" name="Freeform 259">
              <a:extLst>
                <a:ext uri="{FF2B5EF4-FFF2-40B4-BE49-F238E27FC236}">
                  <a16:creationId xmlns:a16="http://schemas.microsoft.com/office/drawing/2014/main" id="{5EA0A107-648A-C84A-8121-BE505FCB6391}"/>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61" name="Freeform 260">
              <a:extLst>
                <a:ext uri="{FF2B5EF4-FFF2-40B4-BE49-F238E27FC236}">
                  <a16:creationId xmlns:a16="http://schemas.microsoft.com/office/drawing/2014/main" id="{36772A78-58FC-3047-B50D-5B5DED4CD34F}"/>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62" name="Freeform 261">
              <a:extLst>
                <a:ext uri="{FF2B5EF4-FFF2-40B4-BE49-F238E27FC236}">
                  <a16:creationId xmlns:a16="http://schemas.microsoft.com/office/drawing/2014/main" id="{199EC9B8-2294-0647-A2D9-4DF6B750A881}"/>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63" name="Freeform 262">
              <a:extLst>
                <a:ext uri="{FF2B5EF4-FFF2-40B4-BE49-F238E27FC236}">
                  <a16:creationId xmlns:a16="http://schemas.microsoft.com/office/drawing/2014/main" id="{08523A99-675A-2B4A-BAD9-7C554E6B85AD}"/>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64" name="Freeform 263">
              <a:extLst>
                <a:ext uri="{FF2B5EF4-FFF2-40B4-BE49-F238E27FC236}">
                  <a16:creationId xmlns:a16="http://schemas.microsoft.com/office/drawing/2014/main" id="{6B2BA5A4-0B54-E847-A692-29911BF3A57B}"/>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65" name="Freeform 264">
              <a:extLst>
                <a:ext uri="{FF2B5EF4-FFF2-40B4-BE49-F238E27FC236}">
                  <a16:creationId xmlns:a16="http://schemas.microsoft.com/office/drawing/2014/main" id="{BE753CAA-7E83-7041-A136-95B1CDF78CEA}"/>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66" name="Freeform 265">
              <a:extLst>
                <a:ext uri="{FF2B5EF4-FFF2-40B4-BE49-F238E27FC236}">
                  <a16:creationId xmlns:a16="http://schemas.microsoft.com/office/drawing/2014/main" id="{47C12737-F428-124A-A5C4-A0E7E4C4EF7B}"/>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67" name="Freeform 266">
              <a:extLst>
                <a:ext uri="{FF2B5EF4-FFF2-40B4-BE49-F238E27FC236}">
                  <a16:creationId xmlns:a16="http://schemas.microsoft.com/office/drawing/2014/main" id="{791400C4-85F5-0843-AE15-3DC68A5224B3}"/>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68" name="Freeform 267">
              <a:extLst>
                <a:ext uri="{FF2B5EF4-FFF2-40B4-BE49-F238E27FC236}">
                  <a16:creationId xmlns:a16="http://schemas.microsoft.com/office/drawing/2014/main" id="{7C8FFFD8-6771-6B41-B1CE-AED419BF77BF}"/>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69" name="Freeform 268">
              <a:extLst>
                <a:ext uri="{FF2B5EF4-FFF2-40B4-BE49-F238E27FC236}">
                  <a16:creationId xmlns:a16="http://schemas.microsoft.com/office/drawing/2014/main" id="{181DE1E3-BEBE-124A-8E64-633D1BF0CA55}"/>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70" name="Freeform 269">
              <a:extLst>
                <a:ext uri="{FF2B5EF4-FFF2-40B4-BE49-F238E27FC236}">
                  <a16:creationId xmlns:a16="http://schemas.microsoft.com/office/drawing/2014/main" id="{6AF2FB42-EB71-634F-8A86-EF35C8ECDBDB}"/>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71" name="Freeform 270">
              <a:extLst>
                <a:ext uri="{FF2B5EF4-FFF2-40B4-BE49-F238E27FC236}">
                  <a16:creationId xmlns:a16="http://schemas.microsoft.com/office/drawing/2014/main" id="{41963A23-C657-B847-B26E-53C599ED8222}"/>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272" name="Freeform 271">
              <a:extLst>
                <a:ext uri="{FF2B5EF4-FFF2-40B4-BE49-F238E27FC236}">
                  <a16:creationId xmlns:a16="http://schemas.microsoft.com/office/drawing/2014/main" id="{5A5CF0C6-FB0C-3C46-9296-B4C6FE40821B}"/>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73" name="Freeform 272">
              <a:extLst>
                <a:ext uri="{FF2B5EF4-FFF2-40B4-BE49-F238E27FC236}">
                  <a16:creationId xmlns:a16="http://schemas.microsoft.com/office/drawing/2014/main" id="{C20E9291-1560-A142-AACD-C90285CF4CEE}"/>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74" name="Freeform 273">
              <a:extLst>
                <a:ext uri="{FF2B5EF4-FFF2-40B4-BE49-F238E27FC236}">
                  <a16:creationId xmlns:a16="http://schemas.microsoft.com/office/drawing/2014/main" id="{035158C6-B442-5E4F-8658-CAADA0173333}"/>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75" name="Freeform 274">
              <a:extLst>
                <a:ext uri="{FF2B5EF4-FFF2-40B4-BE49-F238E27FC236}">
                  <a16:creationId xmlns:a16="http://schemas.microsoft.com/office/drawing/2014/main" id="{7E81BD66-5DC2-2646-8A55-05C62B10DA1B}"/>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76" name="Freeform 275">
              <a:extLst>
                <a:ext uri="{FF2B5EF4-FFF2-40B4-BE49-F238E27FC236}">
                  <a16:creationId xmlns:a16="http://schemas.microsoft.com/office/drawing/2014/main" id="{374F9D5F-5D2D-ED49-BF8B-95E93C2CA39E}"/>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277" name="Freeform 276">
              <a:extLst>
                <a:ext uri="{FF2B5EF4-FFF2-40B4-BE49-F238E27FC236}">
                  <a16:creationId xmlns:a16="http://schemas.microsoft.com/office/drawing/2014/main" id="{8B0DED42-EA32-D94F-940A-0655EE459816}"/>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278" name="Freeform 277">
              <a:extLst>
                <a:ext uri="{FF2B5EF4-FFF2-40B4-BE49-F238E27FC236}">
                  <a16:creationId xmlns:a16="http://schemas.microsoft.com/office/drawing/2014/main" id="{BDC5AD83-1D7A-7B4A-ADA1-FDD0DCD454DB}"/>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279" name="Freeform 278">
              <a:extLst>
                <a:ext uri="{FF2B5EF4-FFF2-40B4-BE49-F238E27FC236}">
                  <a16:creationId xmlns:a16="http://schemas.microsoft.com/office/drawing/2014/main" id="{2382BC1B-4BBD-1E4B-A051-9E768E44AF3D}"/>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280" name="Freeform 279">
              <a:extLst>
                <a:ext uri="{FF2B5EF4-FFF2-40B4-BE49-F238E27FC236}">
                  <a16:creationId xmlns:a16="http://schemas.microsoft.com/office/drawing/2014/main" id="{3C5ECA0E-B5D7-CE4B-81D9-BC6C36780EDC}"/>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281" name="Freeform 280">
              <a:extLst>
                <a:ext uri="{FF2B5EF4-FFF2-40B4-BE49-F238E27FC236}">
                  <a16:creationId xmlns:a16="http://schemas.microsoft.com/office/drawing/2014/main" id="{93CF9986-270F-7842-9D8D-9160AE25037F}"/>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282" name="Freeform 281">
              <a:extLst>
                <a:ext uri="{FF2B5EF4-FFF2-40B4-BE49-F238E27FC236}">
                  <a16:creationId xmlns:a16="http://schemas.microsoft.com/office/drawing/2014/main" id="{7E3FAE85-DD43-274B-9915-6F4FB3867AB9}"/>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283" name="Freeform 282">
              <a:extLst>
                <a:ext uri="{FF2B5EF4-FFF2-40B4-BE49-F238E27FC236}">
                  <a16:creationId xmlns:a16="http://schemas.microsoft.com/office/drawing/2014/main" id="{28C8382E-77CC-FC4B-BC9B-31A3B80C5F90}"/>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284" name="Freeform 283">
              <a:extLst>
                <a:ext uri="{FF2B5EF4-FFF2-40B4-BE49-F238E27FC236}">
                  <a16:creationId xmlns:a16="http://schemas.microsoft.com/office/drawing/2014/main" id="{5E1B6E14-2C04-E744-97E6-6A3777144369}"/>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285" name="Freeform 284">
              <a:extLst>
                <a:ext uri="{FF2B5EF4-FFF2-40B4-BE49-F238E27FC236}">
                  <a16:creationId xmlns:a16="http://schemas.microsoft.com/office/drawing/2014/main" id="{39D58590-C5BD-4A46-B0F9-6DC730ECD12C}"/>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286" name="Freeform 285">
              <a:extLst>
                <a:ext uri="{FF2B5EF4-FFF2-40B4-BE49-F238E27FC236}">
                  <a16:creationId xmlns:a16="http://schemas.microsoft.com/office/drawing/2014/main" id="{7224FA48-03E2-7D47-9CEF-E20926CEAB2B}"/>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287" name="Freeform 286">
              <a:extLst>
                <a:ext uri="{FF2B5EF4-FFF2-40B4-BE49-F238E27FC236}">
                  <a16:creationId xmlns:a16="http://schemas.microsoft.com/office/drawing/2014/main" id="{0B716126-D62E-3840-8557-8A4CAE5E77BD}"/>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288" name="Freeform 287">
              <a:extLst>
                <a:ext uri="{FF2B5EF4-FFF2-40B4-BE49-F238E27FC236}">
                  <a16:creationId xmlns:a16="http://schemas.microsoft.com/office/drawing/2014/main" id="{FDC72E99-28C1-5F48-9288-2C99D76F2D3D}"/>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289" name="Freeform 288">
              <a:extLst>
                <a:ext uri="{FF2B5EF4-FFF2-40B4-BE49-F238E27FC236}">
                  <a16:creationId xmlns:a16="http://schemas.microsoft.com/office/drawing/2014/main" id="{7BE21747-66F7-E143-A4FD-811028824D3F}"/>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290" name="Freeform 289">
              <a:extLst>
                <a:ext uri="{FF2B5EF4-FFF2-40B4-BE49-F238E27FC236}">
                  <a16:creationId xmlns:a16="http://schemas.microsoft.com/office/drawing/2014/main" id="{51277D05-411F-EE44-8C91-DF1E4661F3C3}"/>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291" name="Freeform 290">
              <a:extLst>
                <a:ext uri="{FF2B5EF4-FFF2-40B4-BE49-F238E27FC236}">
                  <a16:creationId xmlns:a16="http://schemas.microsoft.com/office/drawing/2014/main" id="{52F4A55F-C6AC-E348-A8D5-F5EBFF28C6D4}"/>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292" name="Freeform 291">
              <a:extLst>
                <a:ext uri="{FF2B5EF4-FFF2-40B4-BE49-F238E27FC236}">
                  <a16:creationId xmlns:a16="http://schemas.microsoft.com/office/drawing/2014/main" id="{7DB3B5DD-43C8-4A48-8343-76E787C0B65E}"/>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293" name="Freeform 292">
              <a:extLst>
                <a:ext uri="{FF2B5EF4-FFF2-40B4-BE49-F238E27FC236}">
                  <a16:creationId xmlns:a16="http://schemas.microsoft.com/office/drawing/2014/main" id="{D18D1E7B-10F9-2A4F-9C5F-9EA314BBE199}"/>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294" name="Freeform 293">
              <a:extLst>
                <a:ext uri="{FF2B5EF4-FFF2-40B4-BE49-F238E27FC236}">
                  <a16:creationId xmlns:a16="http://schemas.microsoft.com/office/drawing/2014/main" id="{63D32059-8C37-A643-9681-4615493DA4B2}"/>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295" name="Freeform 294">
              <a:extLst>
                <a:ext uri="{FF2B5EF4-FFF2-40B4-BE49-F238E27FC236}">
                  <a16:creationId xmlns:a16="http://schemas.microsoft.com/office/drawing/2014/main" id="{12974FAF-AE7F-1C44-8909-1E67DC5F4ED4}"/>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296" name="Freeform 295">
              <a:extLst>
                <a:ext uri="{FF2B5EF4-FFF2-40B4-BE49-F238E27FC236}">
                  <a16:creationId xmlns:a16="http://schemas.microsoft.com/office/drawing/2014/main" id="{EBB6F9DD-EC81-8247-9B9C-47D5D23F4A33}"/>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297" name="Freeform 296">
              <a:extLst>
                <a:ext uri="{FF2B5EF4-FFF2-40B4-BE49-F238E27FC236}">
                  <a16:creationId xmlns:a16="http://schemas.microsoft.com/office/drawing/2014/main" id="{051A2A55-F9F4-654E-90DE-E83E5452705D}"/>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298" name="Freeform 297">
              <a:extLst>
                <a:ext uri="{FF2B5EF4-FFF2-40B4-BE49-F238E27FC236}">
                  <a16:creationId xmlns:a16="http://schemas.microsoft.com/office/drawing/2014/main" id="{9EC6ED2E-1D50-304C-A350-1533714826AB}"/>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
        <p:nvSpPr>
          <p:cNvPr id="299" name="Forma libre 2036">
            <a:extLst>
              <a:ext uri="{FF2B5EF4-FFF2-40B4-BE49-F238E27FC236}">
                <a16:creationId xmlns:a16="http://schemas.microsoft.com/office/drawing/2014/main" id="{5983EB6D-A818-E246-9ADE-C43231F0335A}"/>
              </a:ext>
            </a:extLst>
          </p:cNvPr>
          <p:cNvSpPr/>
          <p:nvPr/>
        </p:nvSpPr>
        <p:spPr>
          <a:xfrm>
            <a:off x="11600464" y="4288921"/>
            <a:ext cx="797099" cy="1610870"/>
          </a:xfrm>
          <a:custGeom>
            <a:avLst/>
            <a:gdLst>
              <a:gd name="connsiteX0" fmla="*/ 421637 w 428475"/>
              <a:gd name="connsiteY0" fmla="*/ 488574 h 865912"/>
              <a:gd name="connsiteX1" fmla="*/ 416591 w 428475"/>
              <a:gd name="connsiteY1" fmla="*/ 470685 h 865912"/>
              <a:gd name="connsiteX2" fmla="*/ 267672 w 428475"/>
              <a:gd name="connsiteY2" fmla="*/ 205678 h 865912"/>
              <a:gd name="connsiteX3" fmla="*/ 315280 w 428475"/>
              <a:gd name="connsiteY3" fmla="*/ 184363 h 865912"/>
              <a:gd name="connsiteX4" fmla="*/ 303949 w 428475"/>
              <a:gd name="connsiteY4" fmla="*/ 102815 h 865912"/>
              <a:gd name="connsiteX5" fmla="*/ 221206 w 428475"/>
              <a:gd name="connsiteY5" fmla="*/ 12132 h 865912"/>
              <a:gd name="connsiteX6" fmla="*/ 136177 w 428475"/>
              <a:gd name="connsiteY6" fmla="*/ 84640 h 865912"/>
              <a:gd name="connsiteX7" fmla="*/ 112373 w 428475"/>
              <a:gd name="connsiteY7" fmla="*/ 184363 h 865912"/>
              <a:gd name="connsiteX8" fmla="*/ 161600 w 428475"/>
              <a:gd name="connsiteY8" fmla="*/ 202823 h 865912"/>
              <a:gd name="connsiteX9" fmla="*/ 7444 w 428475"/>
              <a:gd name="connsiteY9" fmla="*/ 482865 h 865912"/>
              <a:gd name="connsiteX10" fmla="*/ 26011 w 428475"/>
              <a:gd name="connsiteY10" fmla="*/ 509508 h 865912"/>
              <a:gd name="connsiteX11" fmla="*/ 52672 w 428475"/>
              <a:gd name="connsiteY11" fmla="*/ 490953 h 865912"/>
              <a:gd name="connsiteX12" fmla="*/ 128941 w 428475"/>
              <a:gd name="connsiteY12" fmla="*/ 306733 h 865912"/>
              <a:gd name="connsiteX13" fmla="*/ 63146 w 428475"/>
              <a:gd name="connsiteY13" fmla="*/ 628548 h 865912"/>
              <a:gd name="connsiteX14" fmla="*/ 124275 w 428475"/>
              <a:gd name="connsiteY14" fmla="*/ 639014 h 865912"/>
              <a:gd name="connsiteX15" fmla="*/ 124275 w 428475"/>
              <a:gd name="connsiteY15" fmla="*/ 823425 h 865912"/>
              <a:gd name="connsiteX16" fmla="*/ 163981 w 428475"/>
              <a:gd name="connsiteY16" fmla="*/ 863105 h 865912"/>
              <a:gd name="connsiteX17" fmla="*/ 203686 w 428475"/>
              <a:gd name="connsiteY17" fmla="*/ 823425 h 865912"/>
              <a:gd name="connsiteX18" fmla="*/ 203686 w 428475"/>
              <a:gd name="connsiteY18" fmla="*/ 643106 h 865912"/>
              <a:gd name="connsiteX19" fmla="*/ 227490 w 428475"/>
              <a:gd name="connsiteY19" fmla="*/ 642821 h 865912"/>
              <a:gd name="connsiteX20" fmla="*/ 227490 w 428475"/>
              <a:gd name="connsiteY20" fmla="*/ 823521 h 865912"/>
              <a:gd name="connsiteX21" fmla="*/ 267196 w 428475"/>
              <a:gd name="connsiteY21" fmla="*/ 863200 h 865912"/>
              <a:gd name="connsiteX22" fmla="*/ 306901 w 428475"/>
              <a:gd name="connsiteY22" fmla="*/ 823521 h 865912"/>
              <a:gd name="connsiteX23" fmla="*/ 306901 w 428475"/>
              <a:gd name="connsiteY23" fmla="*/ 636826 h 865912"/>
              <a:gd name="connsiteX24" fmla="*/ 363650 w 428475"/>
              <a:gd name="connsiteY24" fmla="*/ 626264 h 865912"/>
              <a:gd name="connsiteX25" fmla="*/ 313090 w 428475"/>
              <a:gd name="connsiteY25" fmla="*/ 323385 h 865912"/>
              <a:gd name="connsiteX26" fmla="*/ 372601 w 428475"/>
              <a:gd name="connsiteY26" fmla="*/ 483055 h 865912"/>
              <a:gd name="connsiteX27" fmla="*/ 377647 w 428475"/>
              <a:gd name="connsiteY27" fmla="*/ 501039 h 865912"/>
              <a:gd name="connsiteX28" fmla="*/ 399737 w 428475"/>
              <a:gd name="connsiteY28" fmla="*/ 517691 h 865912"/>
              <a:gd name="connsiteX29" fmla="*/ 406022 w 428475"/>
              <a:gd name="connsiteY29" fmla="*/ 516835 h 865912"/>
              <a:gd name="connsiteX30" fmla="*/ 421637 w 428475"/>
              <a:gd name="connsiteY30" fmla="*/ 488574 h 86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28475" h="865912">
                <a:moveTo>
                  <a:pt x="421637" y="488574"/>
                </a:moveTo>
                <a:lnTo>
                  <a:pt x="416591" y="470685"/>
                </a:lnTo>
                <a:cubicBezTo>
                  <a:pt x="385455" y="322148"/>
                  <a:pt x="355081" y="231940"/>
                  <a:pt x="267672" y="205678"/>
                </a:cubicBezTo>
                <a:cubicBezTo>
                  <a:pt x="299760" y="198160"/>
                  <a:pt x="315280" y="184363"/>
                  <a:pt x="315280" y="184363"/>
                </a:cubicBezTo>
                <a:cubicBezTo>
                  <a:pt x="315280" y="184363"/>
                  <a:pt x="295761" y="165617"/>
                  <a:pt x="303949" y="102815"/>
                </a:cubicBezTo>
                <a:cubicBezTo>
                  <a:pt x="312995" y="33161"/>
                  <a:pt x="236441" y="-7660"/>
                  <a:pt x="221206" y="12132"/>
                </a:cubicBezTo>
                <a:cubicBezTo>
                  <a:pt x="204162" y="-4901"/>
                  <a:pt x="142938" y="24026"/>
                  <a:pt x="136177" y="84640"/>
                </a:cubicBezTo>
                <a:cubicBezTo>
                  <a:pt x="129417" y="145254"/>
                  <a:pt x="138462" y="154865"/>
                  <a:pt x="112373" y="184363"/>
                </a:cubicBezTo>
                <a:cubicBezTo>
                  <a:pt x="112373" y="184363"/>
                  <a:pt x="130274" y="195115"/>
                  <a:pt x="161600" y="202823"/>
                </a:cubicBezTo>
                <a:cubicBezTo>
                  <a:pt x="52006" y="230799"/>
                  <a:pt x="26678" y="365253"/>
                  <a:pt x="7444" y="482865"/>
                </a:cubicBezTo>
                <a:cubicBezTo>
                  <a:pt x="5445" y="495330"/>
                  <a:pt x="13538" y="507225"/>
                  <a:pt x="26011" y="509508"/>
                </a:cubicBezTo>
                <a:cubicBezTo>
                  <a:pt x="38390" y="511697"/>
                  <a:pt x="50387" y="503418"/>
                  <a:pt x="52672" y="490953"/>
                </a:cubicBezTo>
                <a:cubicBezTo>
                  <a:pt x="64098" y="427389"/>
                  <a:pt x="138462" y="293982"/>
                  <a:pt x="128941" y="306733"/>
                </a:cubicBezTo>
                <a:cubicBezTo>
                  <a:pt x="94948" y="524257"/>
                  <a:pt x="84760" y="567363"/>
                  <a:pt x="63146" y="628548"/>
                </a:cubicBezTo>
                <a:cubicBezTo>
                  <a:pt x="82475" y="633305"/>
                  <a:pt x="103137" y="636636"/>
                  <a:pt x="124275" y="639014"/>
                </a:cubicBezTo>
                <a:lnTo>
                  <a:pt x="124275" y="823425"/>
                </a:lnTo>
                <a:cubicBezTo>
                  <a:pt x="124275" y="845216"/>
                  <a:pt x="142176" y="863105"/>
                  <a:pt x="163981" y="863105"/>
                </a:cubicBezTo>
                <a:cubicBezTo>
                  <a:pt x="185785" y="863105"/>
                  <a:pt x="203686" y="845216"/>
                  <a:pt x="203686" y="823425"/>
                </a:cubicBezTo>
                <a:lnTo>
                  <a:pt x="203686" y="643106"/>
                </a:lnTo>
                <a:cubicBezTo>
                  <a:pt x="211684" y="643106"/>
                  <a:pt x="219682" y="643011"/>
                  <a:pt x="227490" y="642821"/>
                </a:cubicBezTo>
                <a:lnTo>
                  <a:pt x="227490" y="823521"/>
                </a:lnTo>
                <a:cubicBezTo>
                  <a:pt x="227490" y="845311"/>
                  <a:pt x="245391" y="863200"/>
                  <a:pt x="267196" y="863200"/>
                </a:cubicBezTo>
                <a:cubicBezTo>
                  <a:pt x="289000" y="863200"/>
                  <a:pt x="306901" y="845311"/>
                  <a:pt x="306901" y="823521"/>
                </a:cubicBezTo>
                <a:lnTo>
                  <a:pt x="306901" y="636826"/>
                </a:lnTo>
                <a:cubicBezTo>
                  <a:pt x="329658" y="633971"/>
                  <a:pt x="349273" y="630260"/>
                  <a:pt x="363650" y="626264"/>
                </a:cubicBezTo>
                <a:cubicBezTo>
                  <a:pt x="320232" y="540529"/>
                  <a:pt x="315375" y="410357"/>
                  <a:pt x="313090" y="323385"/>
                </a:cubicBezTo>
                <a:cubicBezTo>
                  <a:pt x="334133" y="356499"/>
                  <a:pt x="351272" y="407407"/>
                  <a:pt x="372601" y="483055"/>
                </a:cubicBezTo>
                <a:lnTo>
                  <a:pt x="377647" y="501039"/>
                </a:lnTo>
                <a:cubicBezTo>
                  <a:pt x="380504" y="511126"/>
                  <a:pt x="389740" y="517691"/>
                  <a:pt x="399737" y="517691"/>
                </a:cubicBezTo>
                <a:cubicBezTo>
                  <a:pt x="401832" y="517691"/>
                  <a:pt x="403927" y="517406"/>
                  <a:pt x="406022" y="516835"/>
                </a:cubicBezTo>
                <a:cubicBezTo>
                  <a:pt x="418019" y="513409"/>
                  <a:pt x="425065" y="500754"/>
                  <a:pt x="421637" y="488574"/>
                </a:cubicBezTo>
                <a:close/>
              </a:path>
            </a:pathLst>
          </a:custGeom>
          <a:solidFill>
            <a:schemeClr val="accent1"/>
          </a:solidFill>
          <a:ln w="9525" cap="flat">
            <a:noFill/>
            <a:prstDash val="solid"/>
            <a:miter/>
          </a:ln>
        </p:spPr>
        <p:txBody>
          <a:bodyPr rtlCol="0" anchor="ctr"/>
          <a:lstStyle/>
          <a:p>
            <a:endParaRPr lang="es-MX"/>
          </a:p>
        </p:txBody>
      </p:sp>
      <p:sp>
        <p:nvSpPr>
          <p:cNvPr id="300" name="Forma libre 2037">
            <a:extLst>
              <a:ext uri="{FF2B5EF4-FFF2-40B4-BE49-F238E27FC236}">
                <a16:creationId xmlns:a16="http://schemas.microsoft.com/office/drawing/2014/main" id="{D02A7079-E399-1A4A-B8D4-C411AEAB70CB}"/>
              </a:ext>
            </a:extLst>
          </p:cNvPr>
          <p:cNvSpPr/>
          <p:nvPr/>
        </p:nvSpPr>
        <p:spPr>
          <a:xfrm>
            <a:off x="11713708" y="6372823"/>
            <a:ext cx="694017" cy="1610870"/>
          </a:xfrm>
          <a:custGeom>
            <a:avLst/>
            <a:gdLst>
              <a:gd name="connsiteX0" fmla="*/ 294887 w 295172"/>
              <a:gd name="connsiteY0" fmla="*/ 250450 h 685117"/>
              <a:gd name="connsiteX1" fmla="*/ 205478 w 295172"/>
              <a:gd name="connsiteY1" fmla="*/ 161100 h 685117"/>
              <a:gd name="connsiteX2" fmla="*/ 184530 w 295172"/>
              <a:gd name="connsiteY2" fmla="*/ 161100 h 685117"/>
              <a:gd name="connsiteX3" fmla="*/ 183388 w 295172"/>
              <a:gd name="connsiteY3" fmla="*/ 159958 h 685117"/>
              <a:gd name="connsiteX4" fmla="*/ 183388 w 295172"/>
              <a:gd name="connsiteY4" fmla="*/ 133505 h 685117"/>
              <a:gd name="connsiteX5" fmla="*/ 183959 w 295172"/>
              <a:gd name="connsiteY5" fmla="*/ 132553 h 685117"/>
              <a:gd name="connsiteX6" fmla="*/ 216237 w 295172"/>
              <a:gd name="connsiteY6" fmla="*/ 73367 h 685117"/>
              <a:gd name="connsiteX7" fmla="*/ 149967 w 295172"/>
              <a:gd name="connsiteY7" fmla="*/ 7138 h 685117"/>
              <a:gd name="connsiteX8" fmla="*/ 83696 w 295172"/>
              <a:gd name="connsiteY8" fmla="*/ 73367 h 685117"/>
              <a:gd name="connsiteX9" fmla="*/ 118069 w 295172"/>
              <a:gd name="connsiteY9" fmla="*/ 133600 h 685117"/>
              <a:gd name="connsiteX10" fmla="*/ 118640 w 295172"/>
              <a:gd name="connsiteY10" fmla="*/ 134551 h 685117"/>
              <a:gd name="connsiteX11" fmla="*/ 118640 w 295172"/>
              <a:gd name="connsiteY11" fmla="*/ 159958 h 685117"/>
              <a:gd name="connsiteX12" fmla="*/ 117498 w 295172"/>
              <a:gd name="connsiteY12" fmla="*/ 161100 h 685117"/>
              <a:gd name="connsiteX13" fmla="*/ 96550 w 295172"/>
              <a:gd name="connsiteY13" fmla="*/ 161100 h 685117"/>
              <a:gd name="connsiteX14" fmla="*/ 7141 w 295172"/>
              <a:gd name="connsiteY14" fmla="*/ 250450 h 685117"/>
              <a:gd name="connsiteX15" fmla="*/ 7141 w 295172"/>
              <a:gd name="connsiteY15" fmla="*/ 418780 h 685117"/>
              <a:gd name="connsiteX16" fmla="*/ 7141 w 295172"/>
              <a:gd name="connsiteY16" fmla="*/ 418780 h 685117"/>
              <a:gd name="connsiteX17" fmla="*/ 7141 w 295172"/>
              <a:gd name="connsiteY17" fmla="*/ 418971 h 685117"/>
              <a:gd name="connsiteX18" fmla="*/ 34945 w 295172"/>
              <a:gd name="connsiteY18" fmla="*/ 440951 h 685117"/>
              <a:gd name="connsiteX19" fmla="*/ 62748 w 295172"/>
              <a:gd name="connsiteY19" fmla="*/ 418971 h 685117"/>
              <a:gd name="connsiteX20" fmla="*/ 62748 w 295172"/>
              <a:gd name="connsiteY20" fmla="*/ 418780 h 685117"/>
              <a:gd name="connsiteX21" fmla="*/ 62748 w 295172"/>
              <a:gd name="connsiteY21" fmla="*/ 291843 h 685117"/>
              <a:gd name="connsiteX22" fmla="*/ 77030 w 295172"/>
              <a:gd name="connsiteY22" fmla="*/ 265485 h 685117"/>
              <a:gd name="connsiteX23" fmla="*/ 77030 w 295172"/>
              <a:gd name="connsiteY23" fmla="*/ 648199 h 685117"/>
              <a:gd name="connsiteX24" fmla="*/ 102549 w 295172"/>
              <a:gd name="connsiteY24" fmla="*/ 680837 h 685117"/>
              <a:gd name="connsiteX25" fmla="*/ 139683 w 295172"/>
              <a:gd name="connsiteY25" fmla="*/ 650102 h 685117"/>
              <a:gd name="connsiteX26" fmla="*/ 139683 w 295172"/>
              <a:gd name="connsiteY26" fmla="*/ 445804 h 685117"/>
              <a:gd name="connsiteX27" fmla="*/ 151014 w 295172"/>
              <a:gd name="connsiteY27" fmla="*/ 434481 h 685117"/>
              <a:gd name="connsiteX28" fmla="*/ 151014 w 295172"/>
              <a:gd name="connsiteY28" fmla="*/ 434481 h 685117"/>
              <a:gd name="connsiteX29" fmla="*/ 162345 w 295172"/>
              <a:gd name="connsiteY29" fmla="*/ 445804 h 685117"/>
              <a:gd name="connsiteX30" fmla="*/ 162345 w 295172"/>
              <a:gd name="connsiteY30" fmla="*/ 648199 h 685117"/>
              <a:gd name="connsiteX31" fmla="*/ 187863 w 295172"/>
              <a:gd name="connsiteY31" fmla="*/ 680837 h 685117"/>
              <a:gd name="connsiteX32" fmla="*/ 224997 w 295172"/>
              <a:gd name="connsiteY32" fmla="*/ 650102 h 685117"/>
              <a:gd name="connsiteX33" fmla="*/ 224997 w 295172"/>
              <a:gd name="connsiteY33" fmla="*/ 265580 h 685117"/>
              <a:gd name="connsiteX34" fmla="*/ 239280 w 295172"/>
              <a:gd name="connsiteY34" fmla="*/ 291938 h 685117"/>
              <a:gd name="connsiteX35" fmla="*/ 239280 w 295172"/>
              <a:gd name="connsiteY35" fmla="*/ 418875 h 685117"/>
              <a:gd name="connsiteX36" fmla="*/ 239280 w 295172"/>
              <a:gd name="connsiteY36" fmla="*/ 418875 h 685117"/>
              <a:gd name="connsiteX37" fmla="*/ 239280 w 295172"/>
              <a:gd name="connsiteY37" fmla="*/ 419066 h 685117"/>
              <a:gd name="connsiteX38" fmla="*/ 267083 w 295172"/>
              <a:gd name="connsiteY38" fmla="*/ 441047 h 685117"/>
              <a:gd name="connsiteX39" fmla="*/ 294887 w 295172"/>
              <a:gd name="connsiteY39" fmla="*/ 419066 h 685117"/>
              <a:gd name="connsiteX40" fmla="*/ 294887 w 295172"/>
              <a:gd name="connsiteY40" fmla="*/ 418875 h 685117"/>
              <a:gd name="connsiteX41" fmla="*/ 294982 w 295172"/>
              <a:gd name="connsiteY41" fmla="*/ 418875 h 685117"/>
              <a:gd name="connsiteX42" fmla="*/ 294982 w 295172"/>
              <a:gd name="connsiteY42" fmla="*/ 250450 h 68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95172" h="685117">
                <a:moveTo>
                  <a:pt x="294887" y="250450"/>
                </a:moveTo>
                <a:cubicBezTo>
                  <a:pt x="294887" y="211627"/>
                  <a:pt x="264608" y="161100"/>
                  <a:pt x="205478" y="161100"/>
                </a:cubicBezTo>
                <a:lnTo>
                  <a:pt x="184530" y="161100"/>
                </a:lnTo>
                <a:cubicBezTo>
                  <a:pt x="183959" y="161100"/>
                  <a:pt x="183388" y="160624"/>
                  <a:pt x="183388" y="159958"/>
                </a:cubicBezTo>
                <a:lnTo>
                  <a:pt x="183388" y="133505"/>
                </a:lnTo>
                <a:cubicBezTo>
                  <a:pt x="183388" y="133124"/>
                  <a:pt x="183578" y="132743"/>
                  <a:pt x="183959" y="132553"/>
                </a:cubicBezTo>
                <a:cubicBezTo>
                  <a:pt x="203098" y="122276"/>
                  <a:pt x="216237" y="96489"/>
                  <a:pt x="216237" y="73367"/>
                </a:cubicBezTo>
                <a:cubicBezTo>
                  <a:pt x="216237" y="39967"/>
                  <a:pt x="189577" y="7424"/>
                  <a:pt x="149967" y="7138"/>
                </a:cubicBezTo>
                <a:cubicBezTo>
                  <a:pt x="110356" y="6853"/>
                  <a:pt x="83696" y="39967"/>
                  <a:pt x="83696" y="73367"/>
                </a:cubicBezTo>
                <a:cubicBezTo>
                  <a:pt x="83696" y="97441"/>
                  <a:pt x="97788" y="123799"/>
                  <a:pt x="118069" y="133600"/>
                </a:cubicBezTo>
                <a:cubicBezTo>
                  <a:pt x="118450" y="133790"/>
                  <a:pt x="118640" y="134171"/>
                  <a:pt x="118640" y="134551"/>
                </a:cubicBezTo>
                <a:lnTo>
                  <a:pt x="118640" y="159958"/>
                </a:lnTo>
                <a:cubicBezTo>
                  <a:pt x="118640" y="160529"/>
                  <a:pt x="118164" y="161100"/>
                  <a:pt x="117498" y="161100"/>
                </a:cubicBezTo>
                <a:lnTo>
                  <a:pt x="96550" y="161100"/>
                </a:lnTo>
                <a:cubicBezTo>
                  <a:pt x="41800" y="161100"/>
                  <a:pt x="7141" y="211722"/>
                  <a:pt x="7141" y="250450"/>
                </a:cubicBezTo>
                <a:lnTo>
                  <a:pt x="7141" y="418780"/>
                </a:lnTo>
                <a:lnTo>
                  <a:pt x="7141" y="418780"/>
                </a:lnTo>
                <a:cubicBezTo>
                  <a:pt x="7141" y="418875"/>
                  <a:pt x="7141" y="418971"/>
                  <a:pt x="7141" y="418971"/>
                </a:cubicBezTo>
                <a:cubicBezTo>
                  <a:pt x="7141" y="431055"/>
                  <a:pt x="22757" y="440951"/>
                  <a:pt x="34945" y="440951"/>
                </a:cubicBezTo>
                <a:cubicBezTo>
                  <a:pt x="47037" y="440951"/>
                  <a:pt x="62748" y="431150"/>
                  <a:pt x="62748" y="418971"/>
                </a:cubicBezTo>
                <a:cubicBezTo>
                  <a:pt x="62748" y="418875"/>
                  <a:pt x="62748" y="418780"/>
                  <a:pt x="62748" y="418780"/>
                </a:cubicBezTo>
                <a:lnTo>
                  <a:pt x="62748" y="291843"/>
                </a:lnTo>
                <a:cubicBezTo>
                  <a:pt x="62748" y="277475"/>
                  <a:pt x="62653" y="265770"/>
                  <a:pt x="77030" y="265485"/>
                </a:cubicBezTo>
                <a:lnTo>
                  <a:pt x="77030" y="648199"/>
                </a:lnTo>
                <a:cubicBezTo>
                  <a:pt x="77030" y="663614"/>
                  <a:pt x="87314" y="678078"/>
                  <a:pt x="102549" y="680837"/>
                </a:cubicBezTo>
                <a:cubicBezTo>
                  <a:pt x="122258" y="684453"/>
                  <a:pt x="139683" y="669229"/>
                  <a:pt x="139683" y="650102"/>
                </a:cubicBezTo>
                <a:lnTo>
                  <a:pt x="139683" y="445804"/>
                </a:lnTo>
                <a:cubicBezTo>
                  <a:pt x="139683" y="439524"/>
                  <a:pt x="144730" y="434481"/>
                  <a:pt x="151014" y="434481"/>
                </a:cubicBezTo>
                <a:lnTo>
                  <a:pt x="151014" y="434481"/>
                </a:lnTo>
                <a:cubicBezTo>
                  <a:pt x="157298" y="434481"/>
                  <a:pt x="162345" y="439524"/>
                  <a:pt x="162345" y="445804"/>
                </a:cubicBezTo>
                <a:lnTo>
                  <a:pt x="162345" y="648199"/>
                </a:lnTo>
                <a:cubicBezTo>
                  <a:pt x="162345" y="663614"/>
                  <a:pt x="172628" y="678078"/>
                  <a:pt x="187863" y="680837"/>
                </a:cubicBezTo>
                <a:cubicBezTo>
                  <a:pt x="207573" y="684453"/>
                  <a:pt x="224997" y="669229"/>
                  <a:pt x="224997" y="650102"/>
                </a:cubicBezTo>
                <a:lnTo>
                  <a:pt x="224997" y="265580"/>
                </a:lnTo>
                <a:cubicBezTo>
                  <a:pt x="233948" y="265104"/>
                  <a:pt x="239280" y="278141"/>
                  <a:pt x="239280" y="291938"/>
                </a:cubicBezTo>
                <a:lnTo>
                  <a:pt x="239280" y="418875"/>
                </a:lnTo>
                <a:lnTo>
                  <a:pt x="239280" y="418875"/>
                </a:lnTo>
                <a:cubicBezTo>
                  <a:pt x="239280" y="418971"/>
                  <a:pt x="239280" y="419066"/>
                  <a:pt x="239280" y="419066"/>
                </a:cubicBezTo>
                <a:cubicBezTo>
                  <a:pt x="239280" y="431150"/>
                  <a:pt x="254895" y="441047"/>
                  <a:pt x="267083" y="441047"/>
                </a:cubicBezTo>
                <a:cubicBezTo>
                  <a:pt x="279176" y="441047"/>
                  <a:pt x="294887" y="431245"/>
                  <a:pt x="294887" y="419066"/>
                </a:cubicBezTo>
                <a:cubicBezTo>
                  <a:pt x="294887" y="418971"/>
                  <a:pt x="294887" y="418875"/>
                  <a:pt x="294887" y="418875"/>
                </a:cubicBezTo>
                <a:lnTo>
                  <a:pt x="294982" y="418875"/>
                </a:lnTo>
                <a:lnTo>
                  <a:pt x="294982" y="250450"/>
                </a:lnTo>
                <a:close/>
              </a:path>
            </a:pathLst>
          </a:custGeom>
          <a:solidFill>
            <a:schemeClr val="accent2"/>
          </a:solidFill>
          <a:ln w="9525" cap="flat">
            <a:noFill/>
            <a:prstDash val="solid"/>
            <a:miter/>
          </a:ln>
        </p:spPr>
        <p:txBody>
          <a:bodyPr rtlCol="0" anchor="ctr"/>
          <a:lstStyle/>
          <a:p>
            <a:endParaRPr lang="es-MX"/>
          </a:p>
        </p:txBody>
      </p:sp>
      <p:sp>
        <p:nvSpPr>
          <p:cNvPr id="301" name="Forma libre 2036">
            <a:extLst>
              <a:ext uri="{FF2B5EF4-FFF2-40B4-BE49-F238E27FC236}">
                <a16:creationId xmlns:a16="http://schemas.microsoft.com/office/drawing/2014/main" id="{1AACFF58-2D9D-4742-8D53-7D4905BA6ED6}"/>
              </a:ext>
            </a:extLst>
          </p:cNvPr>
          <p:cNvSpPr/>
          <p:nvPr/>
        </p:nvSpPr>
        <p:spPr>
          <a:xfrm>
            <a:off x="11600464" y="8563209"/>
            <a:ext cx="797099" cy="1610870"/>
          </a:xfrm>
          <a:custGeom>
            <a:avLst/>
            <a:gdLst>
              <a:gd name="connsiteX0" fmla="*/ 421637 w 428475"/>
              <a:gd name="connsiteY0" fmla="*/ 488574 h 865912"/>
              <a:gd name="connsiteX1" fmla="*/ 416591 w 428475"/>
              <a:gd name="connsiteY1" fmla="*/ 470685 h 865912"/>
              <a:gd name="connsiteX2" fmla="*/ 267672 w 428475"/>
              <a:gd name="connsiteY2" fmla="*/ 205678 h 865912"/>
              <a:gd name="connsiteX3" fmla="*/ 315280 w 428475"/>
              <a:gd name="connsiteY3" fmla="*/ 184363 h 865912"/>
              <a:gd name="connsiteX4" fmla="*/ 303949 w 428475"/>
              <a:gd name="connsiteY4" fmla="*/ 102815 h 865912"/>
              <a:gd name="connsiteX5" fmla="*/ 221206 w 428475"/>
              <a:gd name="connsiteY5" fmla="*/ 12132 h 865912"/>
              <a:gd name="connsiteX6" fmla="*/ 136177 w 428475"/>
              <a:gd name="connsiteY6" fmla="*/ 84640 h 865912"/>
              <a:gd name="connsiteX7" fmla="*/ 112373 w 428475"/>
              <a:gd name="connsiteY7" fmla="*/ 184363 h 865912"/>
              <a:gd name="connsiteX8" fmla="*/ 161600 w 428475"/>
              <a:gd name="connsiteY8" fmla="*/ 202823 h 865912"/>
              <a:gd name="connsiteX9" fmla="*/ 7444 w 428475"/>
              <a:gd name="connsiteY9" fmla="*/ 482865 h 865912"/>
              <a:gd name="connsiteX10" fmla="*/ 26011 w 428475"/>
              <a:gd name="connsiteY10" fmla="*/ 509508 h 865912"/>
              <a:gd name="connsiteX11" fmla="*/ 52672 w 428475"/>
              <a:gd name="connsiteY11" fmla="*/ 490953 h 865912"/>
              <a:gd name="connsiteX12" fmla="*/ 128941 w 428475"/>
              <a:gd name="connsiteY12" fmla="*/ 306733 h 865912"/>
              <a:gd name="connsiteX13" fmla="*/ 63146 w 428475"/>
              <a:gd name="connsiteY13" fmla="*/ 628548 h 865912"/>
              <a:gd name="connsiteX14" fmla="*/ 124275 w 428475"/>
              <a:gd name="connsiteY14" fmla="*/ 639014 h 865912"/>
              <a:gd name="connsiteX15" fmla="*/ 124275 w 428475"/>
              <a:gd name="connsiteY15" fmla="*/ 823425 h 865912"/>
              <a:gd name="connsiteX16" fmla="*/ 163981 w 428475"/>
              <a:gd name="connsiteY16" fmla="*/ 863105 h 865912"/>
              <a:gd name="connsiteX17" fmla="*/ 203686 w 428475"/>
              <a:gd name="connsiteY17" fmla="*/ 823425 h 865912"/>
              <a:gd name="connsiteX18" fmla="*/ 203686 w 428475"/>
              <a:gd name="connsiteY18" fmla="*/ 643106 h 865912"/>
              <a:gd name="connsiteX19" fmla="*/ 227490 w 428475"/>
              <a:gd name="connsiteY19" fmla="*/ 642821 h 865912"/>
              <a:gd name="connsiteX20" fmla="*/ 227490 w 428475"/>
              <a:gd name="connsiteY20" fmla="*/ 823521 h 865912"/>
              <a:gd name="connsiteX21" fmla="*/ 267196 w 428475"/>
              <a:gd name="connsiteY21" fmla="*/ 863200 h 865912"/>
              <a:gd name="connsiteX22" fmla="*/ 306901 w 428475"/>
              <a:gd name="connsiteY22" fmla="*/ 823521 h 865912"/>
              <a:gd name="connsiteX23" fmla="*/ 306901 w 428475"/>
              <a:gd name="connsiteY23" fmla="*/ 636826 h 865912"/>
              <a:gd name="connsiteX24" fmla="*/ 363650 w 428475"/>
              <a:gd name="connsiteY24" fmla="*/ 626264 h 865912"/>
              <a:gd name="connsiteX25" fmla="*/ 313090 w 428475"/>
              <a:gd name="connsiteY25" fmla="*/ 323385 h 865912"/>
              <a:gd name="connsiteX26" fmla="*/ 372601 w 428475"/>
              <a:gd name="connsiteY26" fmla="*/ 483055 h 865912"/>
              <a:gd name="connsiteX27" fmla="*/ 377647 w 428475"/>
              <a:gd name="connsiteY27" fmla="*/ 501039 h 865912"/>
              <a:gd name="connsiteX28" fmla="*/ 399737 w 428475"/>
              <a:gd name="connsiteY28" fmla="*/ 517691 h 865912"/>
              <a:gd name="connsiteX29" fmla="*/ 406022 w 428475"/>
              <a:gd name="connsiteY29" fmla="*/ 516835 h 865912"/>
              <a:gd name="connsiteX30" fmla="*/ 421637 w 428475"/>
              <a:gd name="connsiteY30" fmla="*/ 488574 h 86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28475" h="865912">
                <a:moveTo>
                  <a:pt x="421637" y="488574"/>
                </a:moveTo>
                <a:lnTo>
                  <a:pt x="416591" y="470685"/>
                </a:lnTo>
                <a:cubicBezTo>
                  <a:pt x="385455" y="322148"/>
                  <a:pt x="355081" y="231940"/>
                  <a:pt x="267672" y="205678"/>
                </a:cubicBezTo>
                <a:cubicBezTo>
                  <a:pt x="299760" y="198160"/>
                  <a:pt x="315280" y="184363"/>
                  <a:pt x="315280" y="184363"/>
                </a:cubicBezTo>
                <a:cubicBezTo>
                  <a:pt x="315280" y="184363"/>
                  <a:pt x="295761" y="165617"/>
                  <a:pt x="303949" y="102815"/>
                </a:cubicBezTo>
                <a:cubicBezTo>
                  <a:pt x="312995" y="33161"/>
                  <a:pt x="236441" y="-7660"/>
                  <a:pt x="221206" y="12132"/>
                </a:cubicBezTo>
                <a:cubicBezTo>
                  <a:pt x="204162" y="-4901"/>
                  <a:pt x="142938" y="24026"/>
                  <a:pt x="136177" y="84640"/>
                </a:cubicBezTo>
                <a:cubicBezTo>
                  <a:pt x="129417" y="145254"/>
                  <a:pt x="138462" y="154865"/>
                  <a:pt x="112373" y="184363"/>
                </a:cubicBezTo>
                <a:cubicBezTo>
                  <a:pt x="112373" y="184363"/>
                  <a:pt x="130274" y="195115"/>
                  <a:pt x="161600" y="202823"/>
                </a:cubicBezTo>
                <a:cubicBezTo>
                  <a:pt x="52006" y="230799"/>
                  <a:pt x="26678" y="365253"/>
                  <a:pt x="7444" y="482865"/>
                </a:cubicBezTo>
                <a:cubicBezTo>
                  <a:pt x="5445" y="495330"/>
                  <a:pt x="13538" y="507225"/>
                  <a:pt x="26011" y="509508"/>
                </a:cubicBezTo>
                <a:cubicBezTo>
                  <a:pt x="38390" y="511697"/>
                  <a:pt x="50387" y="503418"/>
                  <a:pt x="52672" y="490953"/>
                </a:cubicBezTo>
                <a:cubicBezTo>
                  <a:pt x="64098" y="427389"/>
                  <a:pt x="138462" y="293982"/>
                  <a:pt x="128941" y="306733"/>
                </a:cubicBezTo>
                <a:cubicBezTo>
                  <a:pt x="94948" y="524257"/>
                  <a:pt x="84760" y="567363"/>
                  <a:pt x="63146" y="628548"/>
                </a:cubicBezTo>
                <a:cubicBezTo>
                  <a:pt x="82475" y="633305"/>
                  <a:pt x="103137" y="636636"/>
                  <a:pt x="124275" y="639014"/>
                </a:cubicBezTo>
                <a:lnTo>
                  <a:pt x="124275" y="823425"/>
                </a:lnTo>
                <a:cubicBezTo>
                  <a:pt x="124275" y="845216"/>
                  <a:pt x="142176" y="863105"/>
                  <a:pt x="163981" y="863105"/>
                </a:cubicBezTo>
                <a:cubicBezTo>
                  <a:pt x="185785" y="863105"/>
                  <a:pt x="203686" y="845216"/>
                  <a:pt x="203686" y="823425"/>
                </a:cubicBezTo>
                <a:lnTo>
                  <a:pt x="203686" y="643106"/>
                </a:lnTo>
                <a:cubicBezTo>
                  <a:pt x="211684" y="643106"/>
                  <a:pt x="219682" y="643011"/>
                  <a:pt x="227490" y="642821"/>
                </a:cubicBezTo>
                <a:lnTo>
                  <a:pt x="227490" y="823521"/>
                </a:lnTo>
                <a:cubicBezTo>
                  <a:pt x="227490" y="845311"/>
                  <a:pt x="245391" y="863200"/>
                  <a:pt x="267196" y="863200"/>
                </a:cubicBezTo>
                <a:cubicBezTo>
                  <a:pt x="289000" y="863200"/>
                  <a:pt x="306901" y="845311"/>
                  <a:pt x="306901" y="823521"/>
                </a:cubicBezTo>
                <a:lnTo>
                  <a:pt x="306901" y="636826"/>
                </a:lnTo>
                <a:cubicBezTo>
                  <a:pt x="329658" y="633971"/>
                  <a:pt x="349273" y="630260"/>
                  <a:pt x="363650" y="626264"/>
                </a:cubicBezTo>
                <a:cubicBezTo>
                  <a:pt x="320232" y="540529"/>
                  <a:pt x="315375" y="410357"/>
                  <a:pt x="313090" y="323385"/>
                </a:cubicBezTo>
                <a:cubicBezTo>
                  <a:pt x="334133" y="356499"/>
                  <a:pt x="351272" y="407407"/>
                  <a:pt x="372601" y="483055"/>
                </a:cubicBezTo>
                <a:lnTo>
                  <a:pt x="377647" y="501039"/>
                </a:lnTo>
                <a:cubicBezTo>
                  <a:pt x="380504" y="511126"/>
                  <a:pt x="389740" y="517691"/>
                  <a:pt x="399737" y="517691"/>
                </a:cubicBezTo>
                <a:cubicBezTo>
                  <a:pt x="401832" y="517691"/>
                  <a:pt x="403927" y="517406"/>
                  <a:pt x="406022" y="516835"/>
                </a:cubicBezTo>
                <a:cubicBezTo>
                  <a:pt x="418019" y="513409"/>
                  <a:pt x="425065" y="500754"/>
                  <a:pt x="421637" y="488574"/>
                </a:cubicBezTo>
                <a:close/>
              </a:path>
            </a:pathLst>
          </a:custGeom>
          <a:solidFill>
            <a:schemeClr val="accent3"/>
          </a:solidFill>
          <a:ln w="9525" cap="flat">
            <a:noFill/>
            <a:prstDash val="solid"/>
            <a:miter/>
          </a:ln>
        </p:spPr>
        <p:txBody>
          <a:bodyPr rtlCol="0" anchor="ctr"/>
          <a:lstStyle/>
          <a:p>
            <a:endParaRPr lang="es-MX"/>
          </a:p>
        </p:txBody>
      </p:sp>
      <p:sp>
        <p:nvSpPr>
          <p:cNvPr id="302" name="Forma libre 2037">
            <a:extLst>
              <a:ext uri="{FF2B5EF4-FFF2-40B4-BE49-F238E27FC236}">
                <a16:creationId xmlns:a16="http://schemas.microsoft.com/office/drawing/2014/main" id="{31E76B8B-51EA-434C-B696-771550118634}"/>
              </a:ext>
            </a:extLst>
          </p:cNvPr>
          <p:cNvSpPr/>
          <p:nvPr/>
        </p:nvSpPr>
        <p:spPr>
          <a:xfrm>
            <a:off x="11713708" y="10647111"/>
            <a:ext cx="694017" cy="1610870"/>
          </a:xfrm>
          <a:custGeom>
            <a:avLst/>
            <a:gdLst>
              <a:gd name="connsiteX0" fmla="*/ 294887 w 295172"/>
              <a:gd name="connsiteY0" fmla="*/ 250450 h 685117"/>
              <a:gd name="connsiteX1" fmla="*/ 205478 w 295172"/>
              <a:gd name="connsiteY1" fmla="*/ 161100 h 685117"/>
              <a:gd name="connsiteX2" fmla="*/ 184530 w 295172"/>
              <a:gd name="connsiteY2" fmla="*/ 161100 h 685117"/>
              <a:gd name="connsiteX3" fmla="*/ 183388 w 295172"/>
              <a:gd name="connsiteY3" fmla="*/ 159958 h 685117"/>
              <a:gd name="connsiteX4" fmla="*/ 183388 w 295172"/>
              <a:gd name="connsiteY4" fmla="*/ 133505 h 685117"/>
              <a:gd name="connsiteX5" fmla="*/ 183959 w 295172"/>
              <a:gd name="connsiteY5" fmla="*/ 132553 h 685117"/>
              <a:gd name="connsiteX6" fmla="*/ 216237 w 295172"/>
              <a:gd name="connsiteY6" fmla="*/ 73367 h 685117"/>
              <a:gd name="connsiteX7" fmla="*/ 149967 w 295172"/>
              <a:gd name="connsiteY7" fmla="*/ 7138 h 685117"/>
              <a:gd name="connsiteX8" fmla="*/ 83696 w 295172"/>
              <a:gd name="connsiteY8" fmla="*/ 73367 h 685117"/>
              <a:gd name="connsiteX9" fmla="*/ 118069 w 295172"/>
              <a:gd name="connsiteY9" fmla="*/ 133600 h 685117"/>
              <a:gd name="connsiteX10" fmla="*/ 118640 w 295172"/>
              <a:gd name="connsiteY10" fmla="*/ 134551 h 685117"/>
              <a:gd name="connsiteX11" fmla="*/ 118640 w 295172"/>
              <a:gd name="connsiteY11" fmla="*/ 159958 h 685117"/>
              <a:gd name="connsiteX12" fmla="*/ 117498 w 295172"/>
              <a:gd name="connsiteY12" fmla="*/ 161100 h 685117"/>
              <a:gd name="connsiteX13" fmla="*/ 96550 w 295172"/>
              <a:gd name="connsiteY13" fmla="*/ 161100 h 685117"/>
              <a:gd name="connsiteX14" fmla="*/ 7141 w 295172"/>
              <a:gd name="connsiteY14" fmla="*/ 250450 h 685117"/>
              <a:gd name="connsiteX15" fmla="*/ 7141 w 295172"/>
              <a:gd name="connsiteY15" fmla="*/ 418780 h 685117"/>
              <a:gd name="connsiteX16" fmla="*/ 7141 w 295172"/>
              <a:gd name="connsiteY16" fmla="*/ 418780 h 685117"/>
              <a:gd name="connsiteX17" fmla="*/ 7141 w 295172"/>
              <a:gd name="connsiteY17" fmla="*/ 418971 h 685117"/>
              <a:gd name="connsiteX18" fmla="*/ 34945 w 295172"/>
              <a:gd name="connsiteY18" fmla="*/ 440951 h 685117"/>
              <a:gd name="connsiteX19" fmla="*/ 62748 w 295172"/>
              <a:gd name="connsiteY19" fmla="*/ 418971 h 685117"/>
              <a:gd name="connsiteX20" fmla="*/ 62748 w 295172"/>
              <a:gd name="connsiteY20" fmla="*/ 418780 h 685117"/>
              <a:gd name="connsiteX21" fmla="*/ 62748 w 295172"/>
              <a:gd name="connsiteY21" fmla="*/ 291843 h 685117"/>
              <a:gd name="connsiteX22" fmla="*/ 77030 w 295172"/>
              <a:gd name="connsiteY22" fmla="*/ 265485 h 685117"/>
              <a:gd name="connsiteX23" fmla="*/ 77030 w 295172"/>
              <a:gd name="connsiteY23" fmla="*/ 648199 h 685117"/>
              <a:gd name="connsiteX24" fmla="*/ 102549 w 295172"/>
              <a:gd name="connsiteY24" fmla="*/ 680837 h 685117"/>
              <a:gd name="connsiteX25" fmla="*/ 139683 w 295172"/>
              <a:gd name="connsiteY25" fmla="*/ 650102 h 685117"/>
              <a:gd name="connsiteX26" fmla="*/ 139683 w 295172"/>
              <a:gd name="connsiteY26" fmla="*/ 445804 h 685117"/>
              <a:gd name="connsiteX27" fmla="*/ 151014 w 295172"/>
              <a:gd name="connsiteY27" fmla="*/ 434481 h 685117"/>
              <a:gd name="connsiteX28" fmla="*/ 151014 w 295172"/>
              <a:gd name="connsiteY28" fmla="*/ 434481 h 685117"/>
              <a:gd name="connsiteX29" fmla="*/ 162345 w 295172"/>
              <a:gd name="connsiteY29" fmla="*/ 445804 h 685117"/>
              <a:gd name="connsiteX30" fmla="*/ 162345 w 295172"/>
              <a:gd name="connsiteY30" fmla="*/ 648199 h 685117"/>
              <a:gd name="connsiteX31" fmla="*/ 187863 w 295172"/>
              <a:gd name="connsiteY31" fmla="*/ 680837 h 685117"/>
              <a:gd name="connsiteX32" fmla="*/ 224997 w 295172"/>
              <a:gd name="connsiteY32" fmla="*/ 650102 h 685117"/>
              <a:gd name="connsiteX33" fmla="*/ 224997 w 295172"/>
              <a:gd name="connsiteY33" fmla="*/ 265580 h 685117"/>
              <a:gd name="connsiteX34" fmla="*/ 239280 w 295172"/>
              <a:gd name="connsiteY34" fmla="*/ 291938 h 685117"/>
              <a:gd name="connsiteX35" fmla="*/ 239280 w 295172"/>
              <a:gd name="connsiteY35" fmla="*/ 418875 h 685117"/>
              <a:gd name="connsiteX36" fmla="*/ 239280 w 295172"/>
              <a:gd name="connsiteY36" fmla="*/ 418875 h 685117"/>
              <a:gd name="connsiteX37" fmla="*/ 239280 w 295172"/>
              <a:gd name="connsiteY37" fmla="*/ 419066 h 685117"/>
              <a:gd name="connsiteX38" fmla="*/ 267083 w 295172"/>
              <a:gd name="connsiteY38" fmla="*/ 441047 h 685117"/>
              <a:gd name="connsiteX39" fmla="*/ 294887 w 295172"/>
              <a:gd name="connsiteY39" fmla="*/ 419066 h 685117"/>
              <a:gd name="connsiteX40" fmla="*/ 294887 w 295172"/>
              <a:gd name="connsiteY40" fmla="*/ 418875 h 685117"/>
              <a:gd name="connsiteX41" fmla="*/ 294982 w 295172"/>
              <a:gd name="connsiteY41" fmla="*/ 418875 h 685117"/>
              <a:gd name="connsiteX42" fmla="*/ 294982 w 295172"/>
              <a:gd name="connsiteY42" fmla="*/ 250450 h 68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95172" h="685117">
                <a:moveTo>
                  <a:pt x="294887" y="250450"/>
                </a:moveTo>
                <a:cubicBezTo>
                  <a:pt x="294887" y="211627"/>
                  <a:pt x="264608" y="161100"/>
                  <a:pt x="205478" y="161100"/>
                </a:cubicBezTo>
                <a:lnTo>
                  <a:pt x="184530" y="161100"/>
                </a:lnTo>
                <a:cubicBezTo>
                  <a:pt x="183959" y="161100"/>
                  <a:pt x="183388" y="160624"/>
                  <a:pt x="183388" y="159958"/>
                </a:cubicBezTo>
                <a:lnTo>
                  <a:pt x="183388" y="133505"/>
                </a:lnTo>
                <a:cubicBezTo>
                  <a:pt x="183388" y="133124"/>
                  <a:pt x="183578" y="132743"/>
                  <a:pt x="183959" y="132553"/>
                </a:cubicBezTo>
                <a:cubicBezTo>
                  <a:pt x="203098" y="122276"/>
                  <a:pt x="216237" y="96489"/>
                  <a:pt x="216237" y="73367"/>
                </a:cubicBezTo>
                <a:cubicBezTo>
                  <a:pt x="216237" y="39967"/>
                  <a:pt x="189577" y="7424"/>
                  <a:pt x="149967" y="7138"/>
                </a:cubicBezTo>
                <a:cubicBezTo>
                  <a:pt x="110356" y="6853"/>
                  <a:pt x="83696" y="39967"/>
                  <a:pt x="83696" y="73367"/>
                </a:cubicBezTo>
                <a:cubicBezTo>
                  <a:pt x="83696" y="97441"/>
                  <a:pt x="97788" y="123799"/>
                  <a:pt x="118069" y="133600"/>
                </a:cubicBezTo>
                <a:cubicBezTo>
                  <a:pt x="118450" y="133790"/>
                  <a:pt x="118640" y="134171"/>
                  <a:pt x="118640" y="134551"/>
                </a:cubicBezTo>
                <a:lnTo>
                  <a:pt x="118640" y="159958"/>
                </a:lnTo>
                <a:cubicBezTo>
                  <a:pt x="118640" y="160529"/>
                  <a:pt x="118164" y="161100"/>
                  <a:pt x="117498" y="161100"/>
                </a:cubicBezTo>
                <a:lnTo>
                  <a:pt x="96550" y="161100"/>
                </a:lnTo>
                <a:cubicBezTo>
                  <a:pt x="41800" y="161100"/>
                  <a:pt x="7141" y="211722"/>
                  <a:pt x="7141" y="250450"/>
                </a:cubicBezTo>
                <a:lnTo>
                  <a:pt x="7141" y="418780"/>
                </a:lnTo>
                <a:lnTo>
                  <a:pt x="7141" y="418780"/>
                </a:lnTo>
                <a:cubicBezTo>
                  <a:pt x="7141" y="418875"/>
                  <a:pt x="7141" y="418971"/>
                  <a:pt x="7141" y="418971"/>
                </a:cubicBezTo>
                <a:cubicBezTo>
                  <a:pt x="7141" y="431055"/>
                  <a:pt x="22757" y="440951"/>
                  <a:pt x="34945" y="440951"/>
                </a:cubicBezTo>
                <a:cubicBezTo>
                  <a:pt x="47037" y="440951"/>
                  <a:pt x="62748" y="431150"/>
                  <a:pt x="62748" y="418971"/>
                </a:cubicBezTo>
                <a:cubicBezTo>
                  <a:pt x="62748" y="418875"/>
                  <a:pt x="62748" y="418780"/>
                  <a:pt x="62748" y="418780"/>
                </a:cubicBezTo>
                <a:lnTo>
                  <a:pt x="62748" y="291843"/>
                </a:lnTo>
                <a:cubicBezTo>
                  <a:pt x="62748" y="277475"/>
                  <a:pt x="62653" y="265770"/>
                  <a:pt x="77030" y="265485"/>
                </a:cubicBezTo>
                <a:lnTo>
                  <a:pt x="77030" y="648199"/>
                </a:lnTo>
                <a:cubicBezTo>
                  <a:pt x="77030" y="663614"/>
                  <a:pt x="87314" y="678078"/>
                  <a:pt x="102549" y="680837"/>
                </a:cubicBezTo>
                <a:cubicBezTo>
                  <a:pt x="122258" y="684453"/>
                  <a:pt x="139683" y="669229"/>
                  <a:pt x="139683" y="650102"/>
                </a:cubicBezTo>
                <a:lnTo>
                  <a:pt x="139683" y="445804"/>
                </a:lnTo>
                <a:cubicBezTo>
                  <a:pt x="139683" y="439524"/>
                  <a:pt x="144730" y="434481"/>
                  <a:pt x="151014" y="434481"/>
                </a:cubicBezTo>
                <a:lnTo>
                  <a:pt x="151014" y="434481"/>
                </a:lnTo>
                <a:cubicBezTo>
                  <a:pt x="157298" y="434481"/>
                  <a:pt x="162345" y="439524"/>
                  <a:pt x="162345" y="445804"/>
                </a:cubicBezTo>
                <a:lnTo>
                  <a:pt x="162345" y="648199"/>
                </a:lnTo>
                <a:cubicBezTo>
                  <a:pt x="162345" y="663614"/>
                  <a:pt x="172628" y="678078"/>
                  <a:pt x="187863" y="680837"/>
                </a:cubicBezTo>
                <a:cubicBezTo>
                  <a:pt x="207573" y="684453"/>
                  <a:pt x="224997" y="669229"/>
                  <a:pt x="224997" y="650102"/>
                </a:cubicBezTo>
                <a:lnTo>
                  <a:pt x="224997" y="265580"/>
                </a:lnTo>
                <a:cubicBezTo>
                  <a:pt x="233948" y="265104"/>
                  <a:pt x="239280" y="278141"/>
                  <a:pt x="239280" y="291938"/>
                </a:cubicBezTo>
                <a:lnTo>
                  <a:pt x="239280" y="418875"/>
                </a:lnTo>
                <a:lnTo>
                  <a:pt x="239280" y="418875"/>
                </a:lnTo>
                <a:cubicBezTo>
                  <a:pt x="239280" y="418971"/>
                  <a:pt x="239280" y="419066"/>
                  <a:pt x="239280" y="419066"/>
                </a:cubicBezTo>
                <a:cubicBezTo>
                  <a:pt x="239280" y="431150"/>
                  <a:pt x="254895" y="441047"/>
                  <a:pt x="267083" y="441047"/>
                </a:cubicBezTo>
                <a:cubicBezTo>
                  <a:pt x="279176" y="441047"/>
                  <a:pt x="294887" y="431245"/>
                  <a:pt x="294887" y="419066"/>
                </a:cubicBezTo>
                <a:cubicBezTo>
                  <a:pt x="294887" y="418971"/>
                  <a:pt x="294887" y="418875"/>
                  <a:pt x="294887" y="418875"/>
                </a:cubicBezTo>
                <a:lnTo>
                  <a:pt x="294982" y="418875"/>
                </a:lnTo>
                <a:lnTo>
                  <a:pt x="294982" y="250450"/>
                </a:lnTo>
                <a:close/>
              </a:path>
            </a:pathLst>
          </a:custGeom>
          <a:solidFill>
            <a:schemeClr val="accent4"/>
          </a:solidFill>
          <a:ln w="9525" cap="flat">
            <a:noFill/>
            <a:prstDash val="solid"/>
            <a:miter/>
          </a:ln>
        </p:spPr>
        <p:txBody>
          <a:bodyPr rtlCol="0" anchor="ctr"/>
          <a:lstStyle/>
          <a:p>
            <a:endParaRPr lang="es-MX"/>
          </a:p>
        </p:txBody>
      </p:sp>
      <p:sp>
        <p:nvSpPr>
          <p:cNvPr id="3" name="Oval 2">
            <a:extLst>
              <a:ext uri="{FF2B5EF4-FFF2-40B4-BE49-F238E27FC236}">
                <a16:creationId xmlns:a16="http://schemas.microsoft.com/office/drawing/2014/main" id="{51B5C440-CE51-E44E-9A71-8890C2737405}"/>
              </a:ext>
            </a:extLst>
          </p:cNvPr>
          <p:cNvSpPr/>
          <p:nvPr/>
        </p:nvSpPr>
        <p:spPr>
          <a:xfrm>
            <a:off x="13173269" y="4219847"/>
            <a:ext cx="1637414" cy="163741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303" name="Oval 302">
            <a:extLst>
              <a:ext uri="{FF2B5EF4-FFF2-40B4-BE49-F238E27FC236}">
                <a16:creationId xmlns:a16="http://schemas.microsoft.com/office/drawing/2014/main" id="{063EDFE6-F4C7-E84D-B1C3-AC5E7447F38A}"/>
              </a:ext>
            </a:extLst>
          </p:cNvPr>
          <p:cNvSpPr/>
          <p:nvPr/>
        </p:nvSpPr>
        <p:spPr>
          <a:xfrm>
            <a:off x="13173269" y="6372823"/>
            <a:ext cx="1637414" cy="163741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304" name="Oval 303">
            <a:extLst>
              <a:ext uri="{FF2B5EF4-FFF2-40B4-BE49-F238E27FC236}">
                <a16:creationId xmlns:a16="http://schemas.microsoft.com/office/drawing/2014/main" id="{14206685-1AED-BF40-9D30-3AA224F62B22}"/>
              </a:ext>
            </a:extLst>
          </p:cNvPr>
          <p:cNvSpPr/>
          <p:nvPr/>
        </p:nvSpPr>
        <p:spPr>
          <a:xfrm>
            <a:off x="13173269" y="8483269"/>
            <a:ext cx="1637414" cy="16374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305" name="Oval 304">
            <a:extLst>
              <a:ext uri="{FF2B5EF4-FFF2-40B4-BE49-F238E27FC236}">
                <a16:creationId xmlns:a16="http://schemas.microsoft.com/office/drawing/2014/main" id="{A7E58F01-1D9A-5C4F-9324-C722EFE6CDBB}"/>
              </a:ext>
            </a:extLst>
          </p:cNvPr>
          <p:cNvSpPr/>
          <p:nvPr/>
        </p:nvSpPr>
        <p:spPr>
          <a:xfrm>
            <a:off x="13173269" y="10647111"/>
            <a:ext cx="1637414" cy="16374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306" name="Rectangle 305">
            <a:extLst>
              <a:ext uri="{FF2B5EF4-FFF2-40B4-BE49-F238E27FC236}">
                <a16:creationId xmlns:a16="http://schemas.microsoft.com/office/drawing/2014/main" id="{FB82F775-5D77-3E47-9F5E-FC8D5F8D023E}"/>
              </a:ext>
            </a:extLst>
          </p:cNvPr>
          <p:cNvSpPr/>
          <p:nvPr/>
        </p:nvSpPr>
        <p:spPr>
          <a:xfrm>
            <a:off x="13353946" y="4728660"/>
            <a:ext cx="1343611" cy="646331"/>
          </a:xfrm>
          <a:prstGeom prst="rect">
            <a:avLst/>
          </a:prstGeom>
        </p:spPr>
        <p:txBody>
          <a:bodyPr wrap="square">
            <a:spAutoFit/>
          </a:bodyPr>
          <a:lstStyle/>
          <a:p>
            <a:pPr algn="ctr"/>
            <a:r>
              <a:rPr lang="en-US" dirty="0">
                <a:solidFill>
                  <a:schemeClr val="bg1"/>
                </a:solidFill>
                <a:latin typeface="Roboto Medium" panose="02000000000000000000" pitchFamily="2" charset="0"/>
                <a:ea typeface="Roboto Medium" panose="02000000000000000000" pitchFamily="2" charset="0"/>
                <a:cs typeface="Montserrat" charset="0"/>
              </a:rPr>
              <a:t>10%</a:t>
            </a:r>
            <a:endParaRPr lang="en-US" sz="5400" dirty="0">
              <a:solidFill>
                <a:schemeClr val="bg1"/>
              </a:solidFill>
              <a:latin typeface="Roboto Medium" panose="02000000000000000000" pitchFamily="2" charset="0"/>
              <a:ea typeface="Roboto Medium" panose="02000000000000000000" pitchFamily="2" charset="0"/>
              <a:cs typeface="Montserrat" charset="0"/>
            </a:endParaRPr>
          </a:p>
        </p:txBody>
      </p:sp>
      <p:sp>
        <p:nvSpPr>
          <p:cNvPr id="307" name="Rectangle 306">
            <a:extLst>
              <a:ext uri="{FF2B5EF4-FFF2-40B4-BE49-F238E27FC236}">
                <a16:creationId xmlns:a16="http://schemas.microsoft.com/office/drawing/2014/main" id="{34129BA3-6EDC-0245-A7BC-2F86FC1B3052}"/>
              </a:ext>
            </a:extLst>
          </p:cNvPr>
          <p:cNvSpPr/>
          <p:nvPr/>
        </p:nvSpPr>
        <p:spPr>
          <a:xfrm>
            <a:off x="13353946" y="6833906"/>
            <a:ext cx="1343611" cy="646331"/>
          </a:xfrm>
          <a:prstGeom prst="rect">
            <a:avLst/>
          </a:prstGeom>
        </p:spPr>
        <p:txBody>
          <a:bodyPr wrap="square">
            <a:spAutoFit/>
          </a:bodyPr>
          <a:lstStyle/>
          <a:p>
            <a:pPr algn="ctr"/>
            <a:r>
              <a:rPr lang="en-US" dirty="0">
                <a:solidFill>
                  <a:schemeClr val="bg1"/>
                </a:solidFill>
                <a:latin typeface="Roboto Medium" panose="02000000000000000000" pitchFamily="2" charset="0"/>
                <a:ea typeface="Roboto Medium" panose="02000000000000000000" pitchFamily="2" charset="0"/>
                <a:cs typeface="Montserrat" charset="0"/>
              </a:rPr>
              <a:t>20%</a:t>
            </a:r>
            <a:endParaRPr lang="en-US" sz="5400" dirty="0">
              <a:solidFill>
                <a:schemeClr val="bg1"/>
              </a:solidFill>
              <a:latin typeface="Roboto Medium" panose="02000000000000000000" pitchFamily="2" charset="0"/>
              <a:ea typeface="Roboto Medium" panose="02000000000000000000" pitchFamily="2" charset="0"/>
              <a:cs typeface="Montserrat" charset="0"/>
            </a:endParaRPr>
          </a:p>
        </p:txBody>
      </p:sp>
      <p:sp>
        <p:nvSpPr>
          <p:cNvPr id="311" name="Rectangle 310">
            <a:extLst>
              <a:ext uri="{FF2B5EF4-FFF2-40B4-BE49-F238E27FC236}">
                <a16:creationId xmlns:a16="http://schemas.microsoft.com/office/drawing/2014/main" id="{DC05ED38-F966-D74D-AE4A-6BF5450602FB}"/>
              </a:ext>
            </a:extLst>
          </p:cNvPr>
          <p:cNvSpPr/>
          <p:nvPr/>
        </p:nvSpPr>
        <p:spPr>
          <a:xfrm>
            <a:off x="13353946" y="8960417"/>
            <a:ext cx="1343611" cy="646331"/>
          </a:xfrm>
          <a:prstGeom prst="rect">
            <a:avLst/>
          </a:prstGeom>
        </p:spPr>
        <p:txBody>
          <a:bodyPr wrap="square">
            <a:spAutoFit/>
          </a:bodyPr>
          <a:lstStyle/>
          <a:p>
            <a:pPr algn="ctr"/>
            <a:r>
              <a:rPr lang="en-US" dirty="0">
                <a:solidFill>
                  <a:schemeClr val="bg1"/>
                </a:solidFill>
                <a:latin typeface="Roboto Medium" panose="02000000000000000000" pitchFamily="2" charset="0"/>
                <a:ea typeface="Roboto Medium" panose="02000000000000000000" pitchFamily="2" charset="0"/>
                <a:cs typeface="Montserrat" charset="0"/>
              </a:rPr>
              <a:t>5%</a:t>
            </a:r>
            <a:endParaRPr lang="en-US" sz="5400" dirty="0">
              <a:solidFill>
                <a:schemeClr val="bg1"/>
              </a:solidFill>
              <a:latin typeface="Roboto Medium" panose="02000000000000000000" pitchFamily="2" charset="0"/>
              <a:ea typeface="Roboto Medium" panose="02000000000000000000" pitchFamily="2" charset="0"/>
              <a:cs typeface="Montserrat" charset="0"/>
            </a:endParaRPr>
          </a:p>
        </p:txBody>
      </p:sp>
      <p:sp>
        <p:nvSpPr>
          <p:cNvPr id="312" name="Rectangle 311">
            <a:extLst>
              <a:ext uri="{FF2B5EF4-FFF2-40B4-BE49-F238E27FC236}">
                <a16:creationId xmlns:a16="http://schemas.microsoft.com/office/drawing/2014/main" id="{43C8E2D2-9F0C-1846-B4BF-10C3B7B29571}"/>
              </a:ext>
            </a:extLst>
          </p:cNvPr>
          <p:cNvSpPr/>
          <p:nvPr/>
        </p:nvSpPr>
        <p:spPr>
          <a:xfrm>
            <a:off x="13353946" y="11150724"/>
            <a:ext cx="1343611" cy="646331"/>
          </a:xfrm>
          <a:prstGeom prst="rect">
            <a:avLst/>
          </a:prstGeom>
        </p:spPr>
        <p:txBody>
          <a:bodyPr wrap="square">
            <a:spAutoFit/>
          </a:bodyPr>
          <a:lstStyle/>
          <a:p>
            <a:pPr algn="ctr"/>
            <a:r>
              <a:rPr lang="en-US" dirty="0">
                <a:solidFill>
                  <a:schemeClr val="bg1"/>
                </a:solidFill>
                <a:latin typeface="Roboto Medium" panose="02000000000000000000" pitchFamily="2" charset="0"/>
                <a:ea typeface="Roboto Medium" panose="02000000000000000000" pitchFamily="2" charset="0"/>
                <a:cs typeface="Montserrat" charset="0"/>
              </a:rPr>
              <a:t>15%</a:t>
            </a:r>
            <a:endParaRPr lang="en-US" sz="5400" dirty="0">
              <a:solidFill>
                <a:schemeClr val="bg1"/>
              </a:solidFill>
              <a:latin typeface="Roboto Medium" panose="02000000000000000000" pitchFamily="2" charset="0"/>
              <a:ea typeface="Roboto Medium" panose="02000000000000000000" pitchFamily="2" charset="0"/>
              <a:cs typeface="Montserrat" charset="0"/>
            </a:endParaRPr>
          </a:p>
        </p:txBody>
      </p:sp>
      <p:sp>
        <p:nvSpPr>
          <p:cNvPr id="313" name="TextBox 312">
            <a:extLst>
              <a:ext uri="{FF2B5EF4-FFF2-40B4-BE49-F238E27FC236}">
                <a16:creationId xmlns:a16="http://schemas.microsoft.com/office/drawing/2014/main" id="{71AF6B31-9D0B-0D4D-8EA9-8209D91156FB}"/>
              </a:ext>
            </a:extLst>
          </p:cNvPr>
          <p:cNvSpPr txBox="1"/>
          <p:nvPr/>
        </p:nvSpPr>
        <p:spPr>
          <a:xfrm>
            <a:off x="15335587" y="4623054"/>
            <a:ext cx="4699592"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314" name="TextBox 313">
            <a:extLst>
              <a:ext uri="{FF2B5EF4-FFF2-40B4-BE49-F238E27FC236}">
                <a16:creationId xmlns:a16="http://schemas.microsoft.com/office/drawing/2014/main" id="{FAF4F9A7-6B3E-3945-B4C3-BA2DDAD7B006}"/>
              </a:ext>
            </a:extLst>
          </p:cNvPr>
          <p:cNvSpPr txBox="1"/>
          <p:nvPr/>
        </p:nvSpPr>
        <p:spPr>
          <a:xfrm>
            <a:off x="15335587" y="6749566"/>
            <a:ext cx="4699592"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315" name="TextBox 314">
            <a:extLst>
              <a:ext uri="{FF2B5EF4-FFF2-40B4-BE49-F238E27FC236}">
                <a16:creationId xmlns:a16="http://schemas.microsoft.com/office/drawing/2014/main" id="{0664B85A-634A-2344-9D80-41476068A4A7}"/>
              </a:ext>
            </a:extLst>
          </p:cNvPr>
          <p:cNvSpPr txBox="1"/>
          <p:nvPr/>
        </p:nvSpPr>
        <p:spPr>
          <a:xfrm>
            <a:off x="15335587" y="8897343"/>
            <a:ext cx="4699592"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316" name="TextBox 315">
            <a:extLst>
              <a:ext uri="{FF2B5EF4-FFF2-40B4-BE49-F238E27FC236}">
                <a16:creationId xmlns:a16="http://schemas.microsoft.com/office/drawing/2014/main" id="{154BD30A-98FE-7243-99B3-6702E90F5BA3}"/>
              </a:ext>
            </a:extLst>
          </p:cNvPr>
          <p:cNvSpPr txBox="1"/>
          <p:nvPr/>
        </p:nvSpPr>
        <p:spPr>
          <a:xfrm>
            <a:off x="15335587" y="11023855"/>
            <a:ext cx="4699592"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Tree>
    <p:extLst>
      <p:ext uri="{BB962C8B-B14F-4D97-AF65-F5344CB8AC3E}">
        <p14:creationId xmlns:p14="http://schemas.microsoft.com/office/powerpoint/2010/main" val="4031919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2" name="Oval 1">
            <a:extLst>
              <a:ext uri="{FF2B5EF4-FFF2-40B4-BE49-F238E27FC236}">
                <a16:creationId xmlns:a16="http://schemas.microsoft.com/office/drawing/2014/main" id="{FA3ACA80-B4AD-794B-81D5-4B2CC550FB46}"/>
              </a:ext>
            </a:extLst>
          </p:cNvPr>
          <p:cNvSpPr/>
          <p:nvPr/>
        </p:nvSpPr>
        <p:spPr>
          <a:xfrm>
            <a:off x="2311179" y="4316819"/>
            <a:ext cx="8102009" cy="810200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324" name="Group 323">
            <a:extLst>
              <a:ext uri="{FF2B5EF4-FFF2-40B4-BE49-F238E27FC236}">
                <a16:creationId xmlns:a16="http://schemas.microsoft.com/office/drawing/2014/main" id="{D5CC3E72-B1C3-8A48-8447-A25140078E1A}"/>
              </a:ext>
            </a:extLst>
          </p:cNvPr>
          <p:cNvGrpSpPr/>
          <p:nvPr/>
        </p:nvGrpSpPr>
        <p:grpSpPr>
          <a:xfrm>
            <a:off x="3240895" y="4891152"/>
            <a:ext cx="6775059" cy="8260855"/>
            <a:chOff x="3281037" y="-1"/>
            <a:chExt cx="5626780" cy="6860754"/>
          </a:xfrm>
          <a:solidFill>
            <a:schemeClr val="bg1"/>
          </a:solidFill>
        </p:grpSpPr>
        <p:sp>
          <p:nvSpPr>
            <p:cNvPr id="325" name="Freeform 324">
              <a:extLst>
                <a:ext uri="{FF2B5EF4-FFF2-40B4-BE49-F238E27FC236}">
                  <a16:creationId xmlns:a16="http://schemas.microsoft.com/office/drawing/2014/main" id="{467149DE-9815-054E-9FF6-BD2CF80C733A}"/>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26" name="Freeform 325">
              <a:extLst>
                <a:ext uri="{FF2B5EF4-FFF2-40B4-BE49-F238E27FC236}">
                  <a16:creationId xmlns:a16="http://schemas.microsoft.com/office/drawing/2014/main" id="{A143D732-915F-5B4D-A9C4-0024F161E6CA}"/>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28575" cap="flat">
              <a:solidFill>
                <a:schemeClr val="bg1">
                  <a:lumMod val="95000"/>
                </a:schemeClr>
              </a:solidFill>
              <a:prstDash val="solid"/>
              <a:miter/>
            </a:ln>
          </p:spPr>
          <p:txBody>
            <a:bodyPr rtlCol="0" anchor="ctr"/>
            <a:lstStyle/>
            <a:p>
              <a:endParaRPr lang="en-US"/>
            </a:p>
          </p:txBody>
        </p:sp>
        <p:sp>
          <p:nvSpPr>
            <p:cNvPr id="327" name="Freeform 326">
              <a:extLst>
                <a:ext uri="{FF2B5EF4-FFF2-40B4-BE49-F238E27FC236}">
                  <a16:creationId xmlns:a16="http://schemas.microsoft.com/office/drawing/2014/main" id="{36608B53-80BF-BD4C-8315-D818464DFEF0}"/>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28" name="Freeform 327">
              <a:extLst>
                <a:ext uri="{FF2B5EF4-FFF2-40B4-BE49-F238E27FC236}">
                  <a16:creationId xmlns:a16="http://schemas.microsoft.com/office/drawing/2014/main" id="{376206C8-C718-E743-9469-97E5F4C25FD0}"/>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29" name="Freeform 328">
              <a:extLst>
                <a:ext uri="{FF2B5EF4-FFF2-40B4-BE49-F238E27FC236}">
                  <a16:creationId xmlns:a16="http://schemas.microsoft.com/office/drawing/2014/main" id="{FABF8C17-EF35-474B-94D1-7F0C3BCF283B}"/>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0" name="Freeform 329">
              <a:extLst>
                <a:ext uri="{FF2B5EF4-FFF2-40B4-BE49-F238E27FC236}">
                  <a16:creationId xmlns:a16="http://schemas.microsoft.com/office/drawing/2014/main" id="{6FDA306C-ABBE-1843-BB7D-29DBF1C86561}"/>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1" name="Freeform 330">
              <a:extLst>
                <a:ext uri="{FF2B5EF4-FFF2-40B4-BE49-F238E27FC236}">
                  <a16:creationId xmlns:a16="http://schemas.microsoft.com/office/drawing/2014/main" id="{6B0F960D-8645-0643-B006-1E69E68182D4}"/>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2" name="Freeform 331">
              <a:extLst>
                <a:ext uri="{FF2B5EF4-FFF2-40B4-BE49-F238E27FC236}">
                  <a16:creationId xmlns:a16="http://schemas.microsoft.com/office/drawing/2014/main" id="{4FB70FD8-E326-514E-BE04-6053A9C15ACE}"/>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3" name="Freeform 332">
              <a:extLst>
                <a:ext uri="{FF2B5EF4-FFF2-40B4-BE49-F238E27FC236}">
                  <a16:creationId xmlns:a16="http://schemas.microsoft.com/office/drawing/2014/main" id="{DB4BF9A6-4F37-D243-BF7C-C76733B771A5}"/>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4" name="Freeform 333">
              <a:extLst>
                <a:ext uri="{FF2B5EF4-FFF2-40B4-BE49-F238E27FC236}">
                  <a16:creationId xmlns:a16="http://schemas.microsoft.com/office/drawing/2014/main" id="{0DFEA9C8-B58F-C44E-818C-F37726E48D7C}"/>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5" name="Freeform 334">
              <a:extLst>
                <a:ext uri="{FF2B5EF4-FFF2-40B4-BE49-F238E27FC236}">
                  <a16:creationId xmlns:a16="http://schemas.microsoft.com/office/drawing/2014/main" id="{40B86A69-D5EA-6242-800A-12583975E320}"/>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6" name="Freeform 335">
              <a:extLst>
                <a:ext uri="{FF2B5EF4-FFF2-40B4-BE49-F238E27FC236}">
                  <a16:creationId xmlns:a16="http://schemas.microsoft.com/office/drawing/2014/main" id="{4A9B304B-3305-6143-82D3-77D17C8F9804}"/>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7" name="Freeform 336">
              <a:extLst>
                <a:ext uri="{FF2B5EF4-FFF2-40B4-BE49-F238E27FC236}">
                  <a16:creationId xmlns:a16="http://schemas.microsoft.com/office/drawing/2014/main" id="{2B2CA5D7-E36E-7D47-9EDB-DFA5983DE8AB}"/>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8" name="Freeform 337">
              <a:extLst>
                <a:ext uri="{FF2B5EF4-FFF2-40B4-BE49-F238E27FC236}">
                  <a16:creationId xmlns:a16="http://schemas.microsoft.com/office/drawing/2014/main" id="{893DBEC0-C3BF-B449-A84B-ED656AFDA057}"/>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39" name="Freeform 338">
              <a:extLst>
                <a:ext uri="{FF2B5EF4-FFF2-40B4-BE49-F238E27FC236}">
                  <a16:creationId xmlns:a16="http://schemas.microsoft.com/office/drawing/2014/main" id="{40CFE7B4-8480-AB48-A992-A5D4156CC7B1}"/>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0" name="Freeform 339">
              <a:extLst>
                <a:ext uri="{FF2B5EF4-FFF2-40B4-BE49-F238E27FC236}">
                  <a16:creationId xmlns:a16="http://schemas.microsoft.com/office/drawing/2014/main" id="{14FB57D3-4F0F-7149-A5C0-74B3FB605C5A}"/>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1" name="Freeform 340">
              <a:extLst>
                <a:ext uri="{FF2B5EF4-FFF2-40B4-BE49-F238E27FC236}">
                  <a16:creationId xmlns:a16="http://schemas.microsoft.com/office/drawing/2014/main" id="{49DD0FEF-59F8-3C48-9180-4307024C1888}"/>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2" name="Freeform 341">
              <a:extLst>
                <a:ext uri="{FF2B5EF4-FFF2-40B4-BE49-F238E27FC236}">
                  <a16:creationId xmlns:a16="http://schemas.microsoft.com/office/drawing/2014/main" id="{2E881C70-C7D4-CC46-A6B3-178FD17DC3D1}"/>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3" name="Freeform 342">
              <a:extLst>
                <a:ext uri="{FF2B5EF4-FFF2-40B4-BE49-F238E27FC236}">
                  <a16:creationId xmlns:a16="http://schemas.microsoft.com/office/drawing/2014/main" id="{8C67FF2C-0CB1-1142-B4F9-08C71CD5E89A}"/>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4" name="Freeform 343">
              <a:extLst>
                <a:ext uri="{FF2B5EF4-FFF2-40B4-BE49-F238E27FC236}">
                  <a16:creationId xmlns:a16="http://schemas.microsoft.com/office/drawing/2014/main" id="{0247D2E7-BC71-2846-92E6-EC67E644DA89}"/>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5" name="Freeform 344">
              <a:extLst>
                <a:ext uri="{FF2B5EF4-FFF2-40B4-BE49-F238E27FC236}">
                  <a16:creationId xmlns:a16="http://schemas.microsoft.com/office/drawing/2014/main" id="{9BA2606D-3D99-D54C-8EFB-B4F9A6CA6D8A}"/>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6" name="Freeform 345">
              <a:extLst>
                <a:ext uri="{FF2B5EF4-FFF2-40B4-BE49-F238E27FC236}">
                  <a16:creationId xmlns:a16="http://schemas.microsoft.com/office/drawing/2014/main" id="{5B561C6B-CF9D-584E-A23B-A5C79F6FEC53}"/>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7" name="Freeform 346">
              <a:extLst>
                <a:ext uri="{FF2B5EF4-FFF2-40B4-BE49-F238E27FC236}">
                  <a16:creationId xmlns:a16="http://schemas.microsoft.com/office/drawing/2014/main" id="{44F22185-9639-D24E-A3AA-F65DCAD301DC}"/>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8" name="Freeform 347">
              <a:extLst>
                <a:ext uri="{FF2B5EF4-FFF2-40B4-BE49-F238E27FC236}">
                  <a16:creationId xmlns:a16="http://schemas.microsoft.com/office/drawing/2014/main" id="{48845AE3-313C-8549-8389-07FAEEB91324}"/>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49" name="Freeform 348">
              <a:extLst>
                <a:ext uri="{FF2B5EF4-FFF2-40B4-BE49-F238E27FC236}">
                  <a16:creationId xmlns:a16="http://schemas.microsoft.com/office/drawing/2014/main" id="{D462A8AD-898E-BB44-8513-22CBABDF0449}"/>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0" name="Freeform 349">
              <a:extLst>
                <a:ext uri="{FF2B5EF4-FFF2-40B4-BE49-F238E27FC236}">
                  <a16:creationId xmlns:a16="http://schemas.microsoft.com/office/drawing/2014/main" id="{5219EE8D-1634-D64E-B262-0180F8962982}"/>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1" name="Freeform 350">
              <a:extLst>
                <a:ext uri="{FF2B5EF4-FFF2-40B4-BE49-F238E27FC236}">
                  <a16:creationId xmlns:a16="http://schemas.microsoft.com/office/drawing/2014/main" id="{CA947812-FD16-C64F-BC19-66B6FCA92EA6}"/>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2" name="Freeform 351">
              <a:extLst>
                <a:ext uri="{FF2B5EF4-FFF2-40B4-BE49-F238E27FC236}">
                  <a16:creationId xmlns:a16="http://schemas.microsoft.com/office/drawing/2014/main" id="{932DF034-6181-7B4D-877A-B946CF188C2C}"/>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3" name="Freeform 352">
              <a:extLst>
                <a:ext uri="{FF2B5EF4-FFF2-40B4-BE49-F238E27FC236}">
                  <a16:creationId xmlns:a16="http://schemas.microsoft.com/office/drawing/2014/main" id="{A5B38332-9502-CE42-B05A-2EC9A18062B1}"/>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4" name="Freeform 353">
              <a:extLst>
                <a:ext uri="{FF2B5EF4-FFF2-40B4-BE49-F238E27FC236}">
                  <a16:creationId xmlns:a16="http://schemas.microsoft.com/office/drawing/2014/main" id="{1B471E8E-01A9-654D-B65D-1558EFDB4FC6}"/>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5" name="Freeform 354">
              <a:extLst>
                <a:ext uri="{FF2B5EF4-FFF2-40B4-BE49-F238E27FC236}">
                  <a16:creationId xmlns:a16="http://schemas.microsoft.com/office/drawing/2014/main" id="{FD866C8E-99B1-994D-9BA8-5937ED72D97A}"/>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6" name="Freeform 355">
              <a:extLst>
                <a:ext uri="{FF2B5EF4-FFF2-40B4-BE49-F238E27FC236}">
                  <a16:creationId xmlns:a16="http://schemas.microsoft.com/office/drawing/2014/main" id="{B53C9849-076B-1E4E-92FD-E4FE9A871D2D}"/>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7" name="Freeform 356">
              <a:extLst>
                <a:ext uri="{FF2B5EF4-FFF2-40B4-BE49-F238E27FC236}">
                  <a16:creationId xmlns:a16="http://schemas.microsoft.com/office/drawing/2014/main" id="{468416D6-6C6D-BA45-B719-DE8FCF50D199}"/>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8" name="Freeform 357">
              <a:extLst>
                <a:ext uri="{FF2B5EF4-FFF2-40B4-BE49-F238E27FC236}">
                  <a16:creationId xmlns:a16="http://schemas.microsoft.com/office/drawing/2014/main" id="{8625A0E8-2D47-B64A-A45D-73E550E5F7A2}"/>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59" name="Freeform 358">
              <a:extLst>
                <a:ext uri="{FF2B5EF4-FFF2-40B4-BE49-F238E27FC236}">
                  <a16:creationId xmlns:a16="http://schemas.microsoft.com/office/drawing/2014/main" id="{AE25528F-AB70-CD43-ADF1-534B108B6C1D}"/>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0" name="Freeform 359">
              <a:extLst>
                <a:ext uri="{FF2B5EF4-FFF2-40B4-BE49-F238E27FC236}">
                  <a16:creationId xmlns:a16="http://schemas.microsoft.com/office/drawing/2014/main" id="{6CB1647C-451F-344C-A3EB-411DF0C22A1E}"/>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1" name="Freeform 360">
              <a:extLst>
                <a:ext uri="{FF2B5EF4-FFF2-40B4-BE49-F238E27FC236}">
                  <a16:creationId xmlns:a16="http://schemas.microsoft.com/office/drawing/2014/main" id="{75D22386-30AB-534A-BE4C-2ECBEBC3A664}"/>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2" name="Freeform 361">
              <a:extLst>
                <a:ext uri="{FF2B5EF4-FFF2-40B4-BE49-F238E27FC236}">
                  <a16:creationId xmlns:a16="http://schemas.microsoft.com/office/drawing/2014/main" id="{E4906D53-ACDA-2E4C-9679-B203E7ECA20B}"/>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3" name="Freeform 362">
              <a:extLst>
                <a:ext uri="{FF2B5EF4-FFF2-40B4-BE49-F238E27FC236}">
                  <a16:creationId xmlns:a16="http://schemas.microsoft.com/office/drawing/2014/main" id="{D4921978-5C0A-1848-AC3B-30A09109C165}"/>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4" name="Freeform 363">
              <a:extLst>
                <a:ext uri="{FF2B5EF4-FFF2-40B4-BE49-F238E27FC236}">
                  <a16:creationId xmlns:a16="http://schemas.microsoft.com/office/drawing/2014/main" id="{F7B40EB8-28C0-6145-BAB7-067A12C9B7BD}"/>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5" name="Freeform 364">
              <a:extLst>
                <a:ext uri="{FF2B5EF4-FFF2-40B4-BE49-F238E27FC236}">
                  <a16:creationId xmlns:a16="http://schemas.microsoft.com/office/drawing/2014/main" id="{B92EF6C8-F202-AB41-9A29-4CC968F2B29F}"/>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6" name="Freeform 365">
              <a:extLst>
                <a:ext uri="{FF2B5EF4-FFF2-40B4-BE49-F238E27FC236}">
                  <a16:creationId xmlns:a16="http://schemas.microsoft.com/office/drawing/2014/main" id="{BB6FDAC5-684B-C142-81F4-16609267C7F4}"/>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7" name="Freeform 366">
              <a:extLst>
                <a:ext uri="{FF2B5EF4-FFF2-40B4-BE49-F238E27FC236}">
                  <a16:creationId xmlns:a16="http://schemas.microsoft.com/office/drawing/2014/main" id="{FD1C909B-ACAD-7C4E-BB1B-CC35957634EC}"/>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8" name="Freeform 367">
              <a:extLst>
                <a:ext uri="{FF2B5EF4-FFF2-40B4-BE49-F238E27FC236}">
                  <a16:creationId xmlns:a16="http://schemas.microsoft.com/office/drawing/2014/main" id="{8ABB7CBC-7EAD-2643-A316-F0115BA16425}"/>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69" name="Freeform 368">
              <a:extLst>
                <a:ext uri="{FF2B5EF4-FFF2-40B4-BE49-F238E27FC236}">
                  <a16:creationId xmlns:a16="http://schemas.microsoft.com/office/drawing/2014/main" id="{60FCE59F-B02A-814E-A1AE-9771B88A0B90}"/>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0" name="Freeform 369">
              <a:extLst>
                <a:ext uri="{FF2B5EF4-FFF2-40B4-BE49-F238E27FC236}">
                  <a16:creationId xmlns:a16="http://schemas.microsoft.com/office/drawing/2014/main" id="{B11628CF-C3B3-144C-8AB9-09EB4EA9AC18}"/>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1" name="Freeform 370">
              <a:extLst>
                <a:ext uri="{FF2B5EF4-FFF2-40B4-BE49-F238E27FC236}">
                  <a16:creationId xmlns:a16="http://schemas.microsoft.com/office/drawing/2014/main" id="{D0544EC0-2D0A-374C-B4DC-2078D7C35F3E}"/>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2" name="Freeform 371">
              <a:extLst>
                <a:ext uri="{FF2B5EF4-FFF2-40B4-BE49-F238E27FC236}">
                  <a16:creationId xmlns:a16="http://schemas.microsoft.com/office/drawing/2014/main" id="{C9ADCC15-0EBB-FC4F-B70E-F8B3446FC4D7}"/>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3" name="Freeform 372">
              <a:extLst>
                <a:ext uri="{FF2B5EF4-FFF2-40B4-BE49-F238E27FC236}">
                  <a16:creationId xmlns:a16="http://schemas.microsoft.com/office/drawing/2014/main" id="{C1073BC6-967E-5540-A5D0-0679E8C90876}"/>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4" name="Freeform 373">
              <a:extLst>
                <a:ext uri="{FF2B5EF4-FFF2-40B4-BE49-F238E27FC236}">
                  <a16:creationId xmlns:a16="http://schemas.microsoft.com/office/drawing/2014/main" id="{553DDE11-FCFB-6644-B94D-B0B56A642F4E}"/>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5" name="Freeform 374">
              <a:extLst>
                <a:ext uri="{FF2B5EF4-FFF2-40B4-BE49-F238E27FC236}">
                  <a16:creationId xmlns:a16="http://schemas.microsoft.com/office/drawing/2014/main" id="{72695BAE-A2A6-FD49-ABD0-27D51BD036EC}"/>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6" name="Freeform 375">
              <a:extLst>
                <a:ext uri="{FF2B5EF4-FFF2-40B4-BE49-F238E27FC236}">
                  <a16:creationId xmlns:a16="http://schemas.microsoft.com/office/drawing/2014/main" id="{AB7C31EB-BAA2-C94A-A7A2-3D55B887F745}"/>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7" name="Freeform 376">
              <a:extLst>
                <a:ext uri="{FF2B5EF4-FFF2-40B4-BE49-F238E27FC236}">
                  <a16:creationId xmlns:a16="http://schemas.microsoft.com/office/drawing/2014/main" id="{D1211ECD-E1BE-BB45-A1FC-CA19FB134195}"/>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8" name="Freeform 377">
              <a:extLst>
                <a:ext uri="{FF2B5EF4-FFF2-40B4-BE49-F238E27FC236}">
                  <a16:creationId xmlns:a16="http://schemas.microsoft.com/office/drawing/2014/main" id="{03D6373A-EFB0-DE48-AC1B-A6F474D70928}"/>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79" name="Freeform 378">
              <a:extLst>
                <a:ext uri="{FF2B5EF4-FFF2-40B4-BE49-F238E27FC236}">
                  <a16:creationId xmlns:a16="http://schemas.microsoft.com/office/drawing/2014/main" id="{00776F64-B903-194C-A8AD-AFDB9F171F74}"/>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0" name="Freeform 379">
              <a:extLst>
                <a:ext uri="{FF2B5EF4-FFF2-40B4-BE49-F238E27FC236}">
                  <a16:creationId xmlns:a16="http://schemas.microsoft.com/office/drawing/2014/main" id="{7873B2AD-6CA6-EE44-9457-C103A5515F9E}"/>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1" name="Freeform 380">
              <a:extLst>
                <a:ext uri="{FF2B5EF4-FFF2-40B4-BE49-F238E27FC236}">
                  <a16:creationId xmlns:a16="http://schemas.microsoft.com/office/drawing/2014/main" id="{D9C73F16-36C9-DE48-B378-2B6129725DE1}"/>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2" name="Freeform 381">
              <a:extLst>
                <a:ext uri="{FF2B5EF4-FFF2-40B4-BE49-F238E27FC236}">
                  <a16:creationId xmlns:a16="http://schemas.microsoft.com/office/drawing/2014/main" id="{2173D58F-D1C7-3E4B-A1A9-14EAEE79F2AE}"/>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3" name="Freeform 382">
              <a:extLst>
                <a:ext uri="{FF2B5EF4-FFF2-40B4-BE49-F238E27FC236}">
                  <a16:creationId xmlns:a16="http://schemas.microsoft.com/office/drawing/2014/main" id="{D3C94163-005F-0D44-9783-50A278CC7930}"/>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4" name="Freeform 383">
              <a:extLst>
                <a:ext uri="{FF2B5EF4-FFF2-40B4-BE49-F238E27FC236}">
                  <a16:creationId xmlns:a16="http://schemas.microsoft.com/office/drawing/2014/main" id="{A816660A-C3B9-D240-86AE-145F8A4D666B}"/>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5" name="Freeform 384">
              <a:extLst>
                <a:ext uri="{FF2B5EF4-FFF2-40B4-BE49-F238E27FC236}">
                  <a16:creationId xmlns:a16="http://schemas.microsoft.com/office/drawing/2014/main" id="{AE5DAADD-DD58-4D49-9E35-B416B98D0D5F}"/>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6" name="Freeform 385">
              <a:extLst>
                <a:ext uri="{FF2B5EF4-FFF2-40B4-BE49-F238E27FC236}">
                  <a16:creationId xmlns:a16="http://schemas.microsoft.com/office/drawing/2014/main" id="{F2769CB5-5A14-204E-964A-E1B498037E10}"/>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7" name="Freeform 386">
              <a:extLst>
                <a:ext uri="{FF2B5EF4-FFF2-40B4-BE49-F238E27FC236}">
                  <a16:creationId xmlns:a16="http://schemas.microsoft.com/office/drawing/2014/main" id="{25C70EDE-ABDC-B341-9545-AC1C701BBD86}"/>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8" name="Freeform 387">
              <a:extLst>
                <a:ext uri="{FF2B5EF4-FFF2-40B4-BE49-F238E27FC236}">
                  <a16:creationId xmlns:a16="http://schemas.microsoft.com/office/drawing/2014/main" id="{5A963B4E-630A-A042-B8FA-59CF8D724FD4}"/>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89" name="Freeform 388">
              <a:extLst>
                <a:ext uri="{FF2B5EF4-FFF2-40B4-BE49-F238E27FC236}">
                  <a16:creationId xmlns:a16="http://schemas.microsoft.com/office/drawing/2014/main" id="{8342B3F6-0EAC-6148-9EAB-C85D8AA74CB2}"/>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90" name="Freeform 389">
              <a:extLst>
                <a:ext uri="{FF2B5EF4-FFF2-40B4-BE49-F238E27FC236}">
                  <a16:creationId xmlns:a16="http://schemas.microsoft.com/office/drawing/2014/main" id="{7FA10E4A-B2F7-A144-B5B6-7E1210F0BACD}"/>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91" name="Freeform 390">
              <a:extLst>
                <a:ext uri="{FF2B5EF4-FFF2-40B4-BE49-F238E27FC236}">
                  <a16:creationId xmlns:a16="http://schemas.microsoft.com/office/drawing/2014/main" id="{41B9C2D9-DDDA-C84A-BAF4-02C6CEC780A0}"/>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92" name="Freeform 391">
              <a:extLst>
                <a:ext uri="{FF2B5EF4-FFF2-40B4-BE49-F238E27FC236}">
                  <a16:creationId xmlns:a16="http://schemas.microsoft.com/office/drawing/2014/main" id="{AECB8D24-AA97-6D45-96DB-678F30265C9E}"/>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93" name="Freeform 392">
              <a:extLst>
                <a:ext uri="{FF2B5EF4-FFF2-40B4-BE49-F238E27FC236}">
                  <a16:creationId xmlns:a16="http://schemas.microsoft.com/office/drawing/2014/main" id="{0692F97B-207B-A640-8562-A25817DCDD01}"/>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94" name="Freeform 393">
              <a:extLst>
                <a:ext uri="{FF2B5EF4-FFF2-40B4-BE49-F238E27FC236}">
                  <a16:creationId xmlns:a16="http://schemas.microsoft.com/office/drawing/2014/main" id="{D4DB16AF-0B72-534D-9302-6C3AC905451E}"/>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28575" cap="flat">
              <a:solidFill>
                <a:schemeClr val="bg1">
                  <a:lumMod val="95000"/>
                </a:schemeClr>
              </a:solidFill>
              <a:prstDash val="solid"/>
              <a:miter/>
            </a:ln>
          </p:spPr>
          <p:txBody>
            <a:bodyPr rtlCol="0" anchor="ctr"/>
            <a:lstStyle/>
            <a:p>
              <a:endParaRPr lang="en-US"/>
            </a:p>
          </p:txBody>
        </p:sp>
        <p:sp>
          <p:nvSpPr>
            <p:cNvPr id="395" name="Freeform 394">
              <a:extLst>
                <a:ext uri="{FF2B5EF4-FFF2-40B4-BE49-F238E27FC236}">
                  <a16:creationId xmlns:a16="http://schemas.microsoft.com/office/drawing/2014/main" id="{78837760-E95A-0F42-B741-3DE385B81CB7}"/>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96" name="Freeform 395">
              <a:extLst>
                <a:ext uri="{FF2B5EF4-FFF2-40B4-BE49-F238E27FC236}">
                  <a16:creationId xmlns:a16="http://schemas.microsoft.com/office/drawing/2014/main" id="{ECE09A7B-19F9-8641-885D-265FBB34CCEB}"/>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97" name="Freeform 396">
              <a:extLst>
                <a:ext uri="{FF2B5EF4-FFF2-40B4-BE49-F238E27FC236}">
                  <a16:creationId xmlns:a16="http://schemas.microsoft.com/office/drawing/2014/main" id="{C20835EB-088E-8749-8CA4-F8EAFDC8685A}"/>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98" name="Freeform 397">
              <a:extLst>
                <a:ext uri="{FF2B5EF4-FFF2-40B4-BE49-F238E27FC236}">
                  <a16:creationId xmlns:a16="http://schemas.microsoft.com/office/drawing/2014/main" id="{34BDA203-838D-5645-BCEC-87BDCFDAA9FE}"/>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399" name="Freeform 398">
              <a:extLst>
                <a:ext uri="{FF2B5EF4-FFF2-40B4-BE49-F238E27FC236}">
                  <a16:creationId xmlns:a16="http://schemas.microsoft.com/office/drawing/2014/main" id="{10172E7F-775A-7347-80B9-28FC14FBD60C}"/>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00" name="Freeform 399">
              <a:extLst>
                <a:ext uri="{FF2B5EF4-FFF2-40B4-BE49-F238E27FC236}">
                  <a16:creationId xmlns:a16="http://schemas.microsoft.com/office/drawing/2014/main" id="{63DDDE41-079D-DE4D-93E2-BF29B5F7D101}"/>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01" name="Freeform 400">
              <a:extLst>
                <a:ext uri="{FF2B5EF4-FFF2-40B4-BE49-F238E27FC236}">
                  <a16:creationId xmlns:a16="http://schemas.microsoft.com/office/drawing/2014/main" id="{9BC74D4B-6177-EA4D-BBC1-A2375031B94C}"/>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02" name="Freeform 401">
              <a:extLst>
                <a:ext uri="{FF2B5EF4-FFF2-40B4-BE49-F238E27FC236}">
                  <a16:creationId xmlns:a16="http://schemas.microsoft.com/office/drawing/2014/main" id="{B5696F1E-9BCC-AE4E-B404-318030A56D5E}"/>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03" name="Freeform 402">
              <a:extLst>
                <a:ext uri="{FF2B5EF4-FFF2-40B4-BE49-F238E27FC236}">
                  <a16:creationId xmlns:a16="http://schemas.microsoft.com/office/drawing/2014/main" id="{880FB6BB-7C23-3C4F-80FB-62053F5E31FE}"/>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04" name="Freeform 403">
              <a:extLst>
                <a:ext uri="{FF2B5EF4-FFF2-40B4-BE49-F238E27FC236}">
                  <a16:creationId xmlns:a16="http://schemas.microsoft.com/office/drawing/2014/main" id="{2F19401D-1D26-0649-A291-503B41A4E7C8}"/>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05" name="Freeform 404">
              <a:extLst>
                <a:ext uri="{FF2B5EF4-FFF2-40B4-BE49-F238E27FC236}">
                  <a16:creationId xmlns:a16="http://schemas.microsoft.com/office/drawing/2014/main" id="{7ADBD140-8B13-8E47-BF0B-AD4826DACF86}"/>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06" name="Freeform 405">
              <a:extLst>
                <a:ext uri="{FF2B5EF4-FFF2-40B4-BE49-F238E27FC236}">
                  <a16:creationId xmlns:a16="http://schemas.microsoft.com/office/drawing/2014/main" id="{005A6E4A-14FE-BA4B-81A9-266C0D50C28A}"/>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07" name="Freeform 406">
              <a:extLst>
                <a:ext uri="{FF2B5EF4-FFF2-40B4-BE49-F238E27FC236}">
                  <a16:creationId xmlns:a16="http://schemas.microsoft.com/office/drawing/2014/main" id="{ED5962A5-056A-C64E-B4EC-6605F6431214}"/>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08" name="Freeform 407">
              <a:extLst>
                <a:ext uri="{FF2B5EF4-FFF2-40B4-BE49-F238E27FC236}">
                  <a16:creationId xmlns:a16="http://schemas.microsoft.com/office/drawing/2014/main" id="{B651220C-1B1B-344E-ABF2-78F287E26073}"/>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solidFill>
              <a:schemeClr val="accent1"/>
            </a:solidFill>
            <a:ln w="28575" cap="flat">
              <a:solidFill>
                <a:schemeClr val="bg1">
                  <a:lumMod val="95000"/>
                </a:schemeClr>
              </a:solidFill>
              <a:prstDash val="solid"/>
              <a:miter/>
            </a:ln>
          </p:spPr>
          <p:txBody>
            <a:bodyPr rtlCol="0" anchor="ctr"/>
            <a:lstStyle/>
            <a:p>
              <a:endParaRPr lang="en-US"/>
            </a:p>
          </p:txBody>
        </p:sp>
        <p:sp>
          <p:nvSpPr>
            <p:cNvPr id="409" name="Freeform 408">
              <a:extLst>
                <a:ext uri="{FF2B5EF4-FFF2-40B4-BE49-F238E27FC236}">
                  <a16:creationId xmlns:a16="http://schemas.microsoft.com/office/drawing/2014/main" id="{AF64C1E9-0831-CD43-9003-6554430E344F}"/>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10" name="Freeform 409">
              <a:extLst>
                <a:ext uri="{FF2B5EF4-FFF2-40B4-BE49-F238E27FC236}">
                  <a16:creationId xmlns:a16="http://schemas.microsoft.com/office/drawing/2014/main" id="{3CB06D9A-CA4A-1C4B-AF09-CC9557766A48}"/>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11" name="Freeform 410">
              <a:extLst>
                <a:ext uri="{FF2B5EF4-FFF2-40B4-BE49-F238E27FC236}">
                  <a16:creationId xmlns:a16="http://schemas.microsoft.com/office/drawing/2014/main" id="{CA0D2319-8B25-1C44-BD1E-643E75746A97}"/>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12" name="Freeform 411">
              <a:extLst>
                <a:ext uri="{FF2B5EF4-FFF2-40B4-BE49-F238E27FC236}">
                  <a16:creationId xmlns:a16="http://schemas.microsoft.com/office/drawing/2014/main" id="{6833F6EE-2EF5-7144-B48C-9DE1B58236C1}"/>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13" name="Freeform 412">
              <a:extLst>
                <a:ext uri="{FF2B5EF4-FFF2-40B4-BE49-F238E27FC236}">
                  <a16:creationId xmlns:a16="http://schemas.microsoft.com/office/drawing/2014/main" id="{101FAD31-4EA7-EE4D-BD55-D1BCD10C39DD}"/>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28575" cap="flat">
              <a:solidFill>
                <a:schemeClr val="bg1">
                  <a:lumMod val="95000"/>
                </a:schemeClr>
              </a:solidFill>
              <a:prstDash val="solid"/>
              <a:miter/>
            </a:ln>
          </p:spPr>
          <p:txBody>
            <a:bodyPr rtlCol="0" anchor="ctr"/>
            <a:lstStyle/>
            <a:p>
              <a:endParaRPr lang="en-US"/>
            </a:p>
          </p:txBody>
        </p:sp>
        <p:sp>
          <p:nvSpPr>
            <p:cNvPr id="414" name="Freeform 413">
              <a:extLst>
                <a:ext uri="{FF2B5EF4-FFF2-40B4-BE49-F238E27FC236}">
                  <a16:creationId xmlns:a16="http://schemas.microsoft.com/office/drawing/2014/main" id="{97F7A11D-F318-0344-8924-71133BA488D9}"/>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15" name="Freeform 414">
              <a:extLst>
                <a:ext uri="{FF2B5EF4-FFF2-40B4-BE49-F238E27FC236}">
                  <a16:creationId xmlns:a16="http://schemas.microsoft.com/office/drawing/2014/main" id="{7D495981-9791-E940-B5A8-DE66CF35926F}"/>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16" name="Freeform 415">
              <a:extLst>
                <a:ext uri="{FF2B5EF4-FFF2-40B4-BE49-F238E27FC236}">
                  <a16:creationId xmlns:a16="http://schemas.microsoft.com/office/drawing/2014/main" id="{7608BEF2-766B-0042-8EF8-728632738512}"/>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17" name="Freeform 416">
              <a:extLst>
                <a:ext uri="{FF2B5EF4-FFF2-40B4-BE49-F238E27FC236}">
                  <a16:creationId xmlns:a16="http://schemas.microsoft.com/office/drawing/2014/main" id="{D989069C-4940-D948-AFFD-D672C0ED6E30}"/>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18" name="Freeform 417">
              <a:extLst>
                <a:ext uri="{FF2B5EF4-FFF2-40B4-BE49-F238E27FC236}">
                  <a16:creationId xmlns:a16="http://schemas.microsoft.com/office/drawing/2014/main" id="{679A2B5F-BB11-3346-9384-8CAAC844E1EE}"/>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19" name="Freeform 418">
              <a:extLst>
                <a:ext uri="{FF2B5EF4-FFF2-40B4-BE49-F238E27FC236}">
                  <a16:creationId xmlns:a16="http://schemas.microsoft.com/office/drawing/2014/main" id="{3DC53D14-A346-F447-B5F9-F44E3A3118A9}"/>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0" name="Freeform 419">
              <a:extLst>
                <a:ext uri="{FF2B5EF4-FFF2-40B4-BE49-F238E27FC236}">
                  <a16:creationId xmlns:a16="http://schemas.microsoft.com/office/drawing/2014/main" id="{7179735E-8CF6-1E40-977E-EB2E78276AC5}"/>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1" name="Freeform 420">
              <a:extLst>
                <a:ext uri="{FF2B5EF4-FFF2-40B4-BE49-F238E27FC236}">
                  <a16:creationId xmlns:a16="http://schemas.microsoft.com/office/drawing/2014/main" id="{850DD02D-7F45-3445-93B3-E74952C382EA}"/>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2" name="Freeform 421">
              <a:extLst>
                <a:ext uri="{FF2B5EF4-FFF2-40B4-BE49-F238E27FC236}">
                  <a16:creationId xmlns:a16="http://schemas.microsoft.com/office/drawing/2014/main" id="{D95F20A0-3E28-4D4A-A284-53F6AC6C2F8E}"/>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3" name="Freeform 422">
              <a:extLst>
                <a:ext uri="{FF2B5EF4-FFF2-40B4-BE49-F238E27FC236}">
                  <a16:creationId xmlns:a16="http://schemas.microsoft.com/office/drawing/2014/main" id="{03038CA2-FCC3-E245-AA74-879A127673E1}"/>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4" name="Freeform 423">
              <a:extLst>
                <a:ext uri="{FF2B5EF4-FFF2-40B4-BE49-F238E27FC236}">
                  <a16:creationId xmlns:a16="http://schemas.microsoft.com/office/drawing/2014/main" id="{EBDA9DD6-71F1-1E47-BB21-19EBA788BDA5}"/>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5" name="Freeform 424">
              <a:extLst>
                <a:ext uri="{FF2B5EF4-FFF2-40B4-BE49-F238E27FC236}">
                  <a16:creationId xmlns:a16="http://schemas.microsoft.com/office/drawing/2014/main" id="{A302DC64-9592-4246-A579-E73C2F4AC213}"/>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6" name="Freeform 425">
              <a:extLst>
                <a:ext uri="{FF2B5EF4-FFF2-40B4-BE49-F238E27FC236}">
                  <a16:creationId xmlns:a16="http://schemas.microsoft.com/office/drawing/2014/main" id="{5A88FE21-C528-FD44-B5CC-D46150CB8CB5}"/>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7" name="Freeform 426">
              <a:extLst>
                <a:ext uri="{FF2B5EF4-FFF2-40B4-BE49-F238E27FC236}">
                  <a16:creationId xmlns:a16="http://schemas.microsoft.com/office/drawing/2014/main" id="{9B753F8C-AE16-0C4C-81BA-DF0FBA0A8048}"/>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8" name="Freeform 427">
              <a:extLst>
                <a:ext uri="{FF2B5EF4-FFF2-40B4-BE49-F238E27FC236}">
                  <a16:creationId xmlns:a16="http://schemas.microsoft.com/office/drawing/2014/main" id="{5ADB05BB-2614-E54F-9EDB-AA13FA96E8A7}"/>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29" name="Freeform 428">
              <a:extLst>
                <a:ext uri="{FF2B5EF4-FFF2-40B4-BE49-F238E27FC236}">
                  <a16:creationId xmlns:a16="http://schemas.microsoft.com/office/drawing/2014/main" id="{77E68629-B9F2-704C-8831-04CD6D3FE5BA}"/>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30" name="Freeform 429">
              <a:extLst>
                <a:ext uri="{FF2B5EF4-FFF2-40B4-BE49-F238E27FC236}">
                  <a16:creationId xmlns:a16="http://schemas.microsoft.com/office/drawing/2014/main" id="{3EBD0465-FD19-414A-93E4-D57EF053480E}"/>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31" name="Freeform 430">
              <a:extLst>
                <a:ext uri="{FF2B5EF4-FFF2-40B4-BE49-F238E27FC236}">
                  <a16:creationId xmlns:a16="http://schemas.microsoft.com/office/drawing/2014/main" id="{7CFBAB0D-8A49-5B42-953E-2D9AF4054F8F}"/>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32" name="Freeform 431">
              <a:extLst>
                <a:ext uri="{FF2B5EF4-FFF2-40B4-BE49-F238E27FC236}">
                  <a16:creationId xmlns:a16="http://schemas.microsoft.com/office/drawing/2014/main" id="{11314C78-0686-DA41-9C42-8C675E6AD8CD}"/>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33" name="Freeform 432">
              <a:extLst>
                <a:ext uri="{FF2B5EF4-FFF2-40B4-BE49-F238E27FC236}">
                  <a16:creationId xmlns:a16="http://schemas.microsoft.com/office/drawing/2014/main" id="{B40C5205-2CE9-2E4A-88D8-49BF3062E9E2}"/>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34" name="Freeform 433">
              <a:extLst>
                <a:ext uri="{FF2B5EF4-FFF2-40B4-BE49-F238E27FC236}">
                  <a16:creationId xmlns:a16="http://schemas.microsoft.com/office/drawing/2014/main" id="{96EB6A70-4010-804D-9281-43F30F94BCCC}"/>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35" name="Freeform 434">
              <a:extLst>
                <a:ext uri="{FF2B5EF4-FFF2-40B4-BE49-F238E27FC236}">
                  <a16:creationId xmlns:a16="http://schemas.microsoft.com/office/drawing/2014/main" id="{5DCC0EBC-DF4C-4B48-9DF4-21C462E2A8CA}"/>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28575" cap="flat">
              <a:solidFill>
                <a:schemeClr val="bg1">
                  <a:lumMod val="95000"/>
                </a:schemeClr>
              </a:solidFill>
              <a:prstDash val="solid"/>
              <a:miter/>
            </a:ln>
          </p:spPr>
          <p:txBody>
            <a:bodyPr rtlCol="0" anchor="ctr"/>
            <a:lstStyle/>
            <a:p>
              <a:endParaRPr lang="en-US"/>
            </a:p>
          </p:txBody>
        </p:sp>
        <p:sp>
          <p:nvSpPr>
            <p:cNvPr id="436" name="Freeform 435">
              <a:extLst>
                <a:ext uri="{FF2B5EF4-FFF2-40B4-BE49-F238E27FC236}">
                  <a16:creationId xmlns:a16="http://schemas.microsoft.com/office/drawing/2014/main" id="{C6D91076-046B-734C-8BC6-BFA4D966B469}"/>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37" name="Freeform 436">
              <a:extLst>
                <a:ext uri="{FF2B5EF4-FFF2-40B4-BE49-F238E27FC236}">
                  <a16:creationId xmlns:a16="http://schemas.microsoft.com/office/drawing/2014/main" id="{2F03C3E8-2AAC-ED4B-8DCA-2B8D441BD4B7}"/>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28575" cap="flat">
              <a:solidFill>
                <a:schemeClr val="bg1">
                  <a:lumMod val="95000"/>
                </a:schemeClr>
              </a:solidFill>
              <a:prstDash val="solid"/>
              <a:miter/>
            </a:ln>
          </p:spPr>
          <p:txBody>
            <a:bodyPr rtlCol="0" anchor="ctr"/>
            <a:lstStyle/>
            <a:p>
              <a:endParaRPr lang="en-US"/>
            </a:p>
          </p:txBody>
        </p:sp>
        <p:sp>
          <p:nvSpPr>
            <p:cNvPr id="438" name="Freeform 437">
              <a:extLst>
                <a:ext uri="{FF2B5EF4-FFF2-40B4-BE49-F238E27FC236}">
                  <a16:creationId xmlns:a16="http://schemas.microsoft.com/office/drawing/2014/main" id="{C44C0005-D287-0E4D-9BB5-31E8CA6F8E8F}"/>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39" name="Freeform 438">
              <a:extLst>
                <a:ext uri="{FF2B5EF4-FFF2-40B4-BE49-F238E27FC236}">
                  <a16:creationId xmlns:a16="http://schemas.microsoft.com/office/drawing/2014/main" id="{F5A0F288-8B86-9D46-93B4-CA8F6526D400}"/>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28575" cap="flat">
              <a:solidFill>
                <a:schemeClr val="bg1">
                  <a:lumMod val="95000"/>
                </a:schemeClr>
              </a:solidFill>
              <a:prstDash val="solid"/>
              <a:miter/>
            </a:ln>
          </p:spPr>
          <p:txBody>
            <a:bodyPr rtlCol="0" anchor="ctr"/>
            <a:lstStyle/>
            <a:p>
              <a:endParaRPr lang="en-US"/>
            </a:p>
          </p:txBody>
        </p:sp>
        <p:sp>
          <p:nvSpPr>
            <p:cNvPr id="440" name="Freeform 439">
              <a:extLst>
                <a:ext uri="{FF2B5EF4-FFF2-40B4-BE49-F238E27FC236}">
                  <a16:creationId xmlns:a16="http://schemas.microsoft.com/office/drawing/2014/main" id="{AE5F4A84-67AC-C741-9CF3-D644EAB32C5C}"/>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28575" cap="flat">
              <a:solidFill>
                <a:schemeClr val="bg1">
                  <a:lumMod val="95000"/>
                </a:schemeClr>
              </a:solidFill>
              <a:prstDash val="solid"/>
              <a:miter/>
            </a:ln>
          </p:spPr>
          <p:txBody>
            <a:bodyPr rtlCol="0" anchor="ctr"/>
            <a:lstStyle/>
            <a:p>
              <a:endParaRPr lang="en-US"/>
            </a:p>
          </p:txBody>
        </p:sp>
        <p:sp>
          <p:nvSpPr>
            <p:cNvPr id="441" name="Freeform 440">
              <a:extLst>
                <a:ext uri="{FF2B5EF4-FFF2-40B4-BE49-F238E27FC236}">
                  <a16:creationId xmlns:a16="http://schemas.microsoft.com/office/drawing/2014/main" id="{40C4E241-67D4-1848-829D-BFD0C8766E52}"/>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42" name="Freeform 441">
              <a:extLst>
                <a:ext uri="{FF2B5EF4-FFF2-40B4-BE49-F238E27FC236}">
                  <a16:creationId xmlns:a16="http://schemas.microsoft.com/office/drawing/2014/main" id="{239A263E-BA8A-E34D-A329-1F319F253E77}"/>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43" name="Freeform 442">
              <a:extLst>
                <a:ext uri="{FF2B5EF4-FFF2-40B4-BE49-F238E27FC236}">
                  <a16:creationId xmlns:a16="http://schemas.microsoft.com/office/drawing/2014/main" id="{2C79E942-CFBF-EA4F-AEC3-D3B7CBE9F1D8}"/>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28575" cap="flat">
              <a:solidFill>
                <a:schemeClr val="bg1">
                  <a:lumMod val="95000"/>
                </a:schemeClr>
              </a:solidFill>
              <a:prstDash val="solid"/>
              <a:miter/>
            </a:ln>
          </p:spPr>
          <p:txBody>
            <a:bodyPr rtlCol="0" anchor="ctr"/>
            <a:lstStyle/>
            <a:p>
              <a:endParaRPr lang="en-US"/>
            </a:p>
          </p:txBody>
        </p:sp>
        <p:sp>
          <p:nvSpPr>
            <p:cNvPr id="444" name="Freeform 443">
              <a:extLst>
                <a:ext uri="{FF2B5EF4-FFF2-40B4-BE49-F238E27FC236}">
                  <a16:creationId xmlns:a16="http://schemas.microsoft.com/office/drawing/2014/main" id="{2960F2EC-309E-E74D-ADBD-2DC3D1B11F7F}"/>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45" name="Freeform 444">
              <a:extLst>
                <a:ext uri="{FF2B5EF4-FFF2-40B4-BE49-F238E27FC236}">
                  <a16:creationId xmlns:a16="http://schemas.microsoft.com/office/drawing/2014/main" id="{B7A0AECB-1152-8F4D-9B71-475B9C7D9853}"/>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46" name="Freeform 445">
              <a:extLst>
                <a:ext uri="{FF2B5EF4-FFF2-40B4-BE49-F238E27FC236}">
                  <a16:creationId xmlns:a16="http://schemas.microsoft.com/office/drawing/2014/main" id="{FE4E739F-AF76-464C-8661-E2ABAFA29A08}"/>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47" name="Freeform 446">
              <a:extLst>
                <a:ext uri="{FF2B5EF4-FFF2-40B4-BE49-F238E27FC236}">
                  <a16:creationId xmlns:a16="http://schemas.microsoft.com/office/drawing/2014/main" id="{124EBC16-546D-6949-B5E0-FC607F6C45BE}"/>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28575" cap="flat">
              <a:solidFill>
                <a:schemeClr val="bg1">
                  <a:lumMod val="95000"/>
                </a:schemeClr>
              </a:solidFill>
              <a:prstDash val="solid"/>
              <a:miter/>
            </a:ln>
          </p:spPr>
          <p:txBody>
            <a:bodyPr rtlCol="0" anchor="ctr"/>
            <a:lstStyle/>
            <a:p>
              <a:endParaRPr lang="en-US"/>
            </a:p>
          </p:txBody>
        </p:sp>
        <p:sp>
          <p:nvSpPr>
            <p:cNvPr id="448" name="Freeform 447">
              <a:extLst>
                <a:ext uri="{FF2B5EF4-FFF2-40B4-BE49-F238E27FC236}">
                  <a16:creationId xmlns:a16="http://schemas.microsoft.com/office/drawing/2014/main" id="{46CBA43C-50C6-E24C-B7D6-C46C3C4CDA40}"/>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49" name="Freeform 448">
              <a:extLst>
                <a:ext uri="{FF2B5EF4-FFF2-40B4-BE49-F238E27FC236}">
                  <a16:creationId xmlns:a16="http://schemas.microsoft.com/office/drawing/2014/main" id="{F649F432-7E69-8444-9540-9AA9E068004B}"/>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28575" cap="flat">
              <a:solidFill>
                <a:schemeClr val="bg1">
                  <a:lumMod val="95000"/>
                </a:schemeClr>
              </a:solidFill>
              <a:prstDash val="solid"/>
              <a:miter/>
            </a:ln>
          </p:spPr>
          <p:txBody>
            <a:bodyPr rtlCol="0" anchor="ctr"/>
            <a:lstStyle/>
            <a:p>
              <a:endParaRPr lang="en-US"/>
            </a:p>
          </p:txBody>
        </p:sp>
        <p:sp>
          <p:nvSpPr>
            <p:cNvPr id="450" name="Freeform 449">
              <a:extLst>
                <a:ext uri="{FF2B5EF4-FFF2-40B4-BE49-F238E27FC236}">
                  <a16:creationId xmlns:a16="http://schemas.microsoft.com/office/drawing/2014/main" id="{C888F105-81E5-754D-92CD-DB97166E69F7}"/>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51" name="Freeform 450">
              <a:extLst>
                <a:ext uri="{FF2B5EF4-FFF2-40B4-BE49-F238E27FC236}">
                  <a16:creationId xmlns:a16="http://schemas.microsoft.com/office/drawing/2014/main" id="{8ED826DA-3C03-8A47-ADE1-2D77FDF6B69B}"/>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52" name="Freeform 451">
              <a:extLst>
                <a:ext uri="{FF2B5EF4-FFF2-40B4-BE49-F238E27FC236}">
                  <a16:creationId xmlns:a16="http://schemas.microsoft.com/office/drawing/2014/main" id="{7CFC43B9-14B5-CE4C-9670-0C091613461A}"/>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53" name="Freeform 452">
              <a:extLst>
                <a:ext uri="{FF2B5EF4-FFF2-40B4-BE49-F238E27FC236}">
                  <a16:creationId xmlns:a16="http://schemas.microsoft.com/office/drawing/2014/main" id="{B2F7CBB7-E26E-484A-AD93-AE0F17C5A20C}"/>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54" name="Freeform 453">
              <a:extLst>
                <a:ext uri="{FF2B5EF4-FFF2-40B4-BE49-F238E27FC236}">
                  <a16:creationId xmlns:a16="http://schemas.microsoft.com/office/drawing/2014/main" id="{DEC9BC25-645D-E048-80A8-744AF2BF10C8}"/>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55" name="Freeform 454">
              <a:extLst>
                <a:ext uri="{FF2B5EF4-FFF2-40B4-BE49-F238E27FC236}">
                  <a16:creationId xmlns:a16="http://schemas.microsoft.com/office/drawing/2014/main" id="{47A6DE04-ECEF-7844-9454-D273DBA20741}"/>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56" name="Freeform 455">
              <a:extLst>
                <a:ext uri="{FF2B5EF4-FFF2-40B4-BE49-F238E27FC236}">
                  <a16:creationId xmlns:a16="http://schemas.microsoft.com/office/drawing/2014/main" id="{9F3ACAF1-F9DF-3245-9B78-94BC68D188EB}"/>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57" name="Freeform 456">
              <a:extLst>
                <a:ext uri="{FF2B5EF4-FFF2-40B4-BE49-F238E27FC236}">
                  <a16:creationId xmlns:a16="http://schemas.microsoft.com/office/drawing/2014/main" id="{2685AEB2-26FE-404C-BE1C-EABB397F1841}"/>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58" name="Freeform 457">
              <a:extLst>
                <a:ext uri="{FF2B5EF4-FFF2-40B4-BE49-F238E27FC236}">
                  <a16:creationId xmlns:a16="http://schemas.microsoft.com/office/drawing/2014/main" id="{11D330D4-A20F-F543-815B-D7960A14ABCC}"/>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59" name="Freeform 458">
              <a:extLst>
                <a:ext uri="{FF2B5EF4-FFF2-40B4-BE49-F238E27FC236}">
                  <a16:creationId xmlns:a16="http://schemas.microsoft.com/office/drawing/2014/main" id="{42EA584C-C37B-1341-A782-0745143CEB26}"/>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0" name="Freeform 459">
              <a:extLst>
                <a:ext uri="{FF2B5EF4-FFF2-40B4-BE49-F238E27FC236}">
                  <a16:creationId xmlns:a16="http://schemas.microsoft.com/office/drawing/2014/main" id="{C352A3DD-70C6-0240-AB4B-70D7D04EAAE9}"/>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1" name="Freeform 460">
              <a:extLst>
                <a:ext uri="{FF2B5EF4-FFF2-40B4-BE49-F238E27FC236}">
                  <a16:creationId xmlns:a16="http://schemas.microsoft.com/office/drawing/2014/main" id="{2A254551-C687-7F46-9C89-AD2706F9EA0D}"/>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2" name="Freeform 461">
              <a:extLst>
                <a:ext uri="{FF2B5EF4-FFF2-40B4-BE49-F238E27FC236}">
                  <a16:creationId xmlns:a16="http://schemas.microsoft.com/office/drawing/2014/main" id="{88D854D3-0256-8545-8245-202ED7763036}"/>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3" name="Freeform 462">
              <a:extLst>
                <a:ext uri="{FF2B5EF4-FFF2-40B4-BE49-F238E27FC236}">
                  <a16:creationId xmlns:a16="http://schemas.microsoft.com/office/drawing/2014/main" id="{75EB222F-3B4D-1D47-A69C-8179BFDB2E8B}"/>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4" name="Freeform 463">
              <a:extLst>
                <a:ext uri="{FF2B5EF4-FFF2-40B4-BE49-F238E27FC236}">
                  <a16:creationId xmlns:a16="http://schemas.microsoft.com/office/drawing/2014/main" id="{749784E8-D4D7-DC47-830B-1911B6BE6F34}"/>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5" name="Freeform 464">
              <a:extLst>
                <a:ext uri="{FF2B5EF4-FFF2-40B4-BE49-F238E27FC236}">
                  <a16:creationId xmlns:a16="http://schemas.microsoft.com/office/drawing/2014/main" id="{B7B65F45-C396-CA45-8FCE-77D59B5B49FA}"/>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6" name="Freeform 465">
              <a:extLst>
                <a:ext uri="{FF2B5EF4-FFF2-40B4-BE49-F238E27FC236}">
                  <a16:creationId xmlns:a16="http://schemas.microsoft.com/office/drawing/2014/main" id="{D6D82794-6C8E-724F-9E36-3EE8AF7C055A}"/>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7" name="Freeform 466">
              <a:extLst>
                <a:ext uri="{FF2B5EF4-FFF2-40B4-BE49-F238E27FC236}">
                  <a16:creationId xmlns:a16="http://schemas.microsoft.com/office/drawing/2014/main" id="{0463C69C-8EF9-9E4D-A139-61665D8AF211}"/>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8" name="Freeform 467">
              <a:extLst>
                <a:ext uri="{FF2B5EF4-FFF2-40B4-BE49-F238E27FC236}">
                  <a16:creationId xmlns:a16="http://schemas.microsoft.com/office/drawing/2014/main" id="{2EB626FD-4EBF-CE46-8E7B-9D52AB111F11}"/>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69" name="Freeform 468">
              <a:extLst>
                <a:ext uri="{FF2B5EF4-FFF2-40B4-BE49-F238E27FC236}">
                  <a16:creationId xmlns:a16="http://schemas.microsoft.com/office/drawing/2014/main" id="{5DCFB5DC-80D7-4245-A1CD-4CBA280D578F}"/>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70" name="Freeform 469">
              <a:extLst>
                <a:ext uri="{FF2B5EF4-FFF2-40B4-BE49-F238E27FC236}">
                  <a16:creationId xmlns:a16="http://schemas.microsoft.com/office/drawing/2014/main" id="{737AB4B0-6D9D-7344-8AB8-11F45FC2A458}"/>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71" name="Freeform 470">
              <a:extLst>
                <a:ext uri="{FF2B5EF4-FFF2-40B4-BE49-F238E27FC236}">
                  <a16:creationId xmlns:a16="http://schemas.microsoft.com/office/drawing/2014/main" id="{69862565-9F83-0F4F-9B56-FA9D0AAB8210}"/>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72" name="Freeform 471">
              <a:extLst>
                <a:ext uri="{FF2B5EF4-FFF2-40B4-BE49-F238E27FC236}">
                  <a16:creationId xmlns:a16="http://schemas.microsoft.com/office/drawing/2014/main" id="{BE123929-2220-2542-876D-A3D4005B0B88}"/>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73" name="Freeform 472">
              <a:extLst>
                <a:ext uri="{FF2B5EF4-FFF2-40B4-BE49-F238E27FC236}">
                  <a16:creationId xmlns:a16="http://schemas.microsoft.com/office/drawing/2014/main" id="{28812EFE-0331-8D47-ADF2-8125E6652F8A}"/>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74" name="Freeform 473">
              <a:extLst>
                <a:ext uri="{FF2B5EF4-FFF2-40B4-BE49-F238E27FC236}">
                  <a16:creationId xmlns:a16="http://schemas.microsoft.com/office/drawing/2014/main" id="{BC28E029-850C-3F4A-9980-D2F975858B93}"/>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75" name="Freeform 474">
              <a:extLst>
                <a:ext uri="{FF2B5EF4-FFF2-40B4-BE49-F238E27FC236}">
                  <a16:creationId xmlns:a16="http://schemas.microsoft.com/office/drawing/2014/main" id="{F39B0443-5AAE-844E-A948-4B1F05ED8558}"/>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28575" cap="flat">
              <a:solidFill>
                <a:schemeClr val="bg1">
                  <a:lumMod val="95000"/>
                </a:schemeClr>
              </a:solidFill>
              <a:prstDash val="solid"/>
              <a:miter/>
            </a:ln>
          </p:spPr>
          <p:txBody>
            <a:bodyPr rtlCol="0" anchor="ctr"/>
            <a:lstStyle/>
            <a:p>
              <a:endParaRPr lang="en-US"/>
            </a:p>
          </p:txBody>
        </p:sp>
        <p:sp>
          <p:nvSpPr>
            <p:cNvPr id="476" name="Freeform 475">
              <a:extLst>
                <a:ext uri="{FF2B5EF4-FFF2-40B4-BE49-F238E27FC236}">
                  <a16:creationId xmlns:a16="http://schemas.microsoft.com/office/drawing/2014/main" id="{E8C412A1-23C6-C142-B27E-44F8E604DB19}"/>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77" name="Freeform 476">
              <a:extLst>
                <a:ext uri="{FF2B5EF4-FFF2-40B4-BE49-F238E27FC236}">
                  <a16:creationId xmlns:a16="http://schemas.microsoft.com/office/drawing/2014/main" id="{4C3FD317-C201-E64C-B06B-C89911999369}"/>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78" name="Freeform 477">
              <a:extLst>
                <a:ext uri="{FF2B5EF4-FFF2-40B4-BE49-F238E27FC236}">
                  <a16:creationId xmlns:a16="http://schemas.microsoft.com/office/drawing/2014/main" id="{84ED81A5-055B-8E4E-8C06-324612E1EFB4}"/>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79" name="Freeform 478">
              <a:extLst>
                <a:ext uri="{FF2B5EF4-FFF2-40B4-BE49-F238E27FC236}">
                  <a16:creationId xmlns:a16="http://schemas.microsoft.com/office/drawing/2014/main" id="{5B79B209-E7A1-F240-A399-CE0A7A5443FB}"/>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80" name="Freeform 479">
              <a:extLst>
                <a:ext uri="{FF2B5EF4-FFF2-40B4-BE49-F238E27FC236}">
                  <a16:creationId xmlns:a16="http://schemas.microsoft.com/office/drawing/2014/main" id="{D658B2C4-8B3E-7843-A75E-ADCB7D6A2C79}"/>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81" name="Freeform 480">
              <a:extLst>
                <a:ext uri="{FF2B5EF4-FFF2-40B4-BE49-F238E27FC236}">
                  <a16:creationId xmlns:a16="http://schemas.microsoft.com/office/drawing/2014/main" id="{4906CE88-E1E2-ED4D-A72E-C76D94C0B78D}"/>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82" name="Freeform 481">
              <a:extLst>
                <a:ext uri="{FF2B5EF4-FFF2-40B4-BE49-F238E27FC236}">
                  <a16:creationId xmlns:a16="http://schemas.microsoft.com/office/drawing/2014/main" id="{EC203E11-928B-7446-AFE2-14D725E3813A}"/>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83" name="Freeform 482">
              <a:extLst>
                <a:ext uri="{FF2B5EF4-FFF2-40B4-BE49-F238E27FC236}">
                  <a16:creationId xmlns:a16="http://schemas.microsoft.com/office/drawing/2014/main" id="{423B4A13-962B-6F45-9BA4-146A3CE566AE}"/>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84" name="Freeform 483">
              <a:extLst>
                <a:ext uri="{FF2B5EF4-FFF2-40B4-BE49-F238E27FC236}">
                  <a16:creationId xmlns:a16="http://schemas.microsoft.com/office/drawing/2014/main" id="{B4D419E6-C4D1-7D43-8A50-7829AD3A5D4A}"/>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85" name="Freeform 484">
              <a:extLst>
                <a:ext uri="{FF2B5EF4-FFF2-40B4-BE49-F238E27FC236}">
                  <a16:creationId xmlns:a16="http://schemas.microsoft.com/office/drawing/2014/main" id="{E5089D6D-57FD-CF40-9810-14A9A43A3EEE}"/>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28575" cap="flat">
              <a:solidFill>
                <a:schemeClr val="bg1">
                  <a:lumMod val="95000"/>
                </a:schemeClr>
              </a:solidFill>
              <a:prstDash val="solid"/>
              <a:miter/>
            </a:ln>
          </p:spPr>
          <p:txBody>
            <a:bodyPr rtlCol="0" anchor="ctr"/>
            <a:lstStyle/>
            <a:p>
              <a:endParaRPr lang="en-US"/>
            </a:p>
          </p:txBody>
        </p:sp>
        <p:sp>
          <p:nvSpPr>
            <p:cNvPr id="486" name="Freeform 485">
              <a:extLst>
                <a:ext uri="{FF2B5EF4-FFF2-40B4-BE49-F238E27FC236}">
                  <a16:creationId xmlns:a16="http://schemas.microsoft.com/office/drawing/2014/main" id="{4CD4A02B-6485-024C-B9D9-EA9FAA168A49}"/>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28575" cap="flat">
              <a:solidFill>
                <a:schemeClr val="bg1">
                  <a:lumMod val="95000"/>
                </a:schemeClr>
              </a:solidFill>
              <a:prstDash val="solid"/>
              <a:miter/>
            </a:ln>
          </p:spPr>
          <p:txBody>
            <a:bodyPr rtlCol="0" anchor="ctr"/>
            <a:lstStyle/>
            <a:p>
              <a:endParaRPr lang="en-US"/>
            </a:p>
          </p:txBody>
        </p:sp>
        <p:sp>
          <p:nvSpPr>
            <p:cNvPr id="487" name="Freeform 486">
              <a:extLst>
                <a:ext uri="{FF2B5EF4-FFF2-40B4-BE49-F238E27FC236}">
                  <a16:creationId xmlns:a16="http://schemas.microsoft.com/office/drawing/2014/main" id="{D0A3101B-6BF6-EF40-94A1-EE58E959B0E2}"/>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88" name="Freeform 487">
              <a:extLst>
                <a:ext uri="{FF2B5EF4-FFF2-40B4-BE49-F238E27FC236}">
                  <a16:creationId xmlns:a16="http://schemas.microsoft.com/office/drawing/2014/main" id="{ECDB53D3-4105-554A-A8B0-96C371B1351C}"/>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89" name="Freeform 488">
              <a:extLst>
                <a:ext uri="{FF2B5EF4-FFF2-40B4-BE49-F238E27FC236}">
                  <a16:creationId xmlns:a16="http://schemas.microsoft.com/office/drawing/2014/main" id="{9B13BA0F-875B-794E-A788-BF7295E04737}"/>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90" name="Freeform 489">
              <a:extLst>
                <a:ext uri="{FF2B5EF4-FFF2-40B4-BE49-F238E27FC236}">
                  <a16:creationId xmlns:a16="http://schemas.microsoft.com/office/drawing/2014/main" id="{AC6612FA-667F-7348-A06E-A6C2F15C3D90}"/>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91" name="Freeform 490">
              <a:extLst>
                <a:ext uri="{FF2B5EF4-FFF2-40B4-BE49-F238E27FC236}">
                  <a16:creationId xmlns:a16="http://schemas.microsoft.com/office/drawing/2014/main" id="{F6882EC9-E226-DE42-96C1-1BC3AA738325}"/>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92" name="Freeform 491">
              <a:extLst>
                <a:ext uri="{FF2B5EF4-FFF2-40B4-BE49-F238E27FC236}">
                  <a16:creationId xmlns:a16="http://schemas.microsoft.com/office/drawing/2014/main" id="{B4413D42-8045-8140-8207-395F1312AF5B}"/>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93" name="Freeform 492">
              <a:extLst>
                <a:ext uri="{FF2B5EF4-FFF2-40B4-BE49-F238E27FC236}">
                  <a16:creationId xmlns:a16="http://schemas.microsoft.com/office/drawing/2014/main" id="{43399C74-2E99-2344-B81C-E37C6276A713}"/>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94" name="Freeform 493">
              <a:extLst>
                <a:ext uri="{FF2B5EF4-FFF2-40B4-BE49-F238E27FC236}">
                  <a16:creationId xmlns:a16="http://schemas.microsoft.com/office/drawing/2014/main" id="{67ADD0A7-1286-194B-8EEE-6370D9EE3971}"/>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95" name="Freeform 494">
              <a:extLst>
                <a:ext uri="{FF2B5EF4-FFF2-40B4-BE49-F238E27FC236}">
                  <a16:creationId xmlns:a16="http://schemas.microsoft.com/office/drawing/2014/main" id="{B6CA921E-5058-4945-AF0D-7528641A0825}"/>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96" name="Freeform 495">
              <a:extLst>
                <a:ext uri="{FF2B5EF4-FFF2-40B4-BE49-F238E27FC236}">
                  <a16:creationId xmlns:a16="http://schemas.microsoft.com/office/drawing/2014/main" id="{97B8FE41-CBD6-4644-9215-7E97F1437CE5}"/>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97" name="Freeform 496">
              <a:extLst>
                <a:ext uri="{FF2B5EF4-FFF2-40B4-BE49-F238E27FC236}">
                  <a16:creationId xmlns:a16="http://schemas.microsoft.com/office/drawing/2014/main" id="{B7FF5798-A088-A84D-BA0D-DAA515CC43DE}"/>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28575" cap="flat">
              <a:solidFill>
                <a:schemeClr val="bg1">
                  <a:lumMod val="95000"/>
                </a:schemeClr>
              </a:solidFill>
              <a:prstDash val="solid"/>
              <a:miter/>
            </a:ln>
          </p:spPr>
          <p:txBody>
            <a:bodyPr rtlCol="0" anchor="ctr"/>
            <a:lstStyle/>
            <a:p>
              <a:endParaRPr lang="en-US"/>
            </a:p>
          </p:txBody>
        </p:sp>
        <p:sp>
          <p:nvSpPr>
            <p:cNvPr id="498" name="Freeform 497">
              <a:extLst>
                <a:ext uri="{FF2B5EF4-FFF2-40B4-BE49-F238E27FC236}">
                  <a16:creationId xmlns:a16="http://schemas.microsoft.com/office/drawing/2014/main" id="{A88AA144-5503-E940-9A9E-85FAE4AE4E4C}"/>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499" name="Freeform 498">
              <a:extLst>
                <a:ext uri="{FF2B5EF4-FFF2-40B4-BE49-F238E27FC236}">
                  <a16:creationId xmlns:a16="http://schemas.microsoft.com/office/drawing/2014/main" id="{1C799FB4-C12A-704C-A7D2-8AA4B74EC9DF}"/>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0" name="Freeform 499">
              <a:extLst>
                <a:ext uri="{FF2B5EF4-FFF2-40B4-BE49-F238E27FC236}">
                  <a16:creationId xmlns:a16="http://schemas.microsoft.com/office/drawing/2014/main" id="{CCE75F2A-342F-C845-A48F-FAC8DD6F3921}"/>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1" name="Freeform 500">
              <a:extLst>
                <a:ext uri="{FF2B5EF4-FFF2-40B4-BE49-F238E27FC236}">
                  <a16:creationId xmlns:a16="http://schemas.microsoft.com/office/drawing/2014/main" id="{0D076C77-1155-D04A-84BA-1EECE0CFB1A0}"/>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2" name="Freeform 501">
              <a:extLst>
                <a:ext uri="{FF2B5EF4-FFF2-40B4-BE49-F238E27FC236}">
                  <a16:creationId xmlns:a16="http://schemas.microsoft.com/office/drawing/2014/main" id="{70F77563-DFA1-A249-ADCD-71E6B1AE5DB9}"/>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3" name="Freeform 502">
              <a:extLst>
                <a:ext uri="{FF2B5EF4-FFF2-40B4-BE49-F238E27FC236}">
                  <a16:creationId xmlns:a16="http://schemas.microsoft.com/office/drawing/2014/main" id="{E78F4EF0-5499-DF4C-8DE0-26706A9C2B88}"/>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4" name="Freeform 503">
              <a:extLst>
                <a:ext uri="{FF2B5EF4-FFF2-40B4-BE49-F238E27FC236}">
                  <a16:creationId xmlns:a16="http://schemas.microsoft.com/office/drawing/2014/main" id="{14243B69-CCDB-3844-AEBF-933342DA97C5}"/>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5" name="Freeform 504">
              <a:extLst>
                <a:ext uri="{FF2B5EF4-FFF2-40B4-BE49-F238E27FC236}">
                  <a16:creationId xmlns:a16="http://schemas.microsoft.com/office/drawing/2014/main" id="{5FCAC2F4-00F5-9849-92B7-FAECCE785A16}"/>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6" name="Freeform 505">
              <a:extLst>
                <a:ext uri="{FF2B5EF4-FFF2-40B4-BE49-F238E27FC236}">
                  <a16:creationId xmlns:a16="http://schemas.microsoft.com/office/drawing/2014/main" id="{74D6EC79-DB4A-FB4F-B143-8E5EB36EB309}"/>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7" name="Freeform 506">
              <a:extLst>
                <a:ext uri="{FF2B5EF4-FFF2-40B4-BE49-F238E27FC236}">
                  <a16:creationId xmlns:a16="http://schemas.microsoft.com/office/drawing/2014/main" id="{5A52F92B-A03C-BA48-87B6-14A062D88AE7}"/>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8" name="Freeform 507">
              <a:extLst>
                <a:ext uri="{FF2B5EF4-FFF2-40B4-BE49-F238E27FC236}">
                  <a16:creationId xmlns:a16="http://schemas.microsoft.com/office/drawing/2014/main" id="{282CF7FC-7E45-5A49-B323-ADC813ED4CAB}"/>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09" name="Freeform 508">
              <a:extLst>
                <a:ext uri="{FF2B5EF4-FFF2-40B4-BE49-F238E27FC236}">
                  <a16:creationId xmlns:a16="http://schemas.microsoft.com/office/drawing/2014/main" id="{7A0F8579-5FA8-8444-91EB-A6B0DF77A595}"/>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0" name="Freeform 509">
              <a:extLst>
                <a:ext uri="{FF2B5EF4-FFF2-40B4-BE49-F238E27FC236}">
                  <a16:creationId xmlns:a16="http://schemas.microsoft.com/office/drawing/2014/main" id="{348A0A11-1931-E74F-A729-016BF22952DA}"/>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1" name="Freeform 510">
              <a:extLst>
                <a:ext uri="{FF2B5EF4-FFF2-40B4-BE49-F238E27FC236}">
                  <a16:creationId xmlns:a16="http://schemas.microsoft.com/office/drawing/2014/main" id="{EF47FACC-70AE-2E42-9127-23A30BD5BEFC}"/>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2" name="Freeform 511">
              <a:extLst>
                <a:ext uri="{FF2B5EF4-FFF2-40B4-BE49-F238E27FC236}">
                  <a16:creationId xmlns:a16="http://schemas.microsoft.com/office/drawing/2014/main" id="{7E16F95C-674A-554D-A141-77329B8A47DA}"/>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3" name="Freeform 512">
              <a:extLst>
                <a:ext uri="{FF2B5EF4-FFF2-40B4-BE49-F238E27FC236}">
                  <a16:creationId xmlns:a16="http://schemas.microsoft.com/office/drawing/2014/main" id="{639FC85E-8DC1-BA44-9DB5-1F324CF6D051}"/>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4" name="Freeform 513">
              <a:extLst>
                <a:ext uri="{FF2B5EF4-FFF2-40B4-BE49-F238E27FC236}">
                  <a16:creationId xmlns:a16="http://schemas.microsoft.com/office/drawing/2014/main" id="{441358B7-FF01-5B47-981C-CB3B49044223}"/>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5" name="Freeform 514">
              <a:extLst>
                <a:ext uri="{FF2B5EF4-FFF2-40B4-BE49-F238E27FC236}">
                  <a16:creationId xmlns:a16="http://schemas.microsoft.com/office/drawing/2014/main" id="{BC464BB1-AFD4-EA49-9E7A-50009A3A38A1}"/>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6" name="Freeform 515">
              <a:extLst>
                <a:ext uri="{FF2B5EF4-FFF2-40B4-BE49-F238E27FC236}">
                  <a16:creationId xmlns:a16="http://schemas.microsoft.com/office/drawing/2014/main" id="{9DCCD71F-FCD3-FC42-8DDC-FD5868F9355D}"/>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7" name="Freeform 516">
              <a:extLst>
                <a:ext uri="{FF2B5EF4-FFF2-40B4-BE49-F238E27FC236}">
                  <a16:creationId xmlns:a16="http://schemas.microsoft.com/office/drawing/2014/main" id="{5749FC09-4465-F040-9139-D21AD683A878}"/>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8" name="Freeform 517">
              <a:extLst>
                <a:ext uri="{FF2B5EF4-FFF2-40B4-BE49-F238E27FC236}">
                  <a16:creationId xmlns:a16="http://schemas.microsoft.com/office/drawing/2014/main" id="{C1E547C0-33C8-F742-B863-52B5A16BB576}"/>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19" name="Freeform 518">
              <a:extLst>
                <a:ext uri="{FF2B5EF4-FFF2-40B4-BE49-F238E27FC236}">
                  <a16:creationId xmlns:a16="http://schemas.microsoft.com/office/drawing/2014/main" id="{7C11D754-AABB-EF4A-9760-7E0412D6402F}"/>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0" name="Freeform 519">
              <a:extLst>
                <a:ext uri="{FF2B5EF4-FFF2-40B4-BE49-F238E27FC236}">
                  <a16:creationId xmlns:a16="http://schemas.microsoft.com/office/drawing/2014/main" id="{241EC725-D720-1347-91F1-46F033A7D01E}"/>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1" name="Freeform 520">
              <a:extLst>
                <a:ext uri="{FF2B5EF4-FFF2-40B4-BE49-F238E27FC236}">
                  <a16:creationId xmlns:a16="http://schemas.microsoft.com/office/drawing/2014/main" id="{8467DE0C-8A3D-FB42-A1AB-941F311301D2}"/>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2" name="Freeform 521">
              <a:extLst>
                <a:ext uri="{FF2B5EF4-FFF2-40B4-BE49-F238E27FC236}">
                  <a16:creationId xmlns:a16="http://schemas.microsoft.com/office/drawing/2014/main" id="{DF3F3C4D-875C-7340-8385-2380A60999B3}"/>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3" name="Freeform 522">
              <a:extLst>
                <a:ext uri="{FF2B5EF4-FFF2-40B4-BE49-F238E27FC236}">
                  <a16:creationId xmlns:a16="http://schemas.microsoft.com/office/drawing/2014/main" id="{CD6ED04F-6A8D-684C-BF46-A492AF91CF5A}"/>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4" name="Freeform 523">
              <a:extLst>
                <a:ext uri="{FF2B5EF4-FFF2-40B4-BE49-F238E27FC236}">
                  <a16:creationId xmlns:a16="http://schemas.microsoft.com/office/drawing/2014/main" id="{8F0B86DD-841C-C743-934E-3DD850EC669D}"/>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5" name="Freeform 524">
              <a:extLst>
                <a:ext uri="{FF2B5EF4-FFF2-40B4-BE49-F238E27FC236}">
                  <a16:creationId xmlns:a16="http://schemas.microsoft.com/office/drawing/2014/main" id="{29378357-691A-FE45-8CDC-A5CCD693F137}"/>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6" name="Freeform 525">
              <a:extLst>
                <a:ext uri="{FF2B5EF4-FFF2-40B4-BE49-F238E27FC236}">
                  <a16:creationId xmlns:a16="http://schemas.microsoft.com/office/drawing/2014/main" id="{F2081C92-C5D9-EC4A-BC1E-2A7221C0BCFB}"/>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7" name="Freeform 526">
              <a:extLst>
                <a:ext uri="{FF2B5EF4-FFF2-40B4-BE49-F238E27FC236}">
                  <a16:creationId xmlns:a16="http://schemas.microsoft.com/office/drawing/2014/main" id="{A6227995-1D9D-7F46-9FEE-DA5CF305FDD3}"/>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8" name="Freeform 527">
              <a:extLst>
                <a:ext uri="{FF2B5EF4-FFF2-40B4-BE49-F238E27FC236}">
                  <a16:creationId xmlns:a16="http://schemas.microsoft.com/office/drawing/2014/main" id="{DB6F6943-C8AE-BA4A-A75F-987F79C7CB28}"/>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29" name="Freeform 528">
              <a:extLst>
                <a:ext uri="{FF2B5EF4-FFF2-40B4-BE49-F238E27FC236}">
                  <a16:creationId xmlns:a16="http://schemas.microsoft.com/office/drawing/2014/main" id="{2782EA36-8682-974B-8552-DDE5EF10241D}"/>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30" name="Freeform 529">
              <a:extLst>
                <a:ext uri="{FF2B5EF4-FFF2-40B4-BE49-F238E27FC236}">
                  <a16:creationId xmlns:a16="http://schemas.microsoft.com/office/drawing/2014/main" id="{5C7879CE-407F-6740-B357-E7E608EE1A67}"/>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31" name="Freeform 530">
              <a:extLst>
                <a:ext uri="{FF2B5EF4-FFF2-40B4-BE49-F238E27FC236}">
                  <a16:creationId xmlns:a16="http://schemas.microsoft.com/office/drawing/2014/main" id="{3A084183-B234-1B4B-A1EC-EEB23DA55F39}"/>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32" name="Freeform 531">
              <a:extLst>
                <a:ext uri="{FF2B5EF4-FFF2-40B4-BE49-F238E27FC236}">
                  <a16:creationId xmlns:a16="http://schemas.microsoft.com/office/drawing/2014/main" id="{1C9F5B31-E8B6-5844-800B-110ADF604118}"/>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33" name="Freeform 532">
              <a:extLst>
                <a:ext uri="{FF2B5EF4-FFF2-40B4-BE49-F238E27FC236}">
                  <a16:creationId xmlns:a16="http://schemas.microsoft.com/office/drawing/2014/main" id="{09142C84-118E-7B4F-9BFB-23496D4B08AB}"/>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34" name="Freeform 533">
              <a:extLst>
                <a:ext uri="{FF2B5EF4-FFF2-40B4-BE49-F238E27FC236}">
                  <a16:creationId xmlns:a16="http://schemas.microsoft.com/office/drawing/2014/main" id="{4497E85E-2032-9E43-A702-1A046D301AF4}"/>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35" name="Freeform 534">
              <a:extLst>
                <a:ext uri="{FF2B5EF4-FFF2-40B4-BE49-F238E27FC236}">
                  <a16:creationId xmlns:a16="http://schemas.microsoft.com/office/drawing/2014/main" id="{415BD03D-08CE-814A-B696-B443CC05B20B}"/>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36" name="Freeform 535">
              <a:extLst>
                <a:ext uri="{FF2B5EF4-FFF2-40B4-BE49-F238E27FC236}">
                  <a16:creationId xmlns:a16="http://schemas.microsoft.com/office/drawing/2014/main" id="{EC9FFD1D-3F9A-2040-A05C-BD49851AE559}"/>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28575" cap="flat">
              <a:solidFill>
                <a:schemeClr val="bg1">
                  <a:lumMod val="95000"/>
                </a:schemeClr>
              </a:solidFill>
              <a:prstDash val="solid"/>
              <a:miter/>
            </a:ln>
          </p:spPr>
          <p:txBody>
            <a:bodyPr rtlCol="0" anchor="ctr"/>
            <a:lstStyle/>
            <a:p>
              <a:endParaRPr lang="en-US"/>
            </a:p>
          </p:txBody>
        </p:sp>
        <p:sp>
          <p:nvSpPr>
            <p:cNvPr id="537" name="Freeform 536">
              <a:extLst>
                <a:ext uri="{FF2B5EF4-FFF2-40B4-BE49-F238E27FC236}">
                  <a16:creationId xmlns:a16="http://schemas.microsoft.com/office/drawing/2014/main" id="{F1C1B8B4-2314-1941-A319-087912DFDD62}"/>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38" name="Freeform 537">
              <a:extLst>
                <a:ext uri="{FF2B5EF4-FFF2-40B4-BE49-F238E27FC236}">
                  <a16:creationId xmlns:a16="http://schemas.microsoft.com/office/drawing/2014/main" id="{8E45016C-9528-B340-BF77-E9B2CB9043D3}"/>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39" name="Freeform 538">
              <a:extLst>
                <a:ext uri="{FF2B5EF4-FFF2-40B4-BE49-F238E27FC236}">
                  <a16:creationId xmlns:a16="http://schemas.microsoft.com/office/drawing/2014/main" id="{482AB68D-BFF2-DE47-99F3-60166D46CB89}"/>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40" name="Freeform 539">
              <a:extLst>
                <a:ext uri="{FF2B5EF4-FFF2-40B4-BE49-F238E27FC236}">
                  <a16:creationId xmlns:a16="http://schemas.microsoft.com/office/drawing/2014/main" id="{25FF5EC3-D8B5-4140-8343-9F7C3CCEE872}"/>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41" name="Freeform 540">
              <a:extLst>
                <a:ext uri="{FF2B5EF4-FFF2-40B4-BE49-F238E27FC236}">
                  <a16:creationId xmlns:a16="http://schemas.microsoft.com/office/drawing/2014/main" id="{43F2CED2-78D6-CE40-B2A8-FEB70ADAEABD}"/>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42" name="Freeform 541">
              <a:extLst>
                <a:ext uri="{FF2B5EF4-FFF2-40B4-BE49-F238E27FC236}">
                  <a16:creationId xmlns:a16="http://schemas.microsoft.com/office/drawing/2014/main" id="{7F06437F-318E-B14E-B07D-663C11E337EA}"/>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28575" cap="flat">
              <a:solidFill>
                <a:schemeClr val="bg1">
                  <a:lumMod val="95000"/>
                </a:schemeClr>
              </a:solidFill>
              <a:prstDash val="solid"/>
              <a:miter/>
            </a:ln>
          </p:spPr>
          <p:txBody>
            <a:bodyPr rtlCol="0" anchor="ctr"/>
            <a:lstStyle/>
            <a:p>
              <a:endParaRPr lang="en-US"/>
            </a:p>
          </p:txBody>
        </p:sp>
        <p:sp>
          <p:nvSpPr>
            <p:cNvPr id="543" name="Freeform 542">
              <a:extLst>
                <a:ext uri="{FF2B5EF4-FFF2-40B4-BE49-F238E27FC236}">
                  <a16:creationId xmlns:a16="http://schemas.microsoft.com/office/drawing/2014/main" id="{AFE2952D-D2FB-AF4E-8D19-E2810A24B3AE}"/>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44" name="Freeform 543">
              <a:extLst>
                <a:ext uri="{FF2B5EF4-FFF2-40B4-BE49-F238E27FC236}">
                  <a16:creationId xmlns:a16="http://schemas.microsoft.com/office/drawing/2014/main" id="{571858FA-3BC1-8C49-9784-AB098661CE57}"/>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45" name="Freeform 544">
              <a:extLst>
                <a:ext uri="{FF2B5EF4-FFF2-40B4-BE49-F238E27FC236}">
                  <a16:creationId xmlns:a16="http://schemas.microsoft.com/office/drawing/2014/main" id="{A31645D0-810E-D74D-B7F8-DB8A23342057}"/>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46" name="Freeform 545">
              <a:extLst>
                <a:ext uri="{FF2B5EF4-FFF2-40B4-BE49-F238E27FC236}">
                  <a16:creationId xmlns:a16="http://schemas.microsoft.com/office/drawing/2014/main" id="{167BBC5F-58CF-DE46-A711-85CD3E26076A}"/>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47" name="Freeform 546">
              <a:extLst>
                <a:ext uri="{FF2B5EF4-FFF2-40B4-BE49-F238E27FC236}">
                  <a16:creationId xmlns:a16="http://schemas.microsoft.com/office/drawing/2014/main" id="{E1D6BBCF-2C32-284F-86F2-036674BDDDC6}"/>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48" name="Freeform 547">
              <a:extLst>
                <a:ext uri="{FF2B5EF4-FFF2-40B4-BE49-F238E27FC236}">
                  <a16:creationId xmlns:a16="http://schemas.microsoft.com/office/drawing/2014/main" id="{C1E91245-7EEF-9842-AAC6-080B699ED969}"/>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49" name="Freeform 548">
              <a:extLst>
                <a:ext uri="{FF2B5EF4-FFF2-40B4-BE49-F238E27FC236}">
                  <a16:creationId xmlns:a16="http://schemas.microsoft.com/office/drawing/2014/main" id="{4C301F41-341C-0349-BEE4-CCD17278CDCD}"/>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0" name="Freeform 549">
              <a:extLst>
                <a:ext uri="{FF2B5EF4-FFF2-40B4-BE49-F238E27FC236}">
                  <a16:creationId xmlns:a16="http://schemas.microsoft.com/office/drawing/2014/main" id="{F04B87ED-D1F2-4642-9575-2B1D185CDB40}"/>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1" name="Freeform 550">
              <a:extLst>
                <a:ext uri="{FF2B5EF4-FFF2-40B4-BE49-F238E27FC236}">
                  <a16:creationId xmlns:a16="http://schemas.microsoft.com/office/drawing/2014/main" id="{F2A18CB2-2560-C746-872F-57705512C7DB}"/>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2" name="Freeform 551">
              <a:extLst>
                <a:ext uri="{FF2B5EF4-FFF2-40B4-BE49-F238E27FC236}">
                  <a16:creationId xmlns:a16="http://schemas.microsoft.com/office/drawing/2014/main" id="{1361528C-B37C-5740-ADA3-138B95CBEAA4}"/>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3" name="Freeform 552">
              <a:extLst>
                <a:ext uri="{FF2B5EF4-FFF2-40B4-BE49-F238E27FC236}">
                  <a16:creationId xmlns:a16="http://schemas.microsoft.com/office/drawing/2014/main" id="{9714BE73-05C1-424D-8EE1-67251DDE48CC}"/>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4" name="Freeform 553">
              <a:extLst>
                <a:ext uri="{FF2B5EF4-FFF2-40B4-BE49-F238E27FC236}">
                  <a16:creationId xmlns:a16="http://schemas.microsoft.com/office/drawing/2014/main" id="{74198766-91A9-8047-AB47-594AA68DC2A9}"/>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5" name="Freeform 554">
              <a:extLst>
                <a:ext uri="{FF2B5EF4-FFF2-40B4-BE49-F238E27FC236}">
                  <a16:creationId xmlns:a16="http://schemas.microsoft.com/office/drawing/2014/main" id="{CD2BDAB8-41AB-FA4D-A3B7-1F030CCB4C71}"/>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6" name="Freeform 555">
              <a:extLst>
                <a:ext uri="{FF2B5EF4-FFF2-40B4-BE49-F238E27FC236}">
                  <a16:creationId xmlns:a16="http://schemas.microsoft.com/office/drawing/2014/main" id="{32C24C4E-BFD2-3F47-ABC0-CC3167945C5B}"/>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7" name="Freeform 556">
              <a:extLst>
                <a:ext uri="{FF2B5EF4-FFF2-40B4-BE49-F238E27FC236}">
                  <a16:creationId xmlns:a16="http://schemas.microsoft.com/office/drawing/2014/main" id="{C96AFC78-706E-1041-9870-C632E790D90F}"/>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8" name="Freeform 557">
              <a:extLst>
                <a:ext uri="{FF2B5EF4-FFF2-40B4-BE49-F238E27FC236}">
                  <a16:creationId xmlns:a16="http://schemas.microsoft.com/office/drawing/2014/main" id="{5B3D9B63-5EAF-CB41-9971-0410E70A8642}"/>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59" name="Freeform 558">
              <a:extLst>
                <a:ext uri="{FF2B5EF4-FFF2-40B4-BE49-F238E27FC236}">
                  <a16:creationId xmlns:a16="http://schemas.microsoft.com/office/drawing/2014/main" id="{3E5DDBE4-A9FD-D64F-944E-47A00DF907E2}"/>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60" name="Freeform 559">
              <a:extLst>
                <a:ext uri="{FF2B5EF4-FFF2-40B4-BE49-F238E27FC236}">
                  <a16:creationId xmlns:a16="http://schemas.microsoft.com/office/drawing/2014/main" id="{5258560A-566E-D042-9431-178333CFD182}"/>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61" name="Freeform 560">
              <a:extLst>
                <a:ext uri="{FF2B5EF4-FFF2-40B4-BE49-F238E27FC236}">
                  <a16:creationId xmlns:a16="http://schemas.microsoft.com/office/drawing/2014/main" id="{A46F194E-5046-8347-A597-4C60FEDCD6FE}"/>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62" name="Freeform 561">
              <a:extLst>
                <a:ext uri="{FF2B5EF4-FFF2-40B4-BE49-F238E27FC236}">
                  <a16:creationId xmlns:a16="http://schemas.microsoft.com/office/drawing/2014/main" id="{E25C9B97-6DEA-F34D-809A-CBF3E14DDBBC}"/>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63" name="Freeform 562">
              <a:extLst>
                <a:ext uri="{FF2B5EF4-FFF2-40B4-BE49-F238E27FC236}">
                  <a16:creationId xmlns:a16="http://schemas.microsoft.com/office/drawing/2014/main" id="{93BF2A9F-B2B9-DD4F-9433-7F3AC4524417}"/>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64" name="Freeform 563">
              <a:extLst>
                <a:ext uri="{FF2B5EF4-FFF2-40B4-BE49-F238E27FC236}">
                  <a16:creationId xmlns:a16="http://schemas.microsoft.com/office/drawing/2014/main" id="{8E7A15F8-FFA2-5240-8136-C834782FA67C}"/>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65" name="Freeform 564">
              <a:extLst>
                <a:ext uri="{FF2B5EF4-FFF2-40B4-BE49-F238E27FC236}">
                  <a16:creationId xmlns:a16="http://schemas.microsoft.com/office/drawing/2014/main" id="{369E15BC-2D56-4241-ACB9-9EB07F71CAFA}"/>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66" name="Freeform 565">
              <a:extLst>
                <a:ext uri="{FF2B5EF4-FFF2-40B4-BE49-F238E27FC236}">
                  <a16:creationId xmlns:a16="http://schemas.microsoft.com/office/drawing/2014/main" id="{8263788F-2AC6-924A-B348-C2E4786EE7FA}"/>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28575" cap="flat">
              <a:solidFill>
                <a:schemeClr val="bg1">
                  <a:lumMod val="95000"/>
                </a:schemeClr>
              </a:solidFill>
              <a:prstDash val="solid"/>
              <a:miter/>
            </a:ln>
          </p:spPr>
          <p:txBody>
            <a:bodyPr rtlCol="0" anchor="ctr"/>
            <a:lstStyle/>
            <a:p>
              <a:endParaRPr lang="en-US"/>
            </a:p>
          </p:txBody>
        </p:sp>
        <p:sp>
          <p:nvSpPr>
            <p:cNvPr id="567" name="Freeform 566">
              <a:extLst>
                <a:ext uri="{FF2B5EF4-FFF2-40B4-BE49-F238E27FC236}">
                  <a16:creationId xmlns:a16="http://schemas.microsoft.com/office/drawing/2014/main" id="{CA7AEDB6-DBBC-6944-94D8-6FE180405580}"/>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28575" cap="flat">
              <a:solidFill>
                <a:schemeClr val="bg1">
                  <a:lumMod val="95000"/>
                </a:schemeClr>
              </a:solidFill>
              <a:prstDash val="solid"/>
              <a:miter/>
            </a:ln>
          </p:spPr>
          <p:txBody>
            <a:bodyPr rtlCol="0" anchor="ctr"/>
            <a:lstStyle/>
            <a:p>
              <a:endParaRPr lang="en-US"/>
            </a:p>
          </p:txBody>
        </p:sp>
      </p:grpSp>
      <p:sp>
        <p:nvSpPr>
          <p:cNvPr id="3" name="Triangle 2">
            <a:extLst>
              <a:ext uri="{FF2B5EF4-FFF2-40B4-BE49-F238E27FC236}">
                <a16:creationId xmlns:a16="http://schemas.microsoft.com/office/drawing/2014/main" id="{2392CA1D-CED3-8A48-BE2E-FB0F91004E18}"/>
              </a:ext>
            </a:extLst>
          </p:cNvPr>
          <p:cNvSpPr/>
          <p:nvPr/>
        </p:nvSpPr>
        <p:spPr>
          <a:xfrm rot="14471252">
            <a:off x="9467367" y="4030536"/>
            <a:ext cx="3131279" cy="6068456"/>
          </a:xfrm>
          <a:prstGeom prst="triangle">
            <a:avLst/>
          </a:prstGeom>
          <a:solidFill>
            <a:schemeClr val="accent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4" name="Oval 3">
            <a:extLst>
              <a:ext uri="{FF2B5EF4-FFF2-40B4-BE49-F238E27FC236}">
                <a16:creationId xmlns:a16="http://schemas.microsoft.com/office/drawing/2014/main" id="{AD461EAE-605D-094B-B25B-F75E61771213}"/>
              </a:ext>
            </a:extLst>
          </p:cNvPr>
          <p:cNvSpPr/>
          <p:nvPr/>
        </p:nvSpPr>
        <p:spPr>
          <a:xfrm>
            <a:off x="11941693" y="3952104"/>
            <a:ext cx="3359888" cy="3359888"/>
          </a:xfrm>
          <a:prstGeom prst="ellipse">
            <a:avLst/>
          </a:prstGeom>
          <a:solidFill>
            <a:schemeClr val="accent1">
              <a:lumMod val="10000"/>
              <a:lumOff val="9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5" name="Group 4">
            <a:extLst>
              <a:ext uri="{FF2B5EF4-FFF2-40B4-BE49-F238E27FC236}">
                <a16:creationId xmlns:a16="http://schemas.microsoft.com/office/drawing/2014/main" id="{E3FF4809-7DDF-3649-8D3E-10950A1F88D9}"/>
              </a:ext>
            </a:extLst>
          </p:cNvPr>
          <p:cNvGrpSpPr/>
          <p:nvPr/>
        </p:nvGrpSpPr>
        <p:grpSpPr>
          <a:xfrm>
            <a:off x="12778555" y="4786759"/>
            <a:ext cx="1643633" cy="1775638"/>
            <a:chOff x="4159813" y="7252683"/>
            <a:chExt cx="2449502" cy="2646229"/>
          </a:xfrm>
        </p:grpSpPr>
        <p:sp>
          <p:nvSpPr>
            <p:cNvPr id="322" name="Forma libre 2036">
              <a:extLst>
                <a:ext uri="{FF2B5EF4-FFF2-40B4-BE49-F238E27FC236}">
                  <a16:creationId xmlns:a16="http://schemas.microsoft.com/office/drawing/2014/main" id="{B2AF68EF-BBD0-8643-B64E-20FC94BDFAEF}"/>
                </a:ext>
              </a:extLst>
            </p:cNvPr>
            <p:cNvSpPr/>
            <p:nvPr/>
          </p:nvSpPr>
          <p:spPr>
            <a:xfrm>
              <a:off x="4159813" y="7252686"/>
              <a:ext cx="1309419" cy="2646226"/>
            </a:xfrm>
            <a:custGeom>
              <a:avLst/>
              <a:gdLst>
                <a:gd name="connsiteX0" fmla="*/ 421637 w 428475"/>
                <a:gd name="connsiteY0" fmla="*/ 488574 h 865912"/>
                <a:gd name="connsiteX1" fmla="*/ 416591 w 428475"/>
                <a:gd name="connsiteY1" fmla="*/ 470685 h 865912"/>
                <a:gd name="connsiteX2" fmla="*/ 267672 w 428475"/>
                <a:gd name="connsiteY2" fmla="*/ 205678 h 865912"/>
                <a:gd name="connsiteX3" fmla="*/ 315280 w 428475"/>
                <a:gd name="connsiteY3" fmla="*/ 184363 h 865912"/>
                <a:gd name="connsiteX4" fmla="*/ 303949 w 428475"/>
                <a:gd name="connsiteY4" fmla="*/ 102815 h 865912"/>
                <a:gd name="connsiteX5" fmla="*/ 221206 w 428475"/>
                <a:gd name="connsiteY5" fmla="*/ 12132 h 865912"/>
                <a:gd name="connsiteX6" fmla="*/ 136177 w 428475"/>
                <a:gd name="connsiteY6" fmla="*/ 84640 h 865912"/>
                <a:gd name="connsiteX7" fmla="*/ 112373 w 428475"/>
                <a:gd name="connsiteY7" fmla="*/ 184363 h 865912"/>
                <a:gd name="connsiteX8" fmla="*/ 161600 w 428475"/>
                <a:gd name="connsiteY8" fmla="*/ 202823 h 865912"/>
                <a:gd name="connsiteX9" fmla="*/ 7444 w 428475"/>
                <a:gd name="connsiteY9" fmla="*/ 482865 h 865912"/>
                <a:gd name="connsiteX10" fmla="*/ 26011 w 428475"/>
                <a:gd name="connsiteY10" fmla="*/ 509508 h 865912"/>
                <a:gd name="connsiteX11" fmla="*/ 52672 w 428475"/>
                <a:gd name="connsiteY11" fmla="*/ 490953 h 865912"/>
                <a:gd name="connsiteX12" fmla="*/ 128941 w 428475"/>
                <a:gd name="connsiteY12" fmla="*/ 306733 h 865912"/>
                <a:gd name="connsiteX13" fmla="*/ 63146 w 428475"/>
                <a:gd name="connsiteY13" fmla="*/ 628548 h 865912"/>
                <a:gd name="connsiteX14" fmla="*/ 124275 w 428475"/>
                <a:gd name="connsiteY14" fmla="*/ 639014 h 865912"/>
                <a:gd name="connsiteX15" fmla="*/ 124275 w 428475"/>
                <a:gd name="connsiteY15" fmla="*/ 823425 h 865912"/>
                <a:gd name="connsiteX16" fmla="*/ 163981 w 428475"/>
                <a:gd name="connsiteY16" fmla="*/ 863105 h 865912"/>
                <a:gd name="connsiteX17" fmla="*/ 203686 w 428475"/>
                <a:gd name="connsiteY17" fmla="*/ 823425 h 865912"/>
                <a:gd name="connsiteX18" fmla="*/ 203686 w 428475"/>
                <a:gd name="connsiteY18" fmla="*/ 643106 h 865912"/>
                <a:gd name="connsiteX19" fmla="*/ 227490 w 428475"/>
                <a:gd name="connsiteY19" fmla="*/ 642821 h 865912"/>
                <a:gd name="connsiteX20" fmla="*/ 227490 w 428475"/>
                <a:gd name="connsiteY20" fmla="*/ 823521 h 865912"/>
                <a:gd name="connsiteX21" fmla="*/ 267196 w 428475"/>
                <a:gd name="connsiteY21" fmla="*/ 863200 h 865912"/>
                <a:gd name="connsiteX22" fmla="*/ 306901 w 428475"/>
                <a:gd name="connsiteY22" fmla="*/ 823521 h 865912"/>
                <a:gd name="connsiteX23" fmla="*/ 306901 w 428475"/>
                <a:gd name="connsiteY23" fmla="*/ 636826 h 865912"/>
                <a:gd name="connsiteX24" fmla="*/ 363650 w 428475"/>
                <a:gd name="connsiteY24" fmla="*/ 626264 h 865912"/>
                <a:gd name="connsiteX25" fmla="*/ 313090 w 428475"/>
                <a:gd name="connsiteY25" fmla="*/ 323385 h 865912"/>
                <a:gd name="connsiteX26" fmla="*/ 372601 w 428475"/>
                <a:gd name="connsiteY26" fmla="*/ 483055 h 865912"/>
                <a:gd name="connsiteX27" fmla="*/ 377647 w 428475"/>
                <a:gd name="connsiteY27" fmla="*/ 501039 h 865912"/>
                <a:gd name="connsiteX28" fmla="*/ 399737 w 428475"/>
                <a:gd name="connsiteY28" fmla="*/ 517691 h 865912"/>
                <a:gd name="connsiteX29" fmla="*/ 406022 w 428475"/>
                <a:gd name="connsiteY29" fmla="*/ 516835 h 865912"/>
                <a:gd name="connsiteX30" fmla="*/ 421637 w 428475"/>
                <a:gd name="connsiteY30" fmla="*/ 488574 h 86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28475" h="865912">
                  <a:moveTo>
                    <a:pt x="421637" y="488574"/>
                  </a:moveTo>
                  <a:lnTo>
                    <a:pt x="416591" y="470685"/>
                  </a:lnTo>
                  <a:cubicBezTo>
                    <a:pt x="385455" y="322148"/>
                    <a:pt x="355081" y="231940"/>
                    <a:pt x="267672" y="205678"/>
                  </a:cubicBezTo>
                  <a:cubicBezTo>
                    <a:pt x="299760" y="198160"/>
                    <a:pt x="315280" y="184363"/>
                    <a:pt x="315280" y="184363"/>
                  </a:cubicBezTo>
                  <a:cubicBezTo>
                    <a:pt x="315280" y="184363"/>
                    <a:pt x="295761" y="165617"/>
                    <a:pt x="303949" y="102815"/>
                  </a:cubicBezTo>
                  <a:cubicBezTo>
                    <a:pt x="312995" y="33161"/>
                    <a:pt x="236441" y="-7660"/>
                    <a:pt x="221206" y="12132"/>
                  </a:cubicBezTo>
                  <a:cubicBezTo>
                    <a:pt x="204162" y="-4901"/>
                    <a:pt x="142938" y="24026"/>
                    <a:pt x="136177" y="84640"/>
                  </a:cubicBezTo>
                  <a:cubicBezTo>
                    <a:pt x="129417" y="145254"/>
                    <a:pt x="138462" y="154865"/>
                    <a:pt x="112373" y="184363"/>
                  </a:cubicBezTo>
                  <a:cubicBezTo>
                    <a:pt x="112373" y="184363"/>
                    <a:pt x="130274" y="195115"/>
                    <a:pt x="161600" y="202823"/>
                  </a:cubicBezTo>
                  <a:cubicBezTo>
                    <a:pt x="52006" y="230799"/>
                    <a:pt x="26678" y="365253"/>
                    <a:pt x="7444" y="482865"/>
                  </a:cubicBezTo>
                  <a:cubicBezTo>
                    <a:pt x="5445" y="495330"/>
                    <a:pt x="13538" y="507225"/>
                    <a:pt x="26011" y="509508"/>
                  </a:cubicBezTo>
                  <a:cubicBezTo>
                    <a:pt x="38390" y="511697"/>
                    <a:pt x="50387" y="503418"/>
                    <a:pt x="52672" y="490953"/>
                  </a:cubicBezTo>
                  <a:cubicBezTo>
                    <a:pt x="64098" y="427389"/>
                    <a:pt x="138462" y="293982"/>
                    <a:pt x="128941" y="306733"/>
                  </a:cubicBezTo>
                  <a:cubicBezTo>
                    <a:pt x="94948" y="524257"/>
                    <a:pt x="84760" y="567363"/>
                    <a:pt x="63146" y="628548"/>
                  </a:cubicBezTo>
                  <a:cubicBezTo>
                    <a:pt x="82475" y="633305"/>
                    <a:pt x="103137" y="636636"/>
                    <a:pt x="124275" y="639014"/>
                  </a:cubicBezTo>
                  <a:lnTo>
                    <a:pt x="124275" y="823425"/>
                  </a:lnTo>
                  <a:cubicBezTo>
                    <a:pt x="124275" y="845216"/>
                    <a:pt x="142176" y="863105"/>
                    <a:pt x="163981" y="863105"/>
                  </a:cubicBezTo>
                  <a:cubicBezTo>
                    <a:pt x="185785" y="863105"/>
                    <a:pt x="203686" y="845216"/>
                    <a:pt x="203686" y="823425"/>
                  </a:cubicBezTo>
                  <a:lnTo>
                    <a:pt x="203686" y="643106"/>
                  </a:lnTo>
                  <a:cubicBezTo>
                    <a:pt x="211684" y="643106"/>
                    <a:pt x="219682" y="643011"/>
                    <a:pt x="227490" y="642821"/>
                  </a:cubicBezTo>
                  <a:lnTo>
                    <a:pt x="227490" y="823521"/>
                  </a:lnTo>
                  <a:cubicBezTo>
                    <a:pt x="227490" y="845311"/>
                    <a:pt x="245391" y="863200"/>
                    <a:pt x="267196" y="863200"/>
                  </a:cubicBezTo>
                  <a:cubicBezTo>
                    <a:pt x="289000" y="863200"/>
                    <a:pt x="306901" y="845311"/>
                    <a:pt x="306901" y="823521"/>
                  </a:cubicBezTo>
                  <a:lnTo>
                    <a:pt x="306901" y="636826"/>
                  </a:lnTo>
                  <a:cubicBezTo>
                    <a:pt x="329658" y="633971"/>
                    <a:pt x="349273" y="630260"/>
                    <a:pt x="363650" y="626264"/>
                  </a:cubicBezTo>
                  <a:cubicBezTo>
                    <a:pt x="320232" y="540529"/>
                    <a:pt x="315375" y="410357"/>
                    <a:pt x="313090" y="323385"/>
                  </a:cubicBezTo>
                  <a:cubicBezTo>
                    <a:pt x="334133" y="356499"/>
                    <a:pt x="351272" y="407407"/>
                    <a:pt x="372601" y="483055"/>
                  </a:cubicBezTo>
                  <a:lnTo>
                    <a:pt x="377647" y="501039"/>
                  </a:lnTo>
                  <a:cubicBezTo>
                    <a:pt x="380504" y="511126"/>
                    <a:pt x="389740" y="517691"/>
                    <a:pt x="399737" y="517691"/>
                  </a:cubicBezTo>
                  <a:cubicBezTo>
                    <a:pt x="401832" y="517691"/>
                    <a:pt x="403927" y="517406"/>
                    <a:pt x="406022" y="516835"/>
                  </a:cubicBezTo>
                  <a:cubicBezTo>
                    <a:pt x="418019" y="513409"/>
                    <a:pt x="425065" y="500754"/>
                    <a:pt x="421637" y="488574"/>
                  </a:cubicBezTo>
                  <a:close/>
                </a:path>
              </a:pathLst>
            </a:custGeom>
            <a:solidFill>
              <a:schemeClr val="accent2"/>
            </a:solidFill>
            <a:ln w="9525" cap="flat">
              <a:noFill/>
              <a:prstDash val="solid"/>
              <a:miter/>
            </a:ln>
          </p:spPr>
          <p:txBody>
            <a:bodyPr rtlCol="0" anchor="ctr"/>
            <a:lstStyle/>
            <a:p>
              <a:endParaRPr lang="es-MX"/>
            </a:p>
          </p:txBody>
        </p:sp>
        <p:sp>
          <p:nvSpPr>
            <p:cNvPr id="323" name="Forma libre 2037">
              <a:extLst>
                <a:ext uri="{FF2B5EF4-FFF2-40B4-BE49-F238E27FC236}">
                  <a16:creationId xmlns:a16="http://schemas.microsoft.com/office/drawing/2014/main" id="{8E2F7651-F95E-C340-8641-95291D7F98C7}"/>
                </a:ext>
              </a:extLst>
            </p:cNvPr>
            <p:cNvSpPr/>
            <p:nvPr/>
          </p:nvSpPr>
          <p:spPr>
            <a:xfrm>
              <a:off x="5469232" y="7252683"/>
              <a:ext cx="1140083" cy="2646225"/>
            </a:xfrm>
            <a:custGeom>
              <a:avLst/>
              <a:gdLst>
                <a:gd name="connsiteX0" fmla="*/ 294887 w 295172"/>
                <a:gd name="connsiteY0" fmla="*/ 250450 h 685117"/>
                <a:gd name="connsiteX1" fmla="*/ 205478 w 295172"/>
                <a:gd name="connsiteY1" fmla="*/ 161100 h 685117"/>
                <a:gd name="connsiteX2" fmla="*/ 184530 w 295172"/>
                <a:gd name="connsiteY2" fmla="*/ 161100 h 685117"/>
                <a:gd name="connsiteX3" fmla="*/ 183388 w 295172"/>
                <a:gd name="connsiteY3" fmla="*/ 159958 h 685117"/>
                <a:gd name="connsiteX4" fmla="*/ 183388 w 295172"/>
                <a:gd name="connsiteY4" fmla="*/ 133505 h 685117"/>
                <a:gd name="connsiteX5" fmla="*/ 183959 w 295172"/>
                <a:gd name="connsiteY5" fmla="*/ 132553 h 685117"/>
                <a:gd name="connsiteX6" fmla="*/ 216237 w 295172"/>
                <a:gd name="connsiteY6" fmla="*/ 73367 h 685117"/>
                <a:gd name="connsiteX7" fmla="*/ 149967 w 295172"/>
                <a:gd name="connsiteY7" fmla="*/ 7138 h 685117"/>
                <a:gd name="connsiteX8" fmla="*/ 83696 w 295172"/>
                <a:gd name="connsiteY8" fmla="*/ 73367 h 685117"/>
                <a:gd name="connsiteX9" fmla="*/ 118069 w 295172"/>
                <a:gd name="connsiteY9" fmla="*/ 133600 h 685117"/>
                <a:gd name="connsiteX10" fmla="*/ 118640 w 295172"/>
                <a:gd name="connsiteY10" fmla="*/ 134551 h 685117"/>
                <a:gd name="connsiteX11" fmla="*/ 118640 w 295172"/>
                <a:gd name="connsiteY11" fmla="*/ 159958 h 685117"/>
                <a:gd name="connsiteX12" fmla="*/ 117498 w 295172"/>
                <a:gd name="connsiteY12" fmla="*/ 161100 h 685117"/>
                <a:gd name="connsiteX13" fmla="*/ 96550 w 295172"/>
                <a:gd name="connsiteY13" fmla="*/ 161100 h 685117"/>
                <a:gd name="connsiteX14" fmla="*/ 7141 w 295172"/>
                <a:gd name="connsiteY14" fmla="*/ 250450 h 685117"/>
                <a:gd name="connsiteX15" fmla="*/ 7141 w 295172"/>
                <a:gd name="connsiteY15" fmla="*/ 418780 h 685117"/>
                <a:gd name="connsiteX16" fmla="*/ 7141 w 295172"/>
                <a:gd name="connsiteY16" fmla="*/ 418780 h 685117"/>
                <a:gd name="connsiteX17" fmla="*/ 7141 w 295172"/>
                <a:gd name="connsiteY17" fmla="*/ 418971 h 685117"/>
                <a:gd name="connsiteX18" fmla="*/ 34945 w 295172"/>
                <a:gd name="connsiteY18" fmla="*/ 440951 h 685117"/>
                <a:gd name="connsiteX19" fmla="*/ 62748 w 295172"/>
                <a:gd name="connsiteY19" fmla="*/ 418971 h 685117"/>
                <a:gd name="connsiteX20" fmla="*/ 62748 w 295172"/>
                <a:gd name="connsiteY20" fmla="*/ 418780 h 685117"/>
                <a:gd name="connsiteX21" fmla="*/ 62748 w 295172"/>
                <a:gd name="connsiteY21" fmla="*/ 291843 h 685117"/>
                <a:gd name="connsiteX22" fmla="*/ 77030 w 295172"/>
                <a:gd name="connsiteY22" fmla="*/ 265485 h 685117"/>
                <a:gd name="connsiteX23" fmla="*/ 77030 w 295172"/>
                <a:gd name="connsiteY23" fmla="*/ 648199 h 685117"/>
                <a:gd name="connsiteX24" fmla="*/ 102549 w 295172"/>
                <a:gd name="connsiteY24" fmla="*/ 680837 h 685117"/>
                <a:gd name="connsiteX25" fmla="*/ 139683 w 295172"/>
                <a:gd name="connsiteY25" fmla="*/ 650102 h 685117"/>
                <a:gd name="connsiteX26" fmla="*/ 139683 w 295172"/>
                <a:gd name="connsiteY26" fmla="*/ 445804 h 685117"/>
                <a:gd name="connsiteX27" fmla="*/ 151014 w 295172"/>
                <a:gd name="connsiteY27" fmla="*/ 434481 h 685117"/>
                <a:gd name="connsiteX28" fmla="*/ 151014 w 295172"/>
                <a:gd name="connsiteY28" fmla="*/ 434481 h 685117"/>
                <a:gd name="connsiteX29" fmla="*/ 162345 w 295172"/>
                <a:gd name="connsiteY29" fmla="*/ 445804 h 685117"/>
                <a:gd name="connsiteX30" fmla="*/ 162345 w 295172"/>
                <a:gd name="connsiteY30" fmla="*/ 648199 h 685117"/>
                <a:gd name="connsiteX31" fmla="*/ 187863 w 295172"/>
                <a:gd name="connsiteY31" fmla="*/ 680837 h 685117"/>
                <a:gd name="connsiteX32" fmla="*/ 224997 w 295172"/>
                <a:gd name="connsiteY32" fmla="*/ 650102 h 685117"/>
                <a:gd name="connsiteX33" fmla="*/ 224997 w 295172"/>
                <a:gd name="connsiteY33" fmla="*/ 265580 h 685117"/>
                <a:gd name="connsiteX34" fmla="*/ 239280 w 295172"/>
                <a:gd name="connsiteY34" fmla="*/ 291938 h 685117"/>
                <a:gd name="connsiteX35" fmla="*/ 239280 w 295172"/>
                <a:gd name="connsiteY35" fmla="*/ 418875 h 685117"/>
                <a:gd name="connsiteX36" fmla="*/ 239280 w 295172"/>
                <a:gd name="connsiteY36" fmla="*/ 418875 h 685117"/>
                <a:gd name="connsiteX37" fmla="*/ 239280 w 295172"/>
                <a:gd name="connsiteY37" fmla="*/ 419066 h 685117"/>
                <a:gd name="connsiteX38" fmla="*/ 267083 w 295172"/>
                <a:gd name="connsiteY38" fmla="*/ 441047 h 685117"/>
                <a:gd name="connsiteX39" fmla="*/ 294887 w 295172"/>
                <a:gd name="connsiteY39" fmla="*/ 419066 h 685117"/>
                <a:gd name="connsiteX40" fmla="*/ 294887 w 295172"/>
                <a:gd name="connsiteY40" fmla="*/ 418875 h 685117"/>
                <a:gd name="connsiteX41" fmla="*/ 294982 w 295172"/>
                <a:gd name="connsiteY41" fmla="*/ 418875 h 685117"/>
                <a:gd name="connsiteX42" fmla="*/ 294982 w 295172"/>
                <a:gd name="connsiteY42" fmla="*/ 250450 h 685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95172" h="685117">
                  <a:moveTo>
                    <a:pt x="294887" y="250450"/>
                  </a:moveTo>
                  <a:cubicBezTo>
                    <a:pt x="294887" y="211627"/>
                    <a:pt x="264608" y="161100"/>
                    <a:pt x="205478" y="161100"/>
                  </a:cubicBezTo>
                  <a:lnTo>
                    <a:pt x="184530" y="161100"/>
                  </a:lnTo>
                  <a:cubicBezTo>
                    <a:pt x="183959" y="161100"/>
                    <a:pt x="183388" y="160624"/>
                    <a:pt x="183388" y="159958"/>
                  </a:cubicBezTo>
                  <a:lnTo>
                    <a:pt x="183388" y="133505"/>
                  </a:lnTo>
                  <a:cubicBezTo>
                    <a:pt x="183388" y="133124"/>
                    <a:pt x="183578" y="132743"/>
                    <a:pt x="183959" y="132553"/>
                  </a:cubicBezTo>
                  <a:cubicBezTo>
                    <a:pt x="203098" y="122276"/>
                    <a:pt x="216237" y="96489"/>
                    <a:pt x="216237" y="73367"/>
                  </a:cubicBezTo>
                  <a:cubicBezTo>
                    <a:pt x="216237" y="39967"/>
                    <a:pt x="189577" y="7424"/>
                    <a:pt x="149967" y="7138"/>
                  </a:cubicBezTo>
                  <a:cubicBezTo>
                    <a:pt x="110356" y="6853"/>
                    <a:pt x="83696" y="39967"/>
                    <a:pt x="83696" y="73367"/>
                  </a:cubicBezTo>
                  <a:cubicBezTo>
                    <a:pt x="83696" y="97441"/>
                    <a:pt x="97788" y="123799"/>
                    <a:pt x="118069" y="133600"/>
                  </a:cubicBezTo>
                  <a:cubicBezTo>
                    <a:pt x="118450" y="133790"/>
                    <a:pt x="118640" y="134171"/>
                    <a:pt x="118640" y="134551"/>
                  </a:cubicBezTo>
                  <a:lnTo>
                    <a:pt x="118640" y="159958"/>
                  </a:lnTo>
                  <a:cubicBezTo>
                    <a:pt x="118640" y="160529"/>
                    <a:pt x="118164" y="161100"/>
                    <a:pt x="117498" y="161100"/>
                  </a:cubicBezTo>
                  <a:lnTo>
                    <a:pt x="96550" y="161100"/>
                  </a:lnTo>
                  <a:cubicBezTo>
                    <a:pt x="41800" y="161100"/>
                    <a:pt x="7141" y="211722"/>
                    <a:pt x="7141" y="250450"/>
                  </a:cubicBezTo>
                  <a:lnTo>
                    <a:pt x="7141" y="418780"/>
                  </a:lnTo>
                  <a:lnTo>
                    <a:pt x="7141" y="418780"/>
                  </a:lnTo>
                  <a:cubicBezTo>
                    <a:pt x="7141" y="418875"/>
                    <a:pt x="7141" y="418971"/>
                    <a:pt x="7141" y="418971"/>
                  </a:cubicBezTo>
                  <a:cubicBezTo>
                    <a:pt x="7141" y="431055"/>
                    <a:pt x="22757" y="440951"/>
                    <a:pt x="34945" y="440951"/>
                  </a:cubicBezTo>
                  <a:cubicBezTo>
                    <a:pt x="47037" y="440951"/>
                    <a:pt x="62748" y="431150"/>
                    <a:pt x="62748" y="418971"/>
                  </a:cubicBezTo>
                  <a:cubicBezTo>
                    <a:pt x="62748" y="418875"/>
                    <a:pt x="62748" y="418780"/>
                    <a:pt x="62748" y="418780"/>
                  </a:cubicBezTo>
                  <a:lnTo>
                    <a:pt x="62748" y="291843"/>
                  </a:lnTo>
                  <a:cubicBezTo>
                    <a:pt x="62748" y="277475"/>
                    <a:pt x="62653" y="265770"/>
                    <a:pt x="77030" y="265485"/>
                  </a:cubicBezTo>
                  <a:lnTo>
                    <a:pt x="77030" y="648199"/>
                  </a:lnTo>
                  <a:cubicBezTo>
                    <a:pt x="77030" y="663614"/>
                    <a:pt x="87314" y="678078"/>
                    <a:pt x="102549" y="680837"/>
                  </a:cubicBezTo>
                  <a:cubicBezTo>
                    <a:pt x="122258" y="684453"/>
                    <a:pt x="139683" y="669229"/>
                    <a:pt x="139683" y="650102"/>
                  </a:cubicBezTo>
                  <a:lnTo>
                    <a:pt x="139683" y="445804"/>
                  </a:lnTo>
                  <a:cubicBezTo>
                    <a:pt x="139683" y="439524"/>
                    <a:pt x="144730" y="434481"/>
                    <a:pt x="151014" y="434481"/>
                  </a:cubicBezTo>
                  <a:lnTo>
                    <a:pt x="151014" y="434481"/>
                  </a:lnTo>
                  <a:cubicBezTo>
                    <a:pt x="157298" y="434481"/>
                    <a:pt x="162345" y="439524"/>
                    <a:pt x="162345" y="445804"/>
                  </a:cubicBezTo>
                  <a:lnTo>
                    <a:pt x="162345" y="648199"/>
                  </a:lnTo>
                  <a:cubicBezTo>
                    <a:pt x="162345" y="663614"/>
                    <a:pt x="172628" y="678078"/>
                    <a:pt x="187863" y="680837"/>
                  </a:cubicBezTo>
                  <a:cubicBezTo>
                    <a:pt x="207573" y="684453"/>
                    <a:pt x="224997" y="669229"/>
                    <a:pt x="224997" y="650102"/>
                  </a:cubicBezTo>
                  <a:lnTo>
                    <a:pt x="224997" y="265580"/>
                  </a:lnTo>
                  <a:cubicBezTo>
                    <a:pt x="233948" y="265104"/>
                    <a:pt x="239280" y="278141"/>
                    <a:pt x="239280" y="291938"/>
                  </a:cubicBezTo>
                  <a:lnTo>
                    <a:pt x="239280" y="418875"/>
                  </a:lnTo>
                  <a:lnTo>
                    <a:pt x="239280" y="418875"/>
                  </a:lnTo>
                  <a:cubicBezTo>
                    <a:pt x="239280" y="418971"/>
                    <a:pt x="239280" y="419066"/>
                    <a:pt x="239280" y="419066"/>
                  </a:cubicBezTo>
                  <a:cubicBezTo>
                    <a:pt x="239280" y="431150"/>
                    <a:pt x="254895" y="441047"/>
                    <a:pt x="267083" y="441047"/>
                  </a:cubicBezTo>
                  <a:cubicBezTo>
                    <a:pt x="279176" y="441047"/>
                    <a:pt x="294887" y="431245"/>
                    <a:pt x="294887" y="419066"/>
                  </a:cubicBezTo>
                  <a:cubicBezTo>
                    <a:pt x="294887" y="418971"/>
                    <a:pt x="294887" y="418875"/>
                    <a:pt x="294887" y="418875"/>
                  </a:cubicBezTo>
                  <a:lnTo>
                    <a:pt x="294982" y="418875"/>
                  </a:lnTo>
                  <a:lnTo>
                    <a:pt x="294982" y="250450"/>
                  </a:lnTo>
                  <a:close/>
                </a:path>
              </a:pathLst>
            </a:custGeom>
            <a:solidFill>
              <a:schemeClr val="accent3"/>
            </a:solidFill>
            <a:ln w="9525" cap="flat">
              <a:noFill/>
              <a:prstDash val="solid"/>
              <a:miter/>
            </a:ln>
          </p:spPr>
          <p:txBody>
            <a:bodyPr rtlCol="0" anchor="ctr"/>
            <a:lstStyle/>
            <a:p>
              <a:endParaRPr lang="es-MX"/>
            </a:p>
          </p:txBody>
        </p:sp>
      </p:grpSp>
      <p:sp>
        <p:nvSpPr>
          <p:cNvPr id="568" name="TextBox 567">
            <a:extLst>
              <a:ext uri="{FF2B5EF4-FFF2-40B4-BE49-F238E27FC236}">
                <a16:creationId xmlns:a16="http://schemas.microsoft.com/office/drawing/2014/main" id="{BEF3E909-2114-2349-B8A4-953A5711FA1A}"/>
              </a:ext>
            </a:extLst>
          </p:cNvPr>
          <p:cNvSpPr txBox="1"/>
          <p:nvPr/>
        </p:nvSpPr>
        <p:spPr>
          <a:xfrm>
            <a:off x="17816911" y="4316819"/>
            <a:ext cx="3875845" cy="1938992"/>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To get your company’s name out there, you need to make sure.</a:t>
            </a:r>
          </a:p>
        </p:txBody>
      </p:sp>
      <p:sp>
        <p:nvSpPr>
          <p:cNvPr id="569" name="Rectangle 568">
            <a:extLst>
              <a:ext uri="{FF2B5EF4-FFF2-40B4-BE49-F238E27FC236}">
                <a16:creationId xmlns:a16="http://schemas.microsoft.com/office/drawing/2014/main" id="{DDD917BE-D21C-724F-8A8E-5B7F1575C912}"/>
              </a:ext>
            </a:extLst>
          </p:cNvPr>
          <p:cNvSpPr/>
          <p:nvPr/>
        </p:nvSpPr>
        <p:spPr>
          <a:xfrm>
            <a:off x="15408100" y="4740011"/>
            <a:ext cx="2139214" cy="1092607"/>
          </a:xfrm>
          <a:prstGeom prst="rect">
            <a:avLst/>
          </a:prstGeom>
        </p:spPr>
        <p:txBody>
          <a:bodyPr wrap="square">
            <a:spAutoFit/>
          </a:bodyPr>
          <a:lstStyle/>
          <a:p>
            <a:pPr algn="ctr"/>
            <a:r>
              <a:rPr lang="en-US" sz="6500" dirty="0">
                <a:solidFill>
                  <a:schemeClr val="tx2"/>
                </a:solidFill>
                <a:latin typeface="Roboto Medium" panose="02000000000000000000" pitchFamily="2" charset="0"/>
                <a:ea typeface="Roboto Medium" panose="02000000000000000000" pitchFamily="2" charset="0"/>
                <a:cs typeface="Montserrat" charset="0"/>
              </a:rPr>
              <a:t>20%</a:t>
            </a:r>
          </a:p>
        </p:txBody>
      </p:sp>
      <p:sp>
        <p:nvSpPr>
          <p:cNvPr id="570" name="TextBox 569">
            <a:extLst>
              <a:ext uri="{FF2B5EF4-FFF2-40B4-BE49-F238E27FC236}">
                <a16:creationId xmlns:a16="http://schemas.microsoft.com/office/drawing/2014/main" id="{23864DA1-EA37-4C43-B0AC-F301BCA8D78B}"/>
              </a:ext>
            </a:extLst>
          </p:cNvPr>
          <p:cNvSpPr txBox="1"/>
          <p:nvPr/>
        </p:nvSpPr>
        <p:spPr>
          <a:xfrm>
            <a:off x="14446154" y="7952324"/>
            <a:ext cx="7287293" cy="830997"/>
          </a:xfrm>
          <a:prstGeom prst="rect">
            <a:avLst/>
          </a:prstGeom>
          <a:noFill/>
          <a:ln w="57150">
            <a:noFill/>
          </a:ln>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cxnSp>
        <p:nvCxnSpPr>
          <p:cNvPr id="7" name="Straight Connector 6">
            <a:extLst>
              <a:ext uri="{FF2B5EF4-FFF2-40B4-BE49-F238E27FC236}">
                <a16:creationId xmlns:a16="http://schemas.microsoft.com/office/drawing/2014/main" id="{F0FC79BC-B688-7F42-B512-F23546E21B06}"/>
              </a:ext>
            </a:extLst>
          </p:cNvPr>
          <p:cNvCxnSpPr/>
          <p:nvPr/>
        </p:nvCxnSpPr>
        <p:spPr>
          <a:xfrm>
            <a:off x="15301581" y="6858000"/>
            <a:ext cx="6391175" cy="0"/>
          </a:xfrm>
          <a:prstGeom prst="line">
            <a:avLst/>
          </a:prstGeom>
          <a:ln w="381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 name="Triangle 7">
            <a:extLst>
              <a:ext uri="{FF2B5EF4-FFF2-40B4-BE49-F238E27FC236}">
                <a16:creationId xmlns:a16="http://schemas.microsoft.com/office/drawing/2014/main" id="{836B2FAF-9C36-654C-8095-9DCDD94379D9}"/>
              </a:ext>
            </a:extLst>
          </p:cNvPr>
          <p:cNvSpPr/>
          <p:nvPr/>
        </p:nvSpPr>
        <p:spPr>
          <a:xfrm rot="5400000">
            <a:off x="13419615" y="8166172"/>
            <a:ext cx="467832" cy="40330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571" name="TextBox 570">
            <a:extLst>
              <a:ext uri="{FF2B5EF4-FFF2-40B4-BE49-F238E27FC236}">
                <a16:creationId xmlns:a16="http://schemas.microsoft.com/office/drawing/2014/main" id="{39304E2F-E2B4-654B-9DD0-A18FDD35A780}"/>
              </a:ext>
            </a:extLst>
          </p:cNvPr>
          <p:cNvSpPr txBox="1"/>
          <p:nvPr/>
        </p:nvSpPr>
        <p:spPr>
          <a:xfrm>
            <a:off x="14446154" y="9270761"/>
            <a:ext cx="7287293" cy="830997"/>
          </a:xfrm>
          <a:prstGeom prst="rect">
            <a:avLst/>
          </a:prstGeom>
          <a:noFill/>
          <a:ln w="57150">
            <a:noFill/>
          </a:ln>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sp>
        <p:nvSpPr>
          <p:cNvPr id="572" name="Triangle 571">
            <a:extLst>
              <a:ext uri="{FF2B5EF4-FFF2-40B4-BE49-F238E27FC236}">
                <a16:creationId xmlns:a16="http://schemas.microsoft.com/office/drawing/2014/main" id="{B1AD0656-022F-F64A-A355-F0F8CB681A04}"/>
              </a:ext>
            </a:extLst>
          </p:cNvPr>
          <p:cNvSpPr/>
          <p:nvPr/>
        </p:nvSpPr>
        <p:spPr>
          <a:xfrm rot="5400000">
            <a:off x="13419615" y="9495240"/>
            <a:ext cx="467832" cy="40330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573" name="TextBox 572">
            <a:extLst>
              <a:ext uri="{FF2B5EF4-FFF2-40B4-BE49-F238E27FC236}">
                <a16:creationId xmlns:a16="http://schemas.microsoft.com/office/drawing/2014/main" id="{335C1F22-5E9E-644E-AACE-FE94C282908E}"/>
              </a:ext>
            </a:extLst>
          </p:cNvPr>
          <p:cNvSpPr txBox="1"/>
          <p:nvPr/>
        </p:nvSpPr>
        <p:spPr>
          <a:xfrm>
            <a:off x="14446154" y="10738054"/>
            <a:ext cx="7287293" cy="830997"/>
          </a:xfrm>
          <a:prstGeom prst="rect">
            <a:avLst/>
          </a:prstGeom>
          <a:noFill/>
          <a:ln w="57150">
            <a:noFill/>
          </a:ln>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 </a:t>
            </a:r>
          </a:p>
        </p:txBody>
      </p:sp>
      <p:sp>
        <p:nvSpPr>
          <p:cNvPr id="574" name="Triangle 573">
            <a:extLst>
              <a:ext uri="{FF2B5EF4-FFF2-40B4-BE49-F238E27FC236}">
                <a16:creationId xmlns:a16="http://schemas.microsoft.com/office/drawing/2014/main" id="{F0E393B9-BB6B-9B4E-8E0F-34BA65B4D5BB}"/>
              </a:ext>
            </a:extLst>
          </p:cNvPr>
          <p:cNvSpPr/>
          <p:nvPr/>
        </p:nvSpPr>
        <p:spPr>
          <a:xfrm rot="5400000">
            <a:off x="13419615" y="10951902"/>
            <a:ext cx="467832" cy="40330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Tree>
    <p:extLst>
      <p:ext uri="{BB962C8B-B14F-4D97-AF65-F5344CB8AC3E}">
        <p14:creationId xmlns:p14="http://schemas.microsoft.com/office/powerpoint/2010/main" val="16554942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 name="Group 285">
            <a:extLst>
              <a:ext uri="{FF2B5EF4-FFF2-40B4-BE49-F238E27FC236}">
                <a16:creationId xmlns:a16="http://schemas.microsoft.com/office/drawing/2014/main" id="{D80D4B28-37D9-5142-829B-7849C2595276}"/>
              </a:ext>
            </a:extLst>
          </p:cNvPr>
          <p:cNvGrpSpPr/>
          <p:nvPr/>
        </p:nvGrpSpPr>
        <p:grpSpPr>
          <a:xfrm>
            <a:off x="16181937" y="9024474"/>
            <a:ext cx="1897008" cy="1892283"/>
            <a:chOff x="180361" y="7882930"/>
            <a:chExt cx="4751423" cy="4739586"/>
          </a:xfrm>
        </p:grpSpPr>
        <p:sp>
          <p:nvSpPr>
            <p:cNvPr id="287" name="Oval 286">
              <a:extLst>
                <a:ext uri="{FF2B5EF4-FFF2-40B4-BE49-F238E27FC236}">
                  <a16:creationId xmlns:a16="http://schemas.microsoft.com/office/drawing/2014/main" id="{7DAA222F-98EB-464C-955D-F6CE87AEE663}"/>
                </a:ext>
              </a:extLst>
            </p:cNvPr>
            <p:cNvSpPr/>
            <p:nvPr/>
          </p:nvSpPr>
          <p:spPr>
            <a:xfrm>
              <a:off x="192962" y="7883694"/>
              <a:ext cx="4738822" cy="473882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Pie 287">
              <a:extLst>
                <a:ext uri="{FF2B5EF4-FFF2-40B4-BE49-F238E27FC236}">
                  <a16:creationId xmlns:a16="http://schemas.microsoft.com/office/drawing/2014/main" id="{5B1B7539-F526-5F43-8440-5A18E47112AB}"/>
                </a:ext>
              </a:extLst>
            </p:cNvPr>
            <p:cNvSpPr/>
            <p:nvPr/>
          </p:nvSpPr>
          <p:spPr>
            <a:xfrm>
              <a:off x="180361" y="7882930"/>
              <a:ext cx="4738822" cy="4738822"/>
            </a:xfrm>
            <a:prstGeom prst="pie">
              <a:avLst>
                <a:gd name="adj1" fmla="val 10788160"/>
                <a:gd name="adj2" fmla="val 16200000"/>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9" name="Oval 288">
              <a:extLst>
                <a:ext uri="{FF2B5EF4-FFF2-40B4-BE49-F238E27FC236}">
                  <a16:creationId xmlns:a16="http://schemas.microsoft.com/office/drawing/2014/main" id="{2B4833B6-9386-F844-AD52-A0862933B027}"/>
                </a:ext>
              </a:extLst>
            </p:cNvPr>
            <p:cNvSpPr/>
            <p:nvPr/>
          </p:nvSpPr>
          <p:spPr>
            <a:xfrm>
              <a:off x="516896" y="8213083"/>
              <a:ext cx="4080044" cy="40800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0" name="Group 289">
            <a:extLst>
              <a:ext uri="{FF2B5EF4-FFF2-40B4-BE49-F238E27FC236}">
                <a16:creationId xmlns:a16="http://schemas.microsoft.com/office/drawing/2014/main" id="{5965DF42-14BE-9D46-A8CB-8CB5589C6479}"/>
              </a:ext>
            </a:extLst>
          </p:cNvPr>
          <p:cNvGrpSpPr/>
          <p:nvPr/>
        </p:nvGrpSpPr>
        <p:grpSpPr>
          <a:xfrm>
            <a:off x="10383565" y="9024474"/>
            <a:ext cx="1897008" cy="1892283"/>
            <a:chOff x="180361" y="7882930"/>
            <a:chExt cx="4751423" cy="4739586"/>
          </a:xfrm>
        </p:grpSpPr>
        <p:sp>
          <p:nvSpPr>
            <p:cNvPr id="291" name="Oval 290">
              <a:extLst>
                <a:ext uri="{FF2B5EF4-FFF2-40B4-BE49-F238E27FC236}">
                  <a16:creationId xmlns:a16="http://schemas.microsoft.com/office/drawing/2014/main" id="{87522450-47CA-1946-9131-8F9C12F1BBD6}"/>
                </a:ext>
              </a:extLst>
            </p:cNvPr>
            <p:cNvSpPr/>
            <p:nvPr/>
          </p:nvSpPr>
          <p:spPr>
            <a:xfrm>
              <a:off x="192962" y="7883694"/>
              <a:ext cx="4738822" cy="473882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2" name="Pie 291">
              <a:extLst>
                <a:ext uri="{FF2B5EF4-FFF2-40B4-BE49-F238E27FC236}">
                  <a16:creationId xmlns:a16="http://schemas.microsoft.com/office/drawing/2014/main" id="{0CBEEB84-1559-A04F-BF31-9188A784A72D}"/>
                </a:ext>
              </a:extLst>
            </p:cNvPr>
            <p:cNvSpPr/>
            <p:nvPr/>
          </p:nvSpPr>
          <p:spPr>
            <a:xfrm>
              <a:off x="180361" y="7882930"/>
              <a:ext cx="4738822" cy="4738822"/>
            </a:xfrm>
            <a:prstGeom prst="pie">
              <a:avLst>
                <a:gd name="adj1" fmla="val 5353112"/>
                <a:gd name="adj2" fmla="val 16200000"/>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3" name="Oval 292">
              <a:extLst>
                <a:ext uri="{FF2B5EF4-FFF2-40B4-BE49-F238E27FC236}">
                  <a16:creationId xmlns:a16="http://schemas.microsoft.com/office/drawing/2014/main" id="{1D346F50-136E-874B-B47E-0BAF3EAD4F2B}"/>
                </a:ext>
              </a:extLst>
            </p:cNvPr>
            <p:cNvSpPr/>
            <p:nvPr/>
          </p:nvSpPr>
          <p:spPr>
            <a:xfrm>
              <a:off x="516896" y="8213083"/>
              <a:ext cx="4080044" cy="40800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2" name="Group 281">
            <a:extLst>
              <a:ext uri="{FF2B5EF4-FFF2-40B4-BE49-F238E27FC236}">
                <a16:creationId xmlns:a16="http://schemas.microsoft.com/office/drawing/2014/main" id="{3E70EB6A-5C3F-7744-B1D4-E86D0A13C6FC}"/>
              </a:ext>
            </a:extLst>
          </p:cNvPr>
          <p:cNvGrpSpPr/>
          <p:nvPr/>
        </p:nvGrpSpPr>
        <p:grpSpPr>
          <a:xfrm>
            <a:off x="16181937" y="5732634"/>
            <a:ext cx="1897008" cy="1892283"/>
            <a:chOff x="180361" y="7882930"/>
            <a:chExt cx="4751423" cy="4739586"/>
          </a:xfrm>
        </p:grpSpPr>
        <p:sp>
          <p:nvSpPr>
            <p:cNvPr id="283" name="Oval 282">
              <a:extLst>
                <a:ext uri="{FF2B5EF4-FFF2-40B4-BE49-F238E27FC236}">
                  <a16:creationId xmlns:a16="http://schemas.microsoft.com/office/drawing/2014/main" id="{4E0CC1BC-5B74-7447-8DC1-EDB3C0CB062E}"/>
                </a:ext>
              </a:extLst>
            </p:cNvPr>
            <p:cNvSpPr/>
            <p:nvPr/>
          </p:nvSpPr>
          <p:spPr>
            <a:xfrm>
              <a:off x="192962" y="7883694"/>
              <a:ext cx="4738822" cy="473882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Pie 283">
              <a:extLst>
                <a:ext uri="{FF2B5EF4-FFF2-40B4-BE49-F238E27FC236}">
                  <a16:creationId xmlns:a16="http://schemas.microsoft.com/office/drawing/2014/main" id="{D1162948-8D57-2847-812E-517D644C1756}"/>
                </a:ext>
              </a:extLst>
            </p:cNvPr>
            <p:cNvSpPr/>
            <p:nvPr/>
          </p:nvSpPr>
          <p:spPr>
            <a:xfrm>
              <a:off x="180361" y="7882930"/>
              <a:ext cx="4738822" cy="4738822"/>
            </a:xfrm>
            <a:prstGeom prst="pie">
              <a:avLst>
                <a:gd name="adj1" fmla="val 20029967"/>
                <a:gd name="adj2" fmla="val 16200000"/>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5" name="Oval 284">
              <a:extLst>
                <a:ext uri="{FF2B5EF4-FFF2-40B4-BE49-F238E27FC236}">
                  <a16:creationId xmlns:a16="http://schemas.microsoft.com/office/drawing/2014/main" id="{DC5501B8-E2FD-0E49-9005-364370D96BD2}"/>
                </a:ext>
              </a:extLst>
            </p:cNvPr>
            <p:cNvSpPr/>
            <p:nvPr/>
          </p:nvSpPr>
          <p:spPr>
            <a:xfrm>
              <a:off x="516896" y="8213083"/>
              <a:ext cx="4080044" cy="40800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 name="Group 1">
            <a:extLst>
              <a:ext uri="{FF2B5EF4-FFF2-40B4-BE49-F238E27FC236}">
                <a16:creationId xmlns:a16="http://schemas.microsoft.com/office/drawing/2014/main" id="{93A2BC95-6C67-214B-BA4A-E93B80B2D775}"/>
              </a:ext>
            </a:extLst>
          </p:cNvPr>
          <p:cNvGrpSpPr/>
          <p:nvPr/>
        </p:nvGrpSpPr>
        <p:grpSpPr>
          <a:xfrm>
            <a:off x="10383565" y="5732634"/>
            <a:ext cx="1897008" cy="1892283"/>
            <a:chOff x="180361" y="7882930"/>
            <a:chExt cx="4751423" cy="4739586"/>
          </a:xfrm>
        </p:grpSpPr>
        <p:sp>
          <p:nvSpPr>
            <p:cNvPr id="275" name="Oval 274">
              <a:extLst>
                <a:ext uri="{FF2B5EF4-FFF2-40B4-BE49-F238E27FC236}">
                  <a16:creationId xmlns:a16="http://schemas.microsoft.com/office/drawing/2014/main" id="{0E3045E8-36F1-494D-A534-901F0B3CCCD0}"/>
                </a:ext>
              </a:extLst>
            </p:cNvPr>
            <p:cNvSpPr/>
            <p:nvPr/>
          </p:nvSpPr>
          <p:spPr>
            <a:xfrm>
              <a:off x="192962" y="7883694"/>
              <a:ext cx="4738822" cy="47388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Pie 275">
              <a:extLst>
                <a:ext uri="{FF2B5EF4-FFF2-40B4-BE49-F238E27FC236}">
                  <a16:creationId xmlns:a16="http://schemas.microsoft.com/office/drawing/2014/main" id="{C79524D6-FDA8-6748-906B-4302B0827287}"/>
                </a:ext>
              </a:extLst>
            </p:cNvPr>
            <p:cNvSpPr/>
            <p:nvPr/>
          </p:nvSpPr>
          <p:spPr>
            <a:xfrm>
              <a:off x="180361" y="7882930"/>
              <a:ext cx="4738822" cy="4738822"/>
            </a:xfrm>
            <a:prstGeom prst="pie">
              <a:avLst>
                <a:gd name="adj1" fmla="val 4187151"/>
                <a:gd name="adj2" fmla="val 16200000"/>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7" name="Oval 276">
              <a:extLst>
                <a:ext uri="{FF2B5EF4-FFF2-40B4-BE49-F238E27FC236}">
                  <a16:creationId xmlns:a16="http://schemas.microsoft.com/office/drawing/2014/main" id="{355A567B-0B4D-E94F-A6F5-CEA6C7DF7B41}"/>
                </a:ext>
              </a:extLst>
            </p:cNvPr>
            <p:cNvSpPr/>
            <p:nvPr/>
          </p:nvSpPr>
          <p:spPr>
            <a:xfrm>
              <a:off x="516896" y="8213083"/>
              <a:ext cx="4080044" cy="40800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grpSp>
        <p:nvGrpSpPr>
          <p:cNvPr id="5" name="Group 4">
            <a:extLst>
              <a:ext uri="{FF2B5EF4-FFF2-40B4-BE49-F238E27FC236}">
                <a16:creationId xmlns:a16="http://schemas.microsoft.com/office/drawing/2014/main" id="{4F00253A-97D7-A94C-810C-9BDA2F879AAD}"/>
              </a:ext>
            </a:extLst>
          </p:cNvPr>
          <p:cNvGrpSpPr/>
          <p:nvPr/>
        </p:nvGrpSpPr>
        <p:grpSpPr>
          <a:xfrm>
            <a:off x="3028973" y="4530981"/>
            <a:ext cx="6775059" cy="8260855"/>
            <a:chOff x="3281037" y="-1"/>
            <a:chExt cx="5626780" cy="6860754"/>
          </a:xfrm>
          <a:solidFill>
            <a:schemeClr val="bg1">
              <a:lumMod val="95000"/>
            </a:schemeClr>
          </a:solidFill>
        </p:grpSpPr>
        <p:sp>
          <p:nvSpPr>
            <p:cNvPr id="6" name="Freeform 5">
              <a:extLst>
                <a:ext uri="{FF2B5EF4-FFF2-40B4-BE49-F238E27FC236}">
                  <a16:creationId xmlns:a16="http://schemas.microsoft.com/office/drawing/2014/main" id="{A43AC576-327E-2942-B023-F7ACDDEDFAE3}"/>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8A3F3F93-73A6-EB4B-8E02-D31550BE3279}"/>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AB1BEF83-D01B-3C40-B820-FEE0385777C7}"/>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7A6DA596-B70C-6240-A446-5297CEE06583}"/>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5D72E112-7811-8D42-8B99-8F178575B49F}"/>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FFE7EF04-FC54-F64E-A935-27AFA5E31F46}"/>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8594DCBF-F2C6-0144-B958-132E4AE09418}"/>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A2ADB060-BD69-A944-87EC-7AD6220EE554}"/>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A286D844-CCD3-6345-A426-503F7F17D5EB}"/>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EB9CEFD5-58AB-384F-A553-A886A4354630}"/>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03CC3E81-D011-2548-A63E-F4A31144F4BB}"/>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F1199188-F8A4-5741-B4DB-466E0B9EB913}"/>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9CF3B8E5-5D92-2749-8C2F-6E0196A3A135}"/>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7DA230DA-08B1-DB4D-8BBE-037C2A49CE17}"/>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D4CAC8C1-9FFF-3D42-93F0-07CBA6E9130C}"/>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EEF05DB2-23AF-ED4D-9CA6-E0AF8FB17770}"/>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D5A60003-BE7B-394E-A8B9-1743E5F4536B}"/>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22E280A8-61F9-0B4A-AE9C-2656DC3A46F0}"/>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3DA6CAC2-E5C8-0A47-9522-045727936A36}"/>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1E5564EF-6036-8848-8EAE-2DC732BC02B9}"/>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83340452-FB4B-9A40-BC00-679B2F142DE6}"/>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E04DB88A-0623-444D-9DDC-E55290E83121}"/>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2CAB9F9E-DDC8-1B4A-B5E7-79A348EBD43B}"/>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0DCB26ED-C0C1-5A45-B800-EE233A721864}"/>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6B20A254-BD87-AD4D-95F7-0C8DAC1FFD21}"/>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2AD25284-4EC6-D141-8082-681BB83CA2B6}"/>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CC8A9EB6-B6F2-334E-AB77-3252B4F08DBB}"/>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6D1BC552-0634-834A-9940-2E7AEDA0C8C1}"/>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3FD6F3A9-2649-6643-9EFD-0A409FD4E023}"/>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75C23FA7-3733-4E4C-A325-6E86E761DB1D}"/>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D0AC11A1-DA51-1143-8FC6-2287E9FB120C}"/>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8EFBB86B-5D17-6B49-8E19-D8FB92A0C1A0}"/>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73C31EDF-9F69-284D-9CA9-9BBBF90A69BB}"/>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7460C162-CDC7-F641-8B9B-51068BE623C8}"/>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5B868E7D-8927-A44D-8666-71B8CE9BB5DE}"/>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3D4718D3-B913-534F-AC00-292EDBB2A88C}"/>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68AFAFBF-2FAE-564B-B9E9-EC9A9B530475}"/>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08B9F98E-3D08-D24F-AC0D-8DD2F9A18129}"/>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E647EC4A-2A8D-6744-A203-AA1076B796D6}"/>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C9429BD0-C9F3-B44E-A605-7923435B6A0E}"/>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F03371EF-45D5-414C-AE33-B553555C5513}"/>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802AB268-8782-2D47-8137-B134A703D590}"/>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A6FCC23C-D72E-A94E-9086-7566DD40432C}"/>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9AFE5EF6-6C26-6D47-B3B2-A330676F6F56}"/>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E047F7FD-A208-534A-8036-632E839FA83E}"/>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8071A423-CB62-D347-A21C-37A7F0443D60}"/>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FC4A1A07-EBF4-7A46-9D83-51D75796343C}"/>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2EF901A1-63FA-BB45-AC63-244CB5C6E040}"/>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2A3650FD-A6CE-E346-A85C-C1DB635482DD}"/>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C7D5F10F-C797-2349-AC48-88683BFCC00B}"/>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3AB25E8A-BF09-3347-BD7E-9779E3E9EDD4}"/>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15CC9969-C1B0-DB4E-B7B4-8048C284E2DD}"/>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F82F523F-964C-644E-A0F5-1A44A431EAA4}"/>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3736A409-5951-9345-ADE9-3F5F97A4C510}"/>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FA4A3F2D-21A2-B247-B622-9BFD785D2BDA}"/>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8762DA7E-2D58-9246-AE5E-B5D5B69CE960}"/>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B250A1F6-503E-D846-8FED-405A8DAF513F}"/>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28BE4F39-319E-FA45-A858-A72402ED1037}"/>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D855E673-884B-2443-91F1-5A79E1DEB722}"/>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04C3F0CC-6DF6-964A-B075-DD6295D566E4}"/>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EA3335AA-33B7-7C47-A8D1-1477638217FB}"/>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7B80A3F4-5726-0B40-A201-74F820B867F4}"/>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65EBE0E1-8E53-8E41-AA18-D01E41B6EB17}"/>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824E73FE-33B3-4448-9CC8-AFF084B549DF}"/>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82AFA941-F3BD-0F42-87C3-43E764D81033}"/>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73BC62E7-E6CB-B04B-84DB-9D5FFCCD243A}"/>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650F59D2-CC50-714F-83CF-6ED1BF87F95A}"/>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049EBCF6-8310-9E4C-A73C-427ADD6CAEC5}"/>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3FF8BD85-EE95-0145-9316-84252CBD275F}"/>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16DA6606-8581-E341-BFF0-908BBD7EC376}"/>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5D50A365-9811-1A4E-B662-13545B2A2610}"/>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8004531D-2D53-4D4A-8B9F-7EF755485A63}"/>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00CD57F7-C2D4-7E4B-AC91-CDBEFBBA93DA}"/>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C9B08E86-3818-2748-A798-5A694B3C923A}"/>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0B3DE6CE-EB34-CF4C-8C0B-D38E84B06845}"/>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DB62FBDC-B2A6-D04A-BEDB-25778E3B3BC4}"/>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3AB3F184-0513-2049-BC18-55BA6A78FBC3}"/>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3E86E028-AFFA-D74C-9F2A-E3AA14E6F14D}"/>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4EF4B4DF-356B-1548-9FF5-CC1B1E22A978}"/>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2AF272C5-DB1E-454C-8470-05D2E7C2E8D6}"/>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17DB898E-DDD8-314C-B416-B546366F13E8}"/>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E2D8AE22-790D-F84E-A2F3-539158BB971B}"/>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2C46BA74-24DE-0B44-B5CD-902891743F3E}"/>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AAF1CAF8-03D6-4240-9703-2D091655B9B6}"/>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grp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15A33BDD-CBEE-8C49-ADBB-2368109F2AEB}"/>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D3BE5143-DEF4-3C47-9248-50A004B2A318}"/>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grp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464BF151-BBAC-3B4C-BA77-C67685C2F69D}"/>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C525BA47-F7F8-CC4B-AEA4-7CFDCBE03429}"/>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10251F91-DF4E-1740-82F7-7D876B30CEDF}"/>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9F02F397-6DD4-E74E-A04E-1625A1926650}"/>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6D95E638-7963-C149-851C-F9EF12BE2118}"/>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6CCAACAC-B203-1B42-8F9F-91626BBC1954}"/>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53466451-1740-D943-8E61-DE6A0D9E7933}"/>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CCDC68D9-8C79-9A47-8AD7-FA0D790A3ED7}"/>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grpFill/>
            <a:ln w="7486" cap="flat">
              <a:solidFill>
                <a:schemeClr val="bg1"/>
              </a:solid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96E141DC-6D9D-2F4F-B445-A23638E9BCA7}"/>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918CC275-766D-804B-AF97-F57906A7A75B}"/>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50A92D48-68CC-C648-AA85-DECD78A852C0}"/>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D2B1E1D9-B033-6A41-9C74-DC27B3786209}"/>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EFE33E29-AACB-A848-80CC-C9D80060785B}"/>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solidFill>
              <a:schemeClr val="accent1"/>
            </a:solid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F1AA005C-A7D6-B74A-ADEC-74FD85E7C0E2}"/>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D16E9619-68EA-0C43-BA4A-A1793F92EAE9}"/>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243E5A45-A7C5-C84C-AC6F-3447CCA2137A}"/>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86E8FBDB-D0C5-BD4F-90BF-3747FE956BD5}"/>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3D409583-06C9-4240-B79B-1925AC40CD27}"/>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A48F8139-5944-1A46-AA74-2A20CEAEB7BE}"/>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132F8987-B15B-0C44-85E4-EE803CE72216}"/>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71CA13DD-2246-8142-8FD4-3862DDC3129E}"/>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07CBD1A6-6DFB-5040-8018-78B8E960AB57}"/>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636E3337-3909-EE40-9C41-03DF81890080}"/>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1C5F34FD-8C3A-EC44-B87B-AA3F226976E9}"/>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38ABB293-01B7-274A-9352-D9435166CA7C}"/>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7EF9A571-9C15-7E48-9A27-5207C10B26C1}"/>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22F0D58E-E4B3-2F4F-B431-2FC39D868F72}"/>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FE45ABE1-AEAE-D448-8C68-C6505450501D}"/>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3D08F145-3216-084B-9985-21FA5F29FF46}"/>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5BA0D29D-8FDB-A945-B823-5CB1808CFCF0}"/>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BD07332C-B030-554C-87F7-EB4D05DC4FF7}"/>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ABB1AF54-15BA-0541-9452-FA987C02B183}"/>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7DA1C3E0-5006-2A40-B1EE-96D5C0D84D60}"/>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0B7E6627-1FC0-004B-8D1C-86242EFE3D06}"/>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D03EAEEB-7AF5-E54C-9E78-FB892B680F4C}"/>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D5EDA7BE-993F-5E47-87CE-37A5DA064D38}"/>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8A1A69E4-5508-F84B-A157-989C90F70B99}"/>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EE368D61-9C55-4141-A673-CBE8B76A26BC}"/>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5ACA307E-0350-3F42-B954-C8264E9335EE}"/>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74A3B8F1-47FC-8746-BC21-33B9DEBC824B}"/>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7F2C96C4-9C8C-664D-AD65-2DDAFDF57A13}"/>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E697B35A-DB58-C74F-A034-51316EA4CD5A}"/>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4F6724E9-BBE6-384C-9960-6D9F806FABBA}"/>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07E42CB5-BA7A-A943-8C60-CE2710F2E4A6}"/>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E137147B-D633-E84F-835C-B64B3B65CBC4}"/>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557E222C-A946-0945-AB80-415C52F1A201}"/>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63FFBA30-2139-7145-8190-747281655E4B}"/>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006694C1-5410-C840-AEAA-E61CAB28A4A3}"/>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EECF5E03-64D7-124A-A79C-2216B609E82A}"/>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6D9537A5-5837-FC46-BF51-D48F88C3A0D7}"/>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FFF21CB1-2228-F445-A66B-4532FD9A14AD}"/>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83600D67-7929-9E4D-BCDC-738867DC7488}"/>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6592D8C0-F0B3-B145-8CCA-3B733811A033}"/>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1AD1CB94-4486-E44A-916C-F380FB719662}"/>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2BA21CDB-DDCC-0649-95FC-D3C4ADD2A73A}"/>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15BF399A-BBA3-494F-BBC7-240364C0F9AF}"/>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0A3737E9-4FE5-F242-9F21-B887B19CF35E}"/>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6B761368-A912-4A4F-8258-8D7C18BCE700}"/>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18B32561-A2C4-B64D-B4C4-CE80B7AE3C45}"/>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E5BF74A4-A956-764B-A2C2-6BABAF852320}"/>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69C82FB7-690F-1B49-A710-B1A5D8012292}"/>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57DC87D1-D9A4-4149-AAC0-8E02287D69F5}"/>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3FB8C96E-3FA2-2343-BCF8-9C0BA34A75FD}"/>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7EFEC5FE-EB08-4E4B-87CE-4CDF5327CCBC}"/>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2FFC6498-382C-FD40-8924-6086E8CCE40A}"/>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59F2E1AF-D42B-7C48-AE55-D6CB2306DAA1}"/>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D1CC6EC1-7E48-E243-918A-AF154BABB632}"/>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7D171ADF-439C-AA4D-8D07-DEC48D34A771}"/>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75EFD993-46B7-4F41-BD00-AA74E17C2514}"/>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236BAC0B-1786-234B-8CCF-474B52324168}"/>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D3507109-8D82-9344-891B-CB3B53DE7BD5}"/>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BCE7EB01-85CE-8D4C-8733-09CBB78257A1}"/>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78D3B99D-8685-C542-B4D2-636AD38968AC}"/>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26AD0F59-53B0-D24A-BA11-02E744197BCB}"/>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FCF28F23-A4C3-CC4A-941C-D80661211774}"/>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41EAC4EE-D8C3-BB47-B45C-857A8C332CB8}"/>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580CAC49-3A29-5843-9D78-3FCB84CE3A92}"/>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7016F622-FC57-4848-BE00-7E2199EA9946}"/>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F45EB583-E512-3B4E-AC37-99C705002415}"/>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8EB44CFD-B665-FC4A-8113-5411841A4556}"/>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E8483126-6AEB-D740-BAA1-8433A96163CC}"/>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177F6C64-FEC6-C74C-9AD3-22706BDB6D52}"/>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9CC1CCD5-87A8-5345-BE03-B94161AAB933}"/>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F26DE5DC-9E57-6B4E-B228-B6AD8164816D}"/>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A5CC7822-93AB-F541-9BA7-284C38D809BA}"/>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A1093717-1281-A14B-AEFD-0C69F2248059}"/>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B1832346-F36B-8946-8EB8-3699B9E620C5}"/>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2D5E8B38-E192-AD44-9221-D6521AB28F5E}"/>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433F792F-4934-7F42-BBED-8F002A247AE2}"/>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7485954E-CA4E-C148-85C2-26ECFB5D3DFB}"/>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77AFAE7B-2282-654C-AA6D-3F319E40E109}"/>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B56C570E-986D-2C46-BB2E-6F98912C7E9E}"/>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7599F174-FAAD-3F4F-8793-772592DE0461}"/>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A205DD37-1CAD-544D-A974-32F49D822666}"/>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6907D8B8-DD69-7F41-984A-451985959471}"/>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4740855A-DE61-5A47-9A02-FFCFAAD48723}"/>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DFA475FB-FB54-3E49-8636-318FC92207C5}"/>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64E5C8A7-7477-424B-9C66-A35B5A4B2CBA}"/>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6263E7F2-ADBE-5D46-82A3-9E83FAC2B300}"/>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E3572110-B66B-0E4D-ADA5-A1A04CB0EA05}"/>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6F0F8F1B-C177-AA46-986A-715468A98F6E}"/>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8957C0FA-000C-FE48-AC21-82954B09737F}"/>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67FCC48C-F4DE-D947-BE64-00357462564C}"/>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C0912C21-03A2-C54D-8048-EAF3DE33F699}"/>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D78CBB15-2DE6-C647-982A-A9C5576942CE}"/>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36D26F15-B12B-AF46-BDAD-819DBA609714}"/>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423647CB-E378-AF44-A354-2EAB375C9AC0}"/>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4A489A5F-CFAD-4F49-A930-463BDF8B2D15}"/>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0CFEE3C0-D611-8648-93A0-20ADCA4C69F2}"/>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E18E99DE-6AFF-B14D-A4DD-DCDE6C95948A}"/>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1FDD1C3B-0B34-9B41-834F-E402FEFD29DD}"/>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9788345C-89CE-5D48-9D12-BC01C5DBEC2C}"/>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38DA1F59-5151-FE47-87B6-9118DDDCC94C}"/>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7C16AFA6-79E6-A544-8269-F966376CA78F}"/>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458B48EA-802B-524E-8C8A-134373AEB96D}"/>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C04B0D99-9C40-0749-93FC-951775244AAF}"/>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598F76B5-512F-9845-9CC2-C85BADAA6FE3}"/>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77434FD6-ED19-2C4C-BA81-CF49B514F952}"/>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28101C00-D62D-1144-A29A-494D26AAB327}"/>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E9C71396-E932-E444-9BC4-C6A491C9AABE}"/>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14944F5B-64B8-0746-8401-F1E0010A6E35}"/>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6A7B0CFA-F44D-4147-A69F-3CAEF33CD052}"/>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AD11632A-2494-8A4C-87A0-08F54D6353BE}"/>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016BAF41-DD66-7240-A8CE-16D6107D1C61}"/>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C42D4A85-341F-834F-A899-608C9D1E36B1}"/>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4DBC44D5-6462-0143-A624-39BCCC51B786}"/>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F73481CB-AB88-AB46-9AF7-71FEC44A1540}"/>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19F0DC38-EC6B-6A40-A4EC-3DE52DF4A593}"/>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397FAA26-D404-8240-A203-770FE4DD6E7C}"/>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55AB819F-CBE5-924D-9CC1-B8C4644D08C7}"/>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solidFill>
              <a:schemeClr val="accent4"/>
            </a:solid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881277A1-5EE2-6243-B298-D9045704FB16}"/>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1AAE442C-CAC5-EF44-9993-7F0051247C93}"/>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43B93497-D80E-734C-9B18-E8C203AAF7E4}"/>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C0DF85DB-92DD-F14F-B9D6-63C09ABA85B2}"/>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C5C23C2D-2E77-1B45-8ECC-195CBEAB7F4A}"/>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6FFBF0CF-75C4-7143-AB1E-B0AFA040F6DA}"/>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7F84DFC8-0582-6147-AC6A-9D9F04A95A56}"/>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232A6EAB-24C8-7344-BB65-253CD4DE876E}"/>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0994D533-91DA-7A40-8039-7C5DE011759C}"/>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A9FFA490-7A2A-3D4A-AEC9-F9EE46A8CE13}"/>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583CFE74-031A-424C-970F-C18E994500E1}"/>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2E1C5DB4-D3EB-CB4D-A12A-712AAF716900}"/>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E8199684-B0A5-6A44-8F40-C955CE607321}"/>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48EDD897-201E-5645-92E1-CA87DEB8EEC3}"/>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7437E7AD-C0F0-6646-A7BD-D5880FD67223}"/>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D04E2A9A-F95C-3245-9C62-1FB38C344FBE}"/>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BA1AC0AD-42EE-DE40-8618-3E9B2C7FF9D4}"/>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733929E9-8107-A245-8087-C04F9783A670}"/>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solidFill>
              <a:schemeClr val="accent3"/>
            </a:solid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B06B0CA1-FB1E-5D46-9468-27F954ADAFEA}"/>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460047AE-99EA-EF48-B0F6-AE21779CD075}"/>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3E36899D-1358-9446-B013-3A21BDBDEBE6}"/>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E2390E23-8C13-3344-9E70-AA1C54E9F06A}"/>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2B07FBAF-33F5-9541-A9F7-929C663091A6}"/>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DB12F260-A746-5B42-98AF-6C8CD5F9448C}"/>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96E7F492-40C1-6D4B-9EB4-76D25B3EE10D}"/>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29D9F246-4E1B-B244-B778-E6C148DC5B74}"/>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solidFill>
              <a:schemeClr val="accent2"/>
            </a:solid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CCF174B8-AF63-BE42-AF1D-7AC157F38C87}"/>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
        <p:nvSpPr>
          <p:cNvPr id="253" name="Rectangle 252">
            <a:extLst>
              <a:ext uri="{FF2B5EF4-FFF2-40B4-BE49-F238E27FC236}">
                <a16:creationId xmlns:a16="http://schemas.microsoft.com/office/drawing/2014/main" id="{FD9544E7-29E4-DF4C-99A1-8CA44802DE40}"/>
              </a:ext>
            </a:extLst>
          </p:cNvPr>
          <p:cNvSpPr/>
          <p:nvPr/>
        </p:nvSpPr>
        <p:spPr>
          <a:xfrm>
            <a:off x="10676270" y="6331946"/>
            <a:ext cx="1383847" cy="646331"/>
          </a:xfrm>
          <a:prstGeom prst="rect">
            <a:avLst/>
          </a:prstGeom>
        </p:spPr>
        <p:txBody>
          <a:bodyPr wrap="square">
            <a:spAutoFit/>
          </a:bodyPr>
          <a:lstStyle/>
          <a:p>
            <a:pPr algn="ctr"/>
            <a:r>
              <a:rPr lang="en-US" b="1" dirty="0">
                <a:solidFill>
                  <a:schemeClr val="tx2"/>
                </a:solidFill>
                <a:latin typeface="Century Gothic" panose="020B0502020202020204" pitchFamily="34" charset="0"/>
                <a:ea typeface="Roboto Medium" panose="02000000000000000000" pitchFamily="2" charset="0"/>
                <a:cs typeface="Poppins Medium" pitchFamily="2" charset="77"/>
              </a:rPr>
              <a:t>45%</a:t>
            </a:r>
          </a:p>
        </p:txBody>
      </p:sp>
      <p:sp>
        <p:nvSpPr>
          <p:cNvPr id="254" name="TextBox 253">
            <a:extLst>
              <a:ext uri="{FF2B5EF4-FFF2-40B4-BE49-F238E27FC236}">
                <a16:creationId xmlns:a16="http://schemas.microsoft.com/office/drawing/2014/main" id="{76AF30AD-B7A5-8E49-8E1F-F408D7269313}"/>
              </a:ext>
            </a:extLst>
          </p:cNvPr>
          <p:cNvSpPr txBox="1"/>
          <p:nvPr/>
        </p:nvSpPr>
        <p:spPr>
          <a:xfrm>
            <a:off x="12482624" y="6054946"/>
            <a:ext cx="3250125"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6" name="Rectangle 255">
            <a:extLst>
              <a:ext uri="{FF2B5EF4-FFF2-40B4-BE49-F238E27FC236}">
                <a16:creationId xmlns:a16="http://schemas.microsoft.com/office/drawing/2014/main" id="{C56C3098-4BF9-E844-8894-9F01E9A58F82}"/>
              </a:ext>
            </a:extLst>
          </p:cNvPr>
          <p:cNvSpPr/>
          <p:nvPr/>
        </p:nvSpPr>
        <p:spPr>
          <a:xfrm>
            <a:off x="16460382" y="6331946"/>
            <a:ext cx="1383847" cy="646331"/>
          </a:xfrm>
          <a:prstGeom prst="rect">
            <a:avLst/>
          </a:prstGeom>
        </p:spPr>
        <p:txBody>
          <a:bodyPr wrap="square">
            <a:spAutoFit/>
          </a:bodyPr>
          <a:lstStyle/>
          <a:p>
            <a:pPr algn="ctr"/>
            <a:r>
              <a:rPr lang="en-US" b="1" dirty="0">
                <a:solidFill>
                  <a:schemeClr val="tx2"/>
                </a:solidFill>
                <a:latin typeface="Century Gothic" panose="020B0502020202020204" pitchFamily="34" charset="0"/>
                <a:ea typeface="Roboto Medium" panose="02000000000000000000" pitchFamily="2" charset="0"/>
                <a:cs typeface="Poppins Medium" pitchFamily="2" charset="77"/>
              </a:rPr>
              <a:t>20%</a:t>
            </a:r>
          </a:p>
        </p:txBody>
      </p:sp>
      <p:sp>
        <p:nvSpPr>
          <p:cNvPr id="257" name="TextBox 256">
            <a:extLst>
              <a:ext uri="{FF2B5EF4-FFF2-40B4-BE49-F238E27FC236}">
                <a16:creationId xmlns:a16="http://schemas.microsoft.com/office/drawing/2014/main" id="{98FB4C7F-51D1-4745-AFDC-1FFE81591F85}"/>
              </a:ext>
            </a:extLst>
          </p:cNvPr>
          <p:cNvSpPr txBox="1"/>
          <p:nvPr/>
        </p:nvSpPr>
        <p:spPr>
          <a:xfrm>
            <a:off x="18266736" y="6054946"/>
            <a:ext cx="3250125"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9" name="Rectangle 258">
            <a:extLst>
              <a:ext uri="{FF2B5EF4-FFF2-40B4-BE49-F238E27FC236}">
                <a16:creationId xmlns:a16="http://schemas.microsoft.com/office/drawing/2014/main" id="{70BA7204-3D5E-A74B-A8EE-C31E9F43E7B3}"/>
              </a:ext>
            </a:extLst>
          </p:cNvPr>
          <p:cNvSpPr/>
          <p:nvPr/>
        </p:nvSpPr>
        <p:spPr>
          <a:xfrm>
            <a:off x="10676270" y="9606774"/>
            <a:ext cx="1383847" cy="646331"/>
          </a:xfrm>
          <a:prstGeom prst="rect">
            <a:avLst/>
          </a:prstGeom>
        </p:spPr>
        <p:txBody>
          <a:bodyPr wrap="square">
            <a:spAutoFit/>
          </a:bodyPr>
          <a:lstStyle/>
          <a:p>
            <a:pPr algn="ctr"/>
            <a:r>
              <a:rPr lang="en-US" b="1" dirty="0">
                <a:solidFill>
                  <a:schemeClr val="tx2"/>
                </a:solidFill>
                <a:latin typeface="Century Gothic" panose="020B0502020202020204" pitchFamily="34" charset="0"/>
                <a:ea typeface="Roboto Medium" panose="02000000000000000000" pitchFamily="2" charset="0"/>
                <a:cs typeface="Poppins Medium" pitchFamily="2" charset="77"/>
              </a:rPr>
              <a:t>50%</a:t>
            </a:r>
          </a:p>
        </p:txBody>
      </p:sp>
      <p:sp>
        <p:nvSpPr>
          <p:cNvPr id="260" name="TextBox 259">
            <a:extLst>
              <a:ext uri="{FF2B5EF4-FFF2-40B4-BE49-F238E27FC236}">
                <a16:creationId xmlns:a16="http://schemas.microsoft.com/office/drawing/2014/main" id="{2639F450-D492-4347-B399-B26D963B5ED1}"/>
              </a:ext>
            </a:extLst>
          </p:cNvPr>
          <p:cNvSpPr txBox="1"/>
          <p:nvPr/>
        </p:nvSpPr>
        <p:spPr>
          <a:xfrm>
            <a:off x="12482624" y="9329774"/>
            <a:ext cx="3250125"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62" name="Rectangle 261">
            <a:extLst>
              <a:ext uri="{FF2B5EF4-FFF2-40B4-BE49-F238E27FC236}">
                <a16:creationId xmlns:a16="http://schemas.microsoft.com/office/drawing/2014/main" id="{1864D527-E820-5A4B-B69F-1B187CD2F47E}"/>
              </a:ext>
            </a:extLst>
          </p:cNvPr>
          <p:cNvSpPr/>
          <p:nvPr/>
        </p:nvSpPr>
        <p:spPr>
          <a:xfrm>
            <a:off x="16460382" y="9606774"/>
            <a:ext cx="1383847" cy="646331"/>
          </a:xfrm>
          <a:prstGeom prst="rect">
            <a:avLst/>
          </a:prstGeom>
        </p:spPr>
        <p:txBody>
          <a:bodyPr wrap="square">
            <a:spAutoFit/>
          </a:bodyPr>
          <a:lstStyle/>
          <a:p>
            <a:pPr algn="ctr"/>
            <a:r>
              <a:rPr lang="en-US" b="1" dirty="0">
                <a:solidFill>
                  <a:schemeClr val="tx2"/>
                </a:solidFill>
                <a:latin typeface="Century Gothic" panose="020B0502020202020204" pitchFamily="34" charset="0"/>
                <a:ea typeface="Roboto Medium" panose="02000000000000000000" pitchFamily="2" charset="0"/>
                <a:cs typeface="Poppins Medium" pitchFamily="2" charset="77"/>
              </a:rPr>
              <a:t>70%</a:t>
            </a:r>
          </a:p>
        </p:txBody>
      </p:sp>
      <p:sp>
        <p:nvSpPr>
          <p:cNvPr id="263" name="TextBox 262">
            <a:extLst>
              <a:ext uri="{FF2B5EF4-FFF2-40B4-BE49-F238E27FC236}">
                <a16:creationId xmlns:a16="http://schemas.microsoft.com/office/drawing/2014/main" id="{1600F5EE-9A2B-1140-8A4E-83364A8285E3}"/>
              </a:ext>
            </a:extLst>
          </p:cNvPr>
          <p:cNvSpPr txBox="1"/>
          <p:nvPr/>
        </p:nvSpPr>
        <p:spPr>
          <a:xfrm>
            <a:off x="18266736" y="9329774"/>
            <a:ext cx="3250125"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Tree>
    <p:extLst>
      <p:ext uri="{BB962C8B-B14F-4D97-AF65-F5344CB8AC3E}">
        <p14:creationId xmlns:p14="http://schemas.microsoft.com/office/powerpoint/2010/main" val="699004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109" name="Freeform 108">
            <a:extLst>
              <a:ext uri="{FF2B5EF4-FFF2-40B4-BE49-F238E27FC236}">
                <a16:creationId xmlns:a16="http://schemas.microsoft.com/office/drawing/2014/main" id="{1FC76A68-8F64-9946-A6CD-B08AAF150411}"/>
              </a:ext>
            </a:extLst>
          </p:cNvPr>
          <p:cNvSpPr/>
          <p:nvPr/>
        </p:nvSpPr>
        <p:spPr>
          <a:xfrm>
            <a:off x="2309170" y="5771787"/>
            <a:ext cx="3918133" cy="2540663"/>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solidFill>
            <a:schemeClr val="accent1"/>
          </a:solidFill>
          <a:ln w="7486" cap="flat">
            <a:no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6ECDCA99-609C-C847-8BA5-F8DB39D7FA1A}"/>
              </a:ext>
            </a:extLst>
          </p:cNvPr>
          <p:cNvSpPr/>
          <p:nvPr/>
        </p:nvSpPr>
        <p:spPr>
          <a:xfrm>
            <a:off x="18851622" y="5139960"/>
            <a:ext cx="2985311" cy="2911682"/>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solidFill>
            <a:schemeClr val="accent4"/>
          </a:solidFill>
          <a:ln w="7486" cap="flat">
            <a:no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68C41E00-1FF2-A443-9794-2B4D13916332}"/>
              </a:ext>
            </a:extLst>
          </p:cNvPr>
          <p:cNvSpPr/>
          <p:nvPr/>
        </p:nvSpPr>
        <p:spPr>
          <a:xfrm>
            <a:off x="12491997" y="5663098"/>
            <a:ext cx="5323832" cy="2696172"/>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solidFill>
            <a:schemeClr val="accent3"/>
          </a:solidFill>
          <a:ln w="7486" cap="flat">
            <a:noFill/>
            <a:prstDash val="solid"/>
            <a:miter/>
          </a:ln>
        </p:spPr>
        <p:txBody>
          <a:bodyPr rtlCol="0" anchor="ctr"/>
          <a:lstStyle/>
          <a:p>
            <a:endParaRPr lang="en-US"/>
          </a:p>
        </p:txBody>
      </p:sp>
      <p:sp>
        <p:nvSpPr>
          <p:cNvPr id="252" name="Freeform 251">
            <a:extLst>
              <a:ext uri="{FF2B5EF4-FFF2-40B4-BE49-F238E27FC236}">
                <a16:creationId xmlns:a16="http://schemas.microsoft.com/office/drawing/2014/main" id="{8E3976BF-E16B-4447-A55C-3E139D230AD0}"/>
              </a:ext>
            </a:extLst>
          </p:cNvPr>
          <p:cNvSpPr/>
          <p:nvPr/>
        </p:nvSpPr>
        <p:spPr>
          <a:xfrm>
            <a:off x="7955981" y="5139959"/>
            <a:ext cx="3192431" cy="3311169"/>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solidFill>
            <a:schemeClr val="accent2"/>
          </a:solidFill>
          <a:ln w="7486" cap="flat">
            <a:noFill/>
            <a:prstDash val="solid"/>
            <a:miter/>
          </a:ln>
        </p:spPr>
        <p:txBody>
          <a:bodyPr rtlCol="0" anchor="ctr"/>
          <a:lstStyle/>
          <a:p>
            <a:endParaRPr lang="en-US"/>
          </a:p>
        </p:txBody>
      </p:sp>
      <p:sp>
        <p:nvSpPr>
          <p:cNvPr id="254" name="TextBox 253">
            <a:extLst>
              <a:ext uri="{FF2B5EF4-FFF2-40B4-BE49-F238E27FC236}">
                <a16:creationId xmlns:a16="http://schemas.microsoft.com/office/drawing/2014/main" id="{E1320601-692E-4D41-B97E-9F7DC2DB6E03}"/>
              </a:ext>
            </a:extLst>
          </p:cNvPr>
          <p:cNvSpPr txBox="1"/>
          <p:nvPr/>
        </p:nvSpPr>
        <p:spPr>
          <a:xfrm>
            <a:off x="2516242" y="10428430"/>
            <a:ext cx="3503988" cy="1200329"/>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5" name="Rectangle 254">
            <a:extLst>
              <a:ext uri="{FF2B5EF4-FFF2-40B4-BE49-F238E27FC236}">
                <a16:creationId xmlns:a16="http://schemas.microsoft.com/office/drawing/2014/main" id="{0391B838-240D-D449-BF6D-1F7A7E183F70}"/>
              </a:ext>
            </a:extLst>
          </p:cNvPr>
          <p:cNvSpPr/>
          <p:nvPr/>
        </p:nvSpPr>
        <p:spPr>
          <a:xfrm>
            <a:off x="2777723" y="9667069"/>
            <a:ext cx="2981025"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Montserrat" charset="0"/>
              </a:rPr>
              <a:t>Mexico</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256" name="TextBox 255">
            <a:extLst>
              <a:ext uri="{FF2B5EF4-FFF2-40B4-BE49-F238E27FC236}">
                <a16:creationId xmlns:a16="http://schemas.microsoft.com/office/drawing/2014/main" id="{DD1DF203-E2F9-0545-ACBD-80EC24A118F3}"/>
              </a:ext>
            </a:extLst>
          </p:cNvPr>
          <p:cNvSpPr txBox="1"/>
          <p:nvPr/>
        </p:nvSpPr>
        <p:spPr>
          <a:xfrm>
            <a:off x="7644424" y="10428430"/>
            <a:ext cx="3503988" cy="1200329"/>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7" name="Rectangle 256">
            <a:extLst>
              <a:ext uri="{FF2B5EF4-FFF2-40B4-BE49-F238E27FC236}">
                <a16:creationId xmlns:a16="http://schemas.microsoft.com/office/drawing/2014/main" id="{D0D642F3-8084-D142-B82D-B9B5C7AE7F5F}"/>
              </a:ext>
            </a:extLst>
          </p:cNvPr>
          <p:cNvSpPr/>
          <p:nvPr/>
        </p:nvSpPr>
        <p:spPr>
          <a:xfrm>
            <a:off x="7905905" y="9667069"/>
            <a:ext cx="2981025"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Montserrat" charset="0"/>
              </a:rPr>
              <a:t>Guatemala</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258" name="TextBox 257">
            <a:extLst>
              <a:ext uri="{FF2B5EF4-FFF2-40B4-BE49-F238E27FC236}">
                <a16:creationId xmlns:a16="http://schemas.microsoft.com/office/drawing/2014/main" id="{1585AF26-AEB9-6D44-A044-DD9EEF0FDAE5}"/>
              </a:ext>
            </a:extLst>
          </p:cNvPr>
          <p:cNvSpPr txBox="1"/>
          <p:nvPr/>
        </p:nvSpPr>
        <p:spPr>
          <a:xfrm>
            <a:off x="13247039" y="10428430"/>
            <a:ext cx="3503988" cy="1200329"/>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9" name="Rectangle 258">
            <a:extLst>
              <a:ext uri="{FF2B5EF4-FFF2-40B4-BE49-F238E27FC236}">
                <a16:creationId xmlns:a16="http://schemas.microsoft.com/office/drawing/2014/main" id="{4B89A2D7-F6B0-754D-841F-DA1E4C1117FE}"/>
              </a:ext>
            </a:extLst>
          </p:cNvPr>
          <p:cNvSpPr/>
          <p:nvPr/>
        </p:nvSpPr>
        <p:spPr>
          <a:xfrm>
            <a:off x="13508520" y="9667069"/>
            <a:ext cx="2981025"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Montserrat" charset="0"/>
              </a:rPr>
              <a:t>Honduras</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260" name="TextBox 259">
            <a:extLst>
              <a:ext uri="{FF2B5EF4-FFF2-40B4-BE49-F238E27FC236}">
                <a16:creationId xmlns:a16="http://schemas.microsoft.com/office/drawing/2014/main" id="{A3DBDB3D-CD1D-2845-9BC9-8A971AC087B7}"/>
              </a:ext>
            </a:extLst>
          </p:cNvPr>
          <p:cNvSpPr txBox="1"/>
          <p:nvPr/>
        </p:nvSpPr>
        <p:spPr>
          <a:xfrm>
            <a:off x="18851622" y="10428430"/>
            <a:ext cx="3503988" cy="1200329"/>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61" name="Rectangle 260">
            <a:extLst>
              <a:ext uri="{FF2B5EF4-FFF2-40B4-BE49-F238E27FC236}">
                <a16:creationId xmlns:a16="http://schemas.microsoft.com/office/drawing/2014/main" id="{956DC540-4B2E-5640-A53B-533077E77568}"/>
              </a:ext>
            </a:extLst>
          </p:cNvPr>
          <p:cNvSpPr/>
          <p:nvPr/>
        </p:nvSpPr>
        <p:spPr>
          <a:xfrm>
            <a:off x="19113103" y="9667069"/>
            <a:ext cx="2981025" cy="646331"/>
          </a:xfrm>
          <a:prstGeom prst="rect">
            <a:avLst/>
          </a:prstGeom>
        </p:spPr>
        <p:txBody>
          <a:bodyPr wrap="square">
            <a:spAutoFit/>
          </a:bodyPr>
          <a:lstStyle/>
          <a:p>
            <a:pPr algn="ctr"/>
            <a:r>
              <a:rPr lang="en-US" dirty="0">
                <a:solidFill>
                  <a:schemeClr val="tx2"/>
                </a:solidFill>
                <a:latin typeface="Roboto Medium" panose="02000000000000000000" pitchFamily="2" charset="0"/>
                <a:ea typeface="Roboto Medium" panose="02000000000000000000" pitchFamily="2" charset="0"/>
                <a:cs typeface="Montserrat" charset="0"/>
              </a:rPr>
              <a:t>Nicaragua</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262" name="Rectangle 261">
            <a:extLst>
              <a:ext uri="{FF2B5EF4-FFF2-40B4-BE49-F238E27FC236}">
                <a16:creationId xmlns:a16="http://schemas.microsoft.com/office/drawing/2014/main" id="{595EDDA5-926F-BA4F-B0F1-22CCDFA331EE}"/>
              </a:ext>
            </a:extLst>
          </p:cNvPr>
          <p:cNvSpPr/>
          <p:nvPr/>
        </p:nvSpPr>
        <p:spPr>
          <a:xfrm>
            <a:off x="2960819" y="6388640"/>
            <a:ext cx="2254649" cy="938719"/>
          </a:xfrm>
          <a:prstGeom prst="rect">
            <a:avLst/>
          </a:prstGeom>
        </p:spPr>
        <p:txBody>
          <a:bodyPr wrap="square">
            <a:spAutoFit/>
          </a:bodyPr>
          <a:lstStyle/>
          <a:p>
            <a:pPr algn="ctr"/>
            <a:r>
              <a:rPr lang="en-US" sz="5500" dirty="0">
                <a:solidFill>
                  <a:schemeClr val="bg1"/>
                </a:solidFill>
                <a:latin typeface="Roboto Medium" panose="02000000000000000000" pitchFamily="2" charset="0"/>
                <a:ea typeface="Roboto Medium" panose="02000000000000000000" pitchFamily="2" charset="0"/>
                <a:cs typeface="Montserrat" charset="0"/>
              </a:rPr>
              <a:t>10%</a:t>
            </a:r>
          </a:p>
        </p:txBody>
      </p:sp>
      <p:sp>
        <p:nvSpPr>
          <p:cNvPr id="263" name="Rectangle 262">
            <a:extLst>
              <a:ext uri="{FF2B5EF4-FFF2-40B4-BE49-F238E27FC236}">
                <a16:creationId xmlns:a16="http://schemas.microsoft.com/office/drawing/2014/main" id="{6964F341-3BDF-D344-A18C-161BFD46E630}"/>
              </a:ext>
            </a:extLst>
          </p:cNvPr>
          <p:cNvSpPr/>
          <p:nvPr/>
        </p:nvSpPr>
        <p:spPr>
          <a:xfrm>
            <a:off x="8198578" y="6858000"/>
            <a:ext cx="2254649" cy="938719"/>
          </a:xfrm>
          <a:prstGeom prst="rect">
            <a:avLst/>
          </a:prstGeom>
        </p:spPr>
        <p:txBody>
          <a:bodyPr wrap="square">
            <a:spAutoFit/>
          </a:bodyPr>
          <a:lstStyle/>
          <a:p>
            <a:pPr algn="ctr"/>
            <a:r>
              <a:rPr lang="en-US" sz="5500" dirty="0">
                <a:solidFill>
                  <a:schemeClr val="bg1"/>
                </a:solidFill>
                <a:latin typeface="Roboto Medium" panose="02000000000000000000" pitchFamily="2" charset="0"/>
                <a:ea typeface="Roboto Medium" panose="02000000000000000000" pitchFamily="2" charset="0"/>
                <a:cs typeface="Montserrat" charset="0"/>
              </a:rPr>
              <a:t>20%</a:t>
            </a:r>
          </a:p>
        </p:txBody>
      </p:sp>
      <p:sp>
        <p:nvSpPr>
          <p:cNvPr id="264" name="Rectangle 263">
            <a:extLst>
              <a:ext uri="{FF2B5EF4-FFF2-40B4-BE49-F238E27FC236}">
                <a16:creationId xmlns:a16="http://schemas.microsoft.com/office/drawing/2014/main" id="{AD8A3C78-EFA9-5542-8DFE-A8B5581EB16E}"/>
              </a:ext>
            </a:extLst>
          </p:cNvPr>
          <p:cNvSpPr/>
          <p:nvPr/>
        </p:nvSpPr>
        <p:spPr>
          <a:xfrm>
            <a:off x="13631294" y="6155995"/>
            <a:ext cx="2254649" cy="938719"/>
          </a:xfrm>
          <a:prstGeom prst="rect">
            <a:avLst/>
          </a:prstGeom>
        </p:spPr>
        <p:txBody>
          <a:bodyPr wrap="square">
            <a:spAutoFit/>
          </a:bodyPr>
          <a:lstStyle/>
          <a:p>
            <a:pPr algn="ctr"/>
            <a:r>
              <a:rPr lang="en-US" sz="5500" dirty="0">
                <a:solidFill>
                  <a:schemeClr val="bg1"/>
                </a:solidFill>
                <a:latin typeface="Roboto Medium" panose="02000000000000000000" pitchFamily="2" charset="0"/>
                <a:ea typeface="Roboto Medium" panose="02000000000000000000" pitchFamily="2" charset="0"/>
                <a:cs typeface="Montserrat" charset="0"/>
              </a:rPr>
              <a:t>30%</a:t>
            </a:r>
          </a:p>
        </p:txBody>
      </p:sp>
      <p:sp>
        <p:nvSpPr>
          <p:cNvPr id="265" name="Rectangle 264">
            <a:extLst>
              <a:ext uri="{FF2B5EF4-FFF2-40B4-BE49-F238E27FC236}">
                <a16:creationId xmlns:a16="http://schemas.microsoft.com/office/drawing/2014/main" id="{A15BBB89-7BC6-0C42-8F88-2BA17A2BFF00}"/>
              </a:ext>
            </a:extLst>
          </p:cNvPr>
          <p:cNvSpPr/>
          <p:nvPr/>
        </p:nvSpPr>
        <p:spPr>
          <a:xfrm>
            <a:off x="19417864" y="6155995"/>
            <a:ext cx="2254649" cy="938719"/>
          </a:xfrm>
          <a:prstGeom prst="rect">
            <a:avLst/>
          </a:prstGeom>
        </p:spPr>
        <p:txBody>
          <a:bodyPr wrap="square">
            <a:spAutoFit/>
          </a:bodyPr>
          <a:lstStyle/>
          <a:p>
            <a:pPr algn="ctr"/>
            <a:r>
              <a:rPr lang="en-US" sz="5500" dirty="0">
                <a:solidFill>
                  <a:schemeClr val="bg1"/>
                </a:solidFill>
                <a:latin typeface="Roboto Medium" panose="02000000000000000000" pitchFamily="2" charset="0"/>
                <a:ea typeface="Roboto Medium" panose="02000000000000000000" pitchFamily="2" charset="0"/>
                <a:cs typeface="Montserrat" charset="0"/>
              </a:rPr>
              <a:t>40%</a:t>
            </a:r>
          </a:p>
        </p:txBody>
      </p:sp>
    </p:spTree>
    <p:extLst>
      <p:ext uri="{BB962C8B-B14F-4D97-AF65-F5344CB8AC3E}">
        <p14:creationId xmlns:p14="http://schemas.microsoft.com/office/powerpoint/2010/main" val="1112124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grpSp>
        <p:nvGrpSpPr>
          <p:cNvPr id="5" name="Group 4">
            <a:extLst>
              <a:ext uri="{FF2B5EF4-FFF2-40B4-BE49-F238E27FC236}">
                <a16:creationId xmlns:a16="http://schemas.microsoft.com/office/drawing/2014/main" id="{4B804C2C-84C4-1546-9A61-D9385FD54432}"/>
              </a:ext>
            </a:extLst>
          </p:cNvPr>
          <p:cNvGrpSpPr/>
          <p:nvPr/>
        </p:nvGrpSpPr>
        <p:grpSpPr>
          <a:xfrm>
            <a:off x="4028433" y="4530981"/>
            <a:ext cx="6775059" cy="8260855"/>
            <a:chOff x="3281037" y="-1"/>
            <a:chExt cx="5626780" cy="6860754"/>
          </a:xfrm>
          <a:solidFill>
            <a:schemeClr val="bg1">
              <a:lumMod val="95000"/>
            </a:schemeClr>
          </a:solidFill>
        </p:grpSpPr>
        <p:sp>
          <p:nvSpPr>
            <p:cNvPr id="6" name="Freeform 5">
              <a:extLst>
                <a:ext uri="{FF2B5EF4-FFF2-40B4-BE49-F238E27FC236}">
                  <a16:creationId xmlns:a16="http://schemas.microsoft.com/office/drawing/2014/main" id="{ED1C94F6-C37F-5B44-B419-3D0EE051984C}"/>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4AC82CEB-B0FA-7D4D-94DC-EA3C577B7A37}"/>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C053C5E1-19D1-2A46-8AEF-656BFEABF82C}"/>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732E65D7-8D18-C24A-A82E-48F0987B80E4}"/>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9A207B94-E19A-3148-8338-A625F70AD0F7}"/>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7FBD027A-0507-D149-9F38-47213DEEFD2C}"/>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BA6E3F64-FE0F-7B40-AADB-42DD6109AC89}"/>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04FED4A0-5232-0845-8023-381CDACF6360}"/>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DAC39B42-D432-364E-BD2C-B58E8091D3BD}"/>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BEEB8F89-D946-794D-AC35-9322F7094FA3}"/>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B51FE1E1-CDA0-B442-A275-3AC992D40D66}"/>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269142AB-7149-C648-8DD7-04A369B79B61}"/>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E938CCC1-15D2-3E4F-89CC-1B74E530F8A2}"/>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7B75F95D-C6B8-7249-88AB-E87EAEAC99DA}"/>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65423CCB-85DC-2C42-98CE-70FCA396CCF6}"/>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70985695-7156-FA49-B3AD-7F1210533324}"/>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61F31A9F-9E48-A643-B689-0B9F0EB89C43}"/>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9F6E244E-E0CC-9649-808E-60872A3FE0FE}"/>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A9FE2116-03DC-BF4F-B0D3-BF578A6F6CD6}"/>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C4B0729-B68C-5043-B7A5-B522005EC6C2}"/>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E156713C-EDA3-D345-9EBD-2501EF85E36D}"/>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B6D12BA6-C8E5-A045-89E8-86D0809AD077}"/>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28EE9E82-9087-D54E-871B-B2E7A4A3FABF}"/>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706F6FF2-CD08-BB40-A183-18EBF55A3BE5}"/>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8A48EF4B-9848-7C41-8D52-DE1A7EE4E6F1}"/>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4F65847E-D91D-2B42-95BB-B28616266A8D}"/>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6D742A16-F3CB-1843-BBA9-720FC8DB29FB}"/>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A5404947-79D8-A044-9C38-4E71B397B75C}"/>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6FB467C5-5AE8-ED4F-905A-828B288164F4}"/>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C66CC681-A108-734B-93F1-162A85F93287}"/>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ED846B70-23D2-7945-A344-6C914BCA1481}"/>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4EA14715-F06A-C94A-8C01-17644FCA8EB7}"/>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A5EDE5D2-49D5-EB40-8C4B-7C6C09858295}"/>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0673595F-D5BD-4A4D-BAA9-110E443E90F9}"/>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5679A16A-CFDA-AB49-A25E-7AF6CB8D61E8}"/>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F5B610C7-EAA4-7A46-BF25-468AD40A6444}"/>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533EA08C-79F2-384F-BD3E-D3ACCCBE39E2}"/>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305F297A-142B-5B4D-9049-93FCB51A82B9}"/>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FA09336D-1312-A24D-B39A-9157EE4C94CD}"/>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F7E17C2E-F84F-8E42-ADC9-EA3EC0C5AB14}"/>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127F5123-F07C-0C4D-BAF1-B403A6D3F52A}"/>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027CD107-EA39-DA4E-8507-75347A6EE948}"/>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9C063B04-86B2-3F4C-B2C3-E3D0D9DE83CF}"/>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C9F688C3-BD45-EE47-8B28-130418CF82A8}"/>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3E70E4B8-BC46-014E-AC4A-3CC7066FD8DD}"/>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5DC8CAB3-04BC-A24B-9A0A-4D185EEFCF6F}"/>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01D2C5AD-FAE2-E449-AF1B-CA1DD1B29604}"/>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6F61E557-785D-784A-8658-401CEE634A1D}"/>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A7842CB2-6EF3-EC40-A70C-8B69DEEA9E98}"/>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3FD51820-6882-6848-8609-D7AF77AF3E9E}"/>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BA2812B7-F141-574D-8621-488E823FF9F4}"/>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9C5CFFB6-3C43-FD4E-AAA2-2F745BC91DC8}"/>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E74D4714-E3AD-9F49-A9B2-10DA4F7B9AEA}"/>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FEF333E0-FFAC-FC47-8683-25332089DE2C}"/>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59FBC902-E4E4-BE4C-9F7A-C6D87F458449}"/>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8E91FF74-4E8F-2246-A95F-D16DD6B326CF}"/>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0F9E1EA9-776A-9E4F-80E0-B5C0AFF64E43}"/>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4E7EAE99-0619-574D-8C7A-1398F6244C93}"/>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682B9E4C-B2E3-3746-AD1E-26A548B2A2B3}"/>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BBC95616-7428-1947-BE42-FCF35722AA07}"/>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6904B00A-B1BC-624F-A79D-1ADA559ADBAD}"/>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3E4CD79E-FABD-BC4D-924E-4D327CC401D1}"/>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BDD4E984-1E75-E046-8BE1-9680E2CA11B8}"/>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04682B62-6B48-1F46-ABD0-409883024161}"/>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8131F235-52BB-A645-B6DF-1BF7E5EEC1D6}"/>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9C7085D0-0DC0-9347-A362-36229B227680}"/>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E7884E4D-8301-954D-9426-2ACD8DD3F249}"/>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BF98BC2E-4090-EA4B-9844-95CBA2E98A88}"/>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21EC0604-6039-9B43-A357-CCDBA0ADA607}"/>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86566319-06A3-BF4B-A91A-F1C21593693A}"/>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B0923087-8BC8-2345-9E67-D37C075B59DE}"/>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FBDB148A-27F2-CA40-89B0-F0F10FD8B615}"/>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C5F1098C-3341-3647-97AB-0C1C7E4DC955}"/>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6EBC863F-97A7-CE4C-ABAF-6E950DFA6CAA}"/>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9996912D-F58E-5246-A006-8D265D4C5741}"/>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9A5BD6F1-22FE-2142-9A6B-E0E52145E696}"/>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8A9F226F-457D-AE4B-893B-E2A3F490860D}"/>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C4C18246-D4AA-5946-998B-1D44E094B08E}"/>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D0145260-D118-D744-9CD2-F32142A5F64F}"/>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BCD42A97-035C-7247-91BC-8D27DCE56B2B}"/>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231CC57F-2547-D043-AF53-B9AE292D14DB}"/>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99847411-6633-A045-A472-E340CE6976AB}"/>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D0C22C66-C901-A24D-AC51-29446B428035}"/>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16822774-79D3-AF49-AAE1-0B68F7E11AA0}"/>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solidFill>
              <a:schemeClr val="accent3"/>
            </a:solid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46BBA730-A04C-BB4F-9799-EA6CA23FAAA1}"/>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FCBB62E1-147F-FC4C-930A-04D387A1C2BF}"/>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grp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98691B8C-865C-4647-BE8D-DB24A52FE02F}"/>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CCAD7975-7FA3-A24B-8C56-0BC4925FA796}"/>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0B6EC74A-F4EF-2C43-8082-05E68D683340}"/>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244761CB-5C80-7A48-A9B3-4700A64521FF}"/>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9B366F51-344B-1344-9FB5-2D849B2BA948}"/>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C1FA8861-C78D-E840-AE5C-A8EBB28248AF}"/>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CD548C5E-E99A-194B-B274-46103046AF7C}"/>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solidFill>
              <a:schemeClr val="accent2"/>
            </a:solid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73333281-6E4C-B34C-9F50-E306594BF2B5}"/>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solidFill>
              <a:schemeClr val="accent1"/>
            </a:solidFill>
            <a:ln w="7486" cap="flat">
              <a:solidFill>
                <a:schemeClr val="bg1"/>
              </a:solid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2F9BFEF0-690F-CF45-BAB2-29DA5E14F75C}"/>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C967FF58-4518-C346-B3AA-946B90BBD3BF}"/>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37F3820F-4EC2-154B-93F1-96285E615DAA}"/>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77E0CD90-C109-B54C-B43F-F9AADBDC5292}"/>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8E4BF276-4A71-3344-ADE5-844F2B13783C}"/>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E3188AD2-C0DB-3F4A-956E-D73BE24DBFAF}"/>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105F28B2-7A09-F74A-81A9-DC364A91757C}"/>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58117768-374A-244F-9817-9CE111DF893D}"/>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DCE99534-F52E-1A49-9141-F90B223A871D}"/>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DC5C447D-ECA4-A743-B385-CBC8A0B9B909}"/>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20F9C93C-62DD-5348-995A-AAB00D02BFD3}"/>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08876716-3F22-A744-A7BE-AE053F7CED99}"/>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ABFF0C89-5CE8-ED48-A8B9-6AE8F74BD71D}"/>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B850D733-0313-9A47-97E4-2DE3B8A6284C}"/>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2E328493-094C-3543-9C01-669131C86D4C}"/>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F737FE09-C0AB-A547-ADC3-22757A238722}"/>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191FA9F6-81CA-7B4E-ADA4-9BC19C79DE7B}"/>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3B862450-22A6-0144-9EB0-62E47B49B168}"/>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134F0C42-35B2-894F-BFED-A33E1A65D9ED}"/>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81914045-E2F0-1143-938F-53CC56CCBD05}"/>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119BC26A-4C96-9A4D-860C-7A1047265A7C}"/>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0AF6FE3D-1AC8-BB40-A6C0-E552049A9A6A}"/>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C2C2279D-A7C4-E34D-8EFD-F0325491D98E}"/>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9F248B9C-6409-0649-8121-1FE5E116A8F3}"/>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BB79C236-79EC-1544-866D-11260D67A9AA}"/>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AB5110A8-62FC-DC4D-83AE-7B91A4FFBDF9}"/>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67BDA096-89C9-4642-B789-D14CBA1767B5}"/>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E81E5D1D-8C5A-554F-963F-2F6B28C3EAD5}"/>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4074DE37-6E88-1340-9F28-DB6B489E468C}"/>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FDC4513D-7663-EE4C-91F7-FAD88ACC7B9B}"/>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08D43E2B-9C8A-4841-BBF4-8347F70C93F9}"/>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17669E9E-6C1B-1646-92DF-4CA0E8979A7A}"/>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B568F76D-F9F6-D146-8866-FC6CAE197DA5}"/>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8B110D31-8B0E-0D4F-A31C-1D1208C58E7B}"/>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FF1802FA-899E-9C41-8E6F-C6D2063EF756}"/>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44A6E8E8-6EE4-8740-BC67-3DBD8092E10B}"/>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097ACA11-92B0-C242-9AA9-A7B5492F5D2A}"/>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AADC55C2-6F7F-004F-BD84-E97077492E22}"/>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D07E780F-F052-2F43-9D27-6652D49DE819}"/>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256B0BEC-09C9-8144-98AB-2D03C451A218}"/>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A1862995-AE54-AA4A-AF2B-C0F9B1D589F9}"/>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16DBFF62-23EE-EA4F-9DFD-C4EAF7CF58BC}"/>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F360FB93-42EB-B649-BBBC-8FBDE6E86340}"/>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42A490E5-64CF-9249-9CC5-C5E317478CF3}"/>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E2F77FBE-FB4C-F54E-A169-08771ADD5BD6}"/>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C9AADD1D-945C-8F43-81C0-E79539DB24B2}"/>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7EBC1965-0207-0549-A79B-1E2584DB85B6}"/>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71D495D2-90C8-AD45-BE08-17BC43CA1339}"/>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271D80EC-CEE5-694B-8035-76686E304EFC}"/>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5DEB370E-F49A-9E4F-A110-0F05D4EA95E5}"/>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0FBA86EE-A2F5-9646-871F-C2566BCA50A5}"/>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C86744DC-D782-3D49-8C97-1F0B39094B13}"/>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04919ABA-E670-8047-8E24-ACD8B6B8A7D2}"/>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B9D6FC00-EE28-AB42-A8DF-8E2364AEAC13}"/>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E4076DF6-3CFA-6C4D-9CA2-81FD21AFE245}"/>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6BDDF15F-384D-EC45-BBF5-6C60C7F5DF38}"/>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63860357-FFD8-2B4C-AA18-3C303DD27271}"/>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28BE08E5-5AB8-AA41-8DBF-D04A920972CE}"/>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E6A0A091-11F9-744C-B641-1AF5DFCC79AA}"/>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0216E195-B245-6F4E-80FE-3E77D86BFAF9}"/>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A161434F-B8D0-1041-83E0-BE7CFE434C70}"/>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8A50B451-840E-6642-851B-DD068C7F5FC9}"/>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EEC233E6-509B-5F42-B521-41F0470D4065}"/>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276D7A0D-1AEF-084A-B1A6-87358BF18C98}"/>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46E3BD6D-DA7B-4B4F-B6FA-3804203E7C32}"/>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828A506B-0E3B-CE49-926F-EABED7025FAA}"/>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63805817-ED19-6943-88FC-DE966C397156}"/>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77396EE4-4DD6-FE40-8D54-C48EB1C276A4}"/>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27E246B9-95C9-FA4A-8A83-3619FE525B57}"/>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F3D7E70B-12F2-2448-9763-FC4D00B1F89C}"/>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F5FC8F49-93C6-BC4F-9938-7D06AADD14D6}"/>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FAA62EF4-3F10-F743-A546-173771790E27}"/>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4B9CDCAB-AC48-A741-BA77-6281BF886E6A}"/>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D57A215D-9D24-8E48-8B40-A4BCBEE5393E}"/>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6FFBD5A8-28A6-6D44-9818-739064285A01}"/>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C0685361-9616-A143-982F-FEC35EA224C1}"/>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73EF63A4-62E8-8B4E-9B71-FDBAC0162482}"/>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766AE13D-164F-014B-B8F4-7ACA099C8BD0}"/>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2C726D18-E660-FC4F-9420-7B4DF23F013F}"/>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EE778FA8-F6BA-EC41-92E2-6A4EAB9A4836}"/>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D24F75C4-8C60-B748-B6E9-BAE12223C66B}"/>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74A1F21E-BED3-7445-8D09-DCECA302836B}"/>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97BBFE56-E70F-AD41-ABD2-48578F710AD2}"/>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5490F81B-60D9-2C48-9C54-0F7CB1936518}"/>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A228342C-6A40-7947-BDF8-3918914FA37D}"/>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51FE2672-910D-BD43-A269-4AD048C5C7D9}"/>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EBC4C02E-64FF-D641-BE29-FC1295843961}"/>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1220EE18-4690-794D-BFD8-4E20E49D9414}"/>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10920EF6-7483-8F4E-B1F8-15B9D460D52C}"/>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5EA57815-9102-E241-B284-B9AE45E74415}"/>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10F94B21-6538-0548-91FC-3A7EE7702DC3}"/>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D4F76ECB-F114-264A-B2E4-932D1D23D2DB}"/>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D20123B5-22C9-0643-A0B8-BC6E349C8638}"/>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F17D599A-24A9-4649-9393-EC2B945AA67A}"/>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F8AC18E5-B1E0-904C-8199-7C845FE21371}"/>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01323A1E-5C05-E447-9E74-7DFF3E35D057}"/>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AC1E80A5-3D74-2749-A8E7-82EA0495E8A5}"/>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F08A4EEE-202A-A243-890A-5268F92904C8}"/>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4FFC72F4-BD17-0247-8C14-246B0DF2209B}"/>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E29A6999-95A2-7B49-8415-CCFAFBDE5208}"/>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F24AA522-558F-B44F-8415-8797DDFA8E03}"/>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C6584927-ACB2-324A-9D79-119C4D8AAFF1}"/>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3321224D-F13A-0142-82F7-2F5A548E2FCD}"/>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0517A250-6191-B94B-A4BC-D4942C16D9BA}"/>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85DDD630-5533-544D-8126-A01DA2601D49}"/>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7C4CC85B-CBB8-E94B-B457-CF3349DCA87D}"/>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4C94D312-5E14-0041-86B0-637A432810C5}"/>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7E95CDEC-2E84-0B48-8FCD-7ADD61882F31}"/>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3EADAFFF-7549-0246-9CE3-472A51B33EA2}"/>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6BDBB2E7-6560-844E-B408-D41E8E9EE207}"/>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62E1437F-C65E-1948-A43B-C71CAD898459}"/>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445B603E-ACDF-A64B-9190-35DD5BEA5F9F}"/>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297FE1DC-2733-0A45-B01B-BB514B46D2F9}"/>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379FA220-F0B5-D646-A5BF-A93156E0F76C}"/>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613CB360-DF39-4248-A886-36580EA34CAD}"/>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86C2D9A2-00C9-BB4B-8277-57E4262F8F39}"/>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385AB3CD-6889-D949-953E-636574AA008A}"/>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A5B9B664-189D-2D45-B9DC-EB6167B950F5}"/>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1BB6B69C-9BF3-C644-81E7-27AC231C129A}"/>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DFDDF2F9-2A09-8042-B762-8A3E83D9B680}"/>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4D7822A9-0D2F-AF44-A260-0688D5F9750B}"/>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9AACAE8D-1C9A-BA41-9D42-3A44F784AE86}"/>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26E4AF8F-9462-EA4D-85E7-C0F2BDF54065}"/>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4746DF26-9670-C94C-B7A9-DA4623676355}"/>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DDB97CEF-6203-B946-8A21-319D06A8B349}"/>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BAD4AEA4-9991-754C-A225-C5CB286AA923}"/>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636CD3C5-92ED-B64D-A98B-BCCAED468059}"/>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8BE20531-9AF8-BA44-9DAA-CA3D43810C87}"/>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1A8E4B4F-711F-A74E-9A39-7EEC96C45742}"/>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90CFBF03-CC0A-CF45-A2DF-53ABA12C5FC0}"/>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152C2940-A54D-CD4D-83A9-FBDA356FDF5E}"/>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C5BFA084-B8BB-9A43-B32C-90178331F9D2}"/>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26D93847-02D8-2A40-A76D-5D9329CF4367}"/>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14163615-7E8D-584D-913D-F2C27781F85E}"/>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6966EF55-8E4E-FB4A-8A60-778229D764A4}"/>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32002EAA-CA3F-FB4A-97F6-A7546EADFE7D}"/>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46B2A9CD-174F-7E43-9DC4-915159691329}"/>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9E1B7BFE-7B6F-B843-A854-3BD08F280E4D}"/>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F936928C-17DB-7D4A-9899-B32EBB3822C9}"/>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6B38431F-39CA-0E43-AFC2-043201D8ABD1}"/>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8BEAACF8-85A1-384B-81F2-56E99BD10900}"/>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B0807572-8E0C-944A-BE0E-C70B336ED7DE}"/>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E3A445B3-3317-494C-8FF9-C71CC16DCE1C}"/>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C4410D13-6630-D647-960A-6BEBF3FD4E62}"/>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31691F1F-29E1-544F-B120-A1BF61CC5F75}"/>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A7969693-B4FB-134C-AB7D-16E0ED0A1E35}"/>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2B265A7A-F6A4-2645-9DA4-76A198B1C2F1}"/>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5079FD65-9530-9B47-92D8-B75C09B43699}"/>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5D6BEC66-248F-BE45-84D0-A1F031426C16}"/>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
        <p:nvSpPr>
          <p:cNvPr id="252" name="CuadroTexto 350">
            <a:extLst>
              <a:ext uri="{FF2B5EF4-FFF2-40B4-BE49-F238E27FC236}">
                <a16:creationId xmlns:a16="http://schemas.microsoft.com/office/drawing/2014/main" id="{EF9A69A8-B868-534D-B982-5AE0AF1DEF19}"/>
              </a:ext>
            </a:extLst>
          </p:cNvPr>
          <p:cNvSpPr txBox="1"/>
          <p:nvPr/>
        </p:nvSpPr>
        <p:spPr>
          <a:xfrm>
            <a:off x="13853758" y="5326700"/>
            <a:ext cx="2135521" cy="1015663"/>
          </a:xfrm>
          <a:prstGeom prst="rect">
            <a:avLst/>
          </a:prstGeom>
          <a:noFill/>
        </p:spPr>
        <p:txBody>
          <a:bodyPr wrap="none" rtlCol="0">
            <a:spAutoFit/>
          </a:bodyPr>
          <a:lstStyle/>
          <a:p>
            <a:pPr algn="ctr"/>
            <a:r>
              <a:rPr lang="en-US" sz="6000" b="1" dirty="0">
                <a:solidFill>
                  <a:schemeClr val="accent1"/>
                </a:solidFill>
                <a:latin typeface="Roboto" panose="02000000000000000000" pitchFamily="2" charset="0"/>
                <a:ea typeface="Roboto" panose="02000000000000000000" pitchFamily="2" charset="0"/>
                <a:cs typeface="Poppins" pitchFamily="2" charset="77"/>
              </a:rPr>
              <a:t>2,087</a:t>
            </a:r>
          </a:p>
        </p:txBody>
      </p:sp>
      <p:sp>
        <p:nvSpPr>
          <p:cNvPr id="253" name="TextBox 252">
            <a:extLst>
              <a:ext uri="{FF2B5EF4-FFF2-40B4-BE49-F238E27FC236}">
                <a16:creationId xmlns:a16="http://schemas.microsoft.com/office/drawing/2014/main" id="{4836F74B-46ED-FF45-A11D-88316F14DA8D}"/>
              </a:ext>
            </a:extLst>
          </p:cNvPr>
          <p:cNvSpPr txBox="1"/>
          <p:nvPr/>
        </p:nvSpPr>
        <p:spPr>
          <a:xfrm>
            <a:off x="16308253" y="5178581"/>
            <a:ext cx="3778104"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4" name="CuadroTexto 350">
            <a:extLst>
              <a:ext uri="{FF2B5EF4-FFF2-40B4-BE49-F238E27FC236}">
                <a16:creationId xmlns:a16="http://schemas.microsoft.com/office/drawing/2014/main" id="{22D1E6D8-4A48-ED48-AF3D-CE0710D4C5D1}"/>
              </a:ext>
            </a:extLst>
          </p:cNvPr>
          <p:cNvSpPr txBox="1"/>
          <p:nvPr/>
        </p:nvSpPr>
        <p:spPr>
          <a:xfrm>
            <a:off x="13853757" y="7973827"/>
            <a:ext cx="2135521" cy="1015663"/>
          </a:xfrm>
          <a:prstGeom prst="rect">
            <a:avLst/>
          </a:prstGeom>
          <a:noFill/>
        </p:spPr>
        <p:txBody>
          <a:bodyPr wrap="none" rtlCol="0">
            <a:spAutoFit/>
          </a:bodyPr>
          <a:lstStyle/>
          <a:p>
            <a:pPr algn="ctr"/>
            <a:r>
              <a:rPr lang="en-US" sz="6000" b="1" dirty="0">
                <a:solidFill>
                  <a:schemeClr val="accent2"/>
                </a:solidFill>
                <a:latin typeface="Roboto" panose="02000000000000000000" pitchFamily="2" charset="0"/>
                <a:ea typeface="Roboto" panose="02000000000000000000" pitchFamily="2" charset="0"/>
                <a:cs typeface="Poppins" pitchFamily="2" charset="77"/>
              </a:rPr>
              <a:t>5,215</a:t>
            </a:r>
          </a:p>
        </p:txBody>
      </p:sp>
      <p:sp>
        <p:nvSpPr>
          <p:cNvPr id="255" name="TextBox 254">
            <a:extLst>
              <a:ext uri="{FF2B5EF4-FFF2-40B4-BE49-F238E27FC236}">
                <a16:creationId xmlns:a16="http://schemas.microsoft.com/office/drawing/2014/main" id="{640C227D-DED4-7245-91DE-A1DB1882EB92}"/>
              </a:ext>
            </a:extLst>
          </p:cNvPr>
          <p:cNvSpPr txBox="1"/>
          <p:nvPr/>
        </p:nvSpPr>
        <p:spPr>
          <a:xfrm>
            <a:off x="16308253" y="7825708"/>
            <a:ext cx="3778104"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6" name="CuadroTexto 350">
            <a:extLst>
              <a:ext uri="{FF2B5EF4-FFF2-40B4-BE49-F238E27FC236}">
                <a16:creationId xmlns:a16="http://schemas.microsoft.com/office/drawing/2014/main" id="{3226EE59-3486-8042-8663-7620F4D84803}"/>
              </a:ext>
            </a:extLst>
          </p:cNvPr>
          <p:cNvSpPr txBox="1"/>
          <p:nvPr/>
        </p:nvSpPr>
        <p:spPr>
          <a:xfrm>
            <a:off x="13853758" y="10408095"/>
            <a:ext cx="2135521" cy="1015663"/>
          </a:xfrm>
          <a:prstGeom prst="rect">
            <a:avLst/>
          </a:prstGeom>
          <a:noFill/>
        </p:spPr>
        <p:txBody>
          <a:bodyPr wrap="none" rtlCol="0">
            <a:spAutoFit/>
          </a:bodyPr>
          <a:lstStyle/>
          <a:p>
            <a:pPr algn="ctr"/>
            <a:r>
              <a:rPr lang="en-US" sz="6000" b="1" dirty="0">
                <a:solidFill>
                  <a:schemeClr val="accent3"/>
                </a:solidFill>
                <a:latin typeface="Roboto" panose="02000000000000000000" pitchFamily="2" charset="0"/>
                <a:ea typeface="Roboto" panose="02000000000000000000" pitchFamily="2" charset="0"/>
                <a:cs typeface="Poppins" pitchFamily="2" charset="77"/>
              </a:rPr>
              <a:t>4,201</a:t>
            </a:r>
          </a:p>
        </p:txBody>
      </p:sp>
      <p:sp>
        <p:nvSpPr>
          <p:cNvPr id="257" name="TextBox 256">
            <a:extLst>
              <a:ext uri="{FF2B5EF4-FFF2-40B4-BE49-F238E27FC236}">
                <a16:creationId xmlns:a16="http://schemas.microsoft.com/office/drawing/2014/main" id="{91A60350-FA11-8645-B7AF-D19988C66574}"/>
              </a:ext>
            </a:extLst>
          </p:cNvPr>
          <p:cNvSpPr txBox="1"/>
          <p:nvPr/>
        </p:nvSpPr>
        <p:spPr>
          <a:xfrm>
            <a:off x="16308253" y="10259976"/>
            <a:ext cx="3778104" cy="1200329"/>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8" name="Rectangle 257">
            <a:extLst>
              <a:ext uri="{FF2B5EF4-FFF2-40B4-BE49-F238E27FC236}">
                <a16:creationId xmlns:a16="http://schemas.microsoft.com/office/drawing/2014/main" id="{B0CABC84-9D76-BA49-A173-FDDA3028DC98}"/>
              </a:ext>
            </a:extLst>
          </p:cNvPr>
          <p:cNvSpPr/>
          <p:nvPr/>
        </p:nvSpPr>
        <p:spPr>
          <a:xfrm>
            <a:off x="6124353" y="10213809"/>
            <a:ext cx="1250543" cy="646331"/>
          </a:xfrm>
          <a:prstGeom prst="rect">
            <a:avLst/>
          </a:prstGeom>
        </p:spPr>
        <p:txBody>
          <a:bodyPr wrap="square">
            <a:spAutoFit/>
          </a:bodyPr>
          <a:lstStyle/>
          <a:p>
            <a:pPr algn="r"/>
            <a:r>
              <a:rPr lang="en-US" dirty="0">
                <a:solidFill>
                  <a:schemeClr val="tx2"/>
                </a:solidFill>
                <a:latin typeface="Roboto Medium" panose="02000000000000000000" pitchFamily="2" charset="0"/>
                <a:ea typeface="Roboto Medium" panose="02000000000000000000" pitchFamily="2" charset="0"/>
                <a:cs typeface="Montserrat" charset="0"/>
              </a:rPr>
              <a:t>CH</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259" name="Rectangle 258">
            <a:extLst>
              <a:ext uri="{FF2B5EF4-FFF2-40B4-BE49-F238E27FC236}">
                <a16:creationId xmlns:a16="http://schemas.microsoft.com/office/drawing/2014/main" id="{EC08A119-F129-7D43-9315-FEE98EBD534F}"/>
              </a:ext>
            </a:extLst>
          </p:cNvPr>
          <p:cNvSpPr/>
          <p:nvPr/>
        </p:nvSpPr>
        <p:spPr>
          <a:xfrm>
            <a:off x="10568763" y="8406274"/>
            <a:ext cx="1250543" cy="646331"/>
          </a:xfrm>
          <a:prstGeom prst="rect">
            <a:avLst/>
          </a:prstGeom>
        </p:spPr>
        <p:txBody>
          <a:bodyPr wrap="square">
            <a:spAutoFit/>
          </a:bodyPr>
          <a:lstStyle/>
          <a:p>
            <a:r>
              <a:rPr lang="en-US" dirty="0">
                <a:solidFill>
                  <a:schemeClr val="tx2"/>
                </a:solidFill>
                <a:latin typeface="Roboto Medium" panose="02000000000000000000" pitchFamily="2" charset="0"/>
                <a:ea typeface="Roboto Medium" panose="02000000000000000000" pitchFamily="2" charset="0"/>
                <a:cs typeface="Montserrat" charset="0"/>
              </a:rPr>
              <a:t>BR</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
        <p:nvSpPr>
          <p:cNvPr id="260" name="Rectangle 259">
            <a:extLst>
              <a:ext uri="{FF2B5EF4-FFF2-40B4-BE49-F238E27FC236}">
                <a16:creationId xmlns:a16="http://schemas.microsoft.com/office/drawing/2014/main" id="{6A2F682D-AAA7-994B-B170-13F39A2D319D}"/>
              </a:ext>
            </a:extLst>
          </p:cNvPr>
          <p:cNvSpPr/>
          <p:nvPr/>
        </p:nvSpPr>
        <p:spPr>
          <a:xfrm>
            <a:off x="8484782" y="11085679"/>
            <a:ext cx="1250543" cy="646331"/>
          </a:xfrm>
          <a:prstGeom prst="rect">
            <a:avLst/>
          </a:prstGeom>
        </p:spPr>
        <p:txBody>
          <a:bodyPr wrap="square">
            <a:spAutoFit/>
          </a:bodyPr>
          <a:lstStyle/>
          <a:p>
            <a:r>
              <a:rPr lang="en-US" dirty="0">
                <a:solidFill>
                  <a:schemeClr val="tx2"/>
                </a:solidFill>
                <a:latin typeface="Roboto Medium" panose="02000000000000000000" pitchFamily="2" charset="0"/>
                <a:ea typeface="Roboto Medium" panose="02000000000000000000" pitchFamily="2" charset="0"/>
                <a:cs typeface="Montserrat" charset="0"/>
              </a:rPr>
              <a:t>AR</a:t>
            </a:r>
            <a:endParaRPr lang="en-US" sz="5400" dirty="0">
              <a:solidFill>
                <a:schemeClr val="tx2"/>
              </a:solidFill>
              <a:latin typeface="Roboto Medium" panose="02000000000000000000" pitchFamily="2" charset="0"/>
              <a:ea typeface="Roboto Medium" panose="02000000000000000000" pitchFamily="2" charset="0"/>
              <a:cs typeface="Montserrat" charset="0"/>
            </a:endParaRPr>
          </a:p>
        </p:txBody>
      </p:sp>
    </p:spTree>
    <p:extLst>
      <p:ext uri="{BB962C8B-B14F-4D97-AF65-F5344CB8AC3E}">
        <p14:creationId xmlns:p14="http://schemas.microsoft.com/office/powerpoint/2010/main" val="4284651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Down Arrow 251">
            <a:extLst>
              <a:ext uri="{FF2B5EF4-FFF2-40B4-BE49-F238E27FC236}">
                <a16:creationId xmlns:a16="http://schemas.microsoft.com/office/drawing/2014/main" id="{7A34EE8B-1983-264D-87F9-72F0EF4F2865}"/>
              </a:ext>
            </a:extLst>
          </p:cNvPr>
          <p:cNvSpPr/>
          <p:nvPr/>
        </p:nvSpPr>
        <p:spPr>
          <a:xfrm>
            <a:off x="11100392" y="6210667"/>
            <a:ext cx="2275367" cy="4593665"/>
          </a:xfrm>
          <a:prstGeom prst="down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3" name="Down Arrow 252">
            <a:extLst>
              <a:ext uri="{FF2B5EF4-FFF2-40B4-BE49-F238E27FC236}">
                <a16:creationId xmlns:a16="http://schemas.microsoft.com/office/drawing/2014/main" id="{75E8D1B9-CC88-5443-898D-1D1496CD4DDD}"/>
              </a:ext>
            </a:extLst>
          </p:cNvPr>
          <p:cNvSpPr/>
          <p:nvPr/>
        </p:nvSpPr>
        <p:spPr>
          <a:xfrm>
            <a:off x="17650047" y="6210667"/>
            <a:ext cx="2275367" cy="4593665"/>
          </a:xfrm>
          <a:prstGeom prst="downArrow">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 name="Down Arrow 1">
            <a:extLst>
              <a:ext uri="{FF2B5EF4-FFF2-40B4-BE49-F238E27FC236}">
                <a16:creationId xmlns:a16="http://schemas.microsoft.com/office/drawing/2014/main" id="{101FC6CC-2EC4-7F48-9077-04B871411ED4}"/>
              </a:ext>
            </a:extLst>
          </p:cNvPr>
          <p:cNvSpPr/>
          <p:nvPr/>
        </p:nvSpPr>
        <p:spPr>
          <a:xfrm>
            <a:off x="4146698" y="6210667"/>
            <a:ext cx="2275367" cy="4593665"/>
          </a:xfrm>
          <a:prstGeom prst="downArrow">
            <a:avLst/>
          </a:prstGeom>
          <a:solidFill>
            <a:schemeClr val="accent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sp>
        <p:nvSpPr>
          <p:cNvPr id="94" name="Freeform 93">
            <a:extLst>
              <a:ext uri="{FF2B5EF4-FFF2-40B4-BE49-F238E27FC236}">
                <a16:creationId xmlns:a16="http://schemas.microsoft.com/office/drawing/2014/main" id="{975893EC-03F3-734A-97D0-CE468E7D182A}"/>
              </a:ext>
            </a:extLst>
          </p:cNvPr>
          <p:cNvSpPr/>
          <p:nvPr/>
        </p:nvSpPr>
        <p:spPr>
          <a:xfrm>
            <a:off x="16914011" y="3621322"/>
            <a:ext cx="3917088" cy="5628944"/>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solidFill>
            <a:schemeClr val="accent3"/>
          </a:solid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B27FF993-8F5E-2A40-9273-B8DB0DBA7CC1}"/>
              </a:ext>
            </a:extLst>
          </p:cNvPr>
          <p:cNvSpPr/>
          <p:nvPr/>
        </p:nvSpPr>
        <p:spPr>
          <a:xfrm>
            <a:off x="10333263" y="3916893"/>
            <a:ext cx="3711123" cy="5037803"/>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solidFill>
            <a:schemeClr val="accent2"/>
          </a:solid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593AD584-F96C-4A41-AF6D-CE7A48918D92}"/>
              </a:ext>
            </a:extLst>
          </p:cNvPr>
          <p:cNvSpPr/>
          <p:nvPr/>
        </p:nvSpPr>
        <p:spPr>
          <a:xfrm>
            <a:off x="3849388" y="4364090"/>
            <a:ext cx="3735132" cy="4143410"/>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solidFill>
            <a:schemeClr val="accent1"/>
          </a:solidFill>
          <a:ln w="7486" cap="flat">
            <a:solidFill>
              <a:schemeClr val="bg1"/>
            </a:solidFill>
            <a:prstDash val="solid"/>
            <a:miter/>
          </a:ln>
        </p:spPr>
        <p:txBody>
          <a:bodyPr rtlCol="0" anchor="ctr"/>
          <a:lstStyle/>
          <a:p>
            <a:endParaRPr lang="en-US"/>
          </a:p>
        </p:txBody>
      </p:sp>
      <p:sp>
        <p:nvSpPr>
          <p:cNvPr id="254" name="TextBox 253">
            <a:extLst>
              <a:ext uri="{FF2B5EF4-FFF2-40B4-BE49-F238E27FC236}">
                <a16:creationId xmlns:a16="http://schemas.microsoft.com/office/drawing/2014/main" id="{CBD7AC60-9151-BF47-91F3-82857B16DDE5}"/>
              </a:ext>
            </a:extLst>
          </p:cNvPr>
          <p:cNvSpPr txBox="1"/>
          <p:nvPr/>
        </p:nvSpPr>
        <p:spPr>
          <a:xfrm>
            <a:off x="3505247" y="10931922"/>
            <a:ext cx="3503988" cy="1200329"/>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5" name="TextBox 254">
            <a:extLst>
              <a:ext uri="{FF2B5EF4-FFF2-40B4-BE49-F238E27FC236}">
                <a16:creationId xmlns:a16="http://schemas.microsoft.com/office/drawing/2014/main" id="{6242B7C9-010A-654A-8146-58253CCB2353}"/>
              </a:ext>
            </a:extLst>
          </p:cNvPr>
          <p:cNvSpPr txBox="1"/>
          <p:nvPr/>
        </p:nvSpPr>
        <p:spPr>
          <a:xfrm>
            <a:off x="10436830" y="10931922"/>
            <a:ext cx="3503988" cy="1200329"/>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6" name="TextBox 255">
            <a:extLst>
              <a:ext uri="{FF2B5EF4-FFF2-40B4-BE49-F238E27FC236}">
                <a16:creationId xmlns:a16="http://schemas.microsoft.com/office/drawing/2014/main" id="{63C61450-2949-3E4C-8153-99EC0BD6668B}"/>
              </a:ext>
            </a:extLst>
          </p:cNvPr>
          <p:cNvSpPr txBox="1"/>
          <p:nvPr/>
        </p:nvSpPr>
        <p:spPr>
          <a:xfrm>
            <a:off x="17035736" y="10931922"/>
            <a:ext cx="3503988" cy="1200329"/>
          </a:xfrm>
          <a:prstGeom prst="rect">
            <a:avLst/>
          </a:prstGeom>
          <a:noFill/>
        </p:spPr>
        <p:txBody>
          <a:bodyPr wrap="square" rtlCol="0">
            <a:spAutoFit/>
          </a:bodyPr>
          <a:lstStyle/>
          <a:p>
            <a:pPr algn="ctr"/>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57" name="Rectangle 256">
            <a:extLst>
              <a:ext uri="{FF2B5EF4-FFF2-40B4-BE49-F238E27FC236}">
                <a16:creationId xmlns:a16="http://schemas.microsoft.com/office/drawing/2014/main" id="{D70F9EC5-50CC-5D41-8BDF-FFC91E65E0CC}"/>
              </a:ext>
            </a:extLst>
          </p:cNvPr>
          <p:cNvSpPr/>
          <p:nvPr/>
        </p:nvSpPr>
        <p:spPr>
          <a:xfrm>
            <a:off x="4616813" y="9009584"/>
            <a:ext cx="1383847" cy="646331"/>
          </a:xfrm>
          <a:prstGeom prst="rect">
            <a:avLst/>
          </a:prstGeom>
        </p:spPr>
        <p:txBody>
          <a:bodyPr wrap="square">
            <a:spAutoFit/>
          </a:bodyPr>
          <a:lstStyle/>
          <a:p>
            <a:pPr algn="ctr"/>
            <a:r>
              <a:rPr lang="en-US" b="1" dirty="0">
                <a:solidFill>
                  <a:schemeClr val="tx2"/>
                </a:solidFill>
                <a:latin typeface="Century Gothic" panose="020B0502020202020204" pitchFamily="34" charset="0"/>
                <a:ea typeface="Roboto Medium" panose="02000000000000000000" pitchFamily="2" charset="0"/>
                <a:cs typeface="Poppins Medium" pitchFamily="2" charset="77"/>
              </a:rPr>
              <a:t>BO</a:t>
            </a:r>
          </a:p>
        </p:txBody>
      </p:sp>
      <p:sp>
        <p:nvSpPr>
          <p:cNvPr id="258" name="Rectangle 257">
            <a:extLst>
              <a:ext uri="{FF2B5EF4-FFF2-40B4-BE49-F238E27FC236}">
                <a16:creationId xmlns:a16="http://schemas.microsoft.com/office/drawing/2014/main" id="{B15A2B04-29AE-2241-927B-68009EA3C114}"/>
              </a:ext>
            </a:extLst>
          </p:cNvPr>
          <p:cNvSpPr/>
          <p:nvPr/>
        </p:nvSpPr>
        <p:spPr>
          <a:xfrm>
            <a:off x="18086727" y="9009584"/>
            <a:ext cx="1383847" cy="646331"/>
          </a:xfrm>
          <a:prstGeom prst="rect">
            <a:avLst/>
          </a:prstGeom>
        </p:spPr>
        <p:txBody>
          <a:bodyPr wrap="square">
            <a:spAutoFit/>
          </a:bodyPr>
          <a:lstStyle/>
          <a:p>
            <a:pPr algn="ctr"/>
            <a:r>
              <a:rPr lang="en-US" b="1" dirty="0">
                <a:solidFill>
                  <a:schemeClr val="tx2"/>
                </a:solidFill>
                <a:latin typeface="Century Gothic" panose="020B0502020202020204" pitchFamily="34" charset="0"/>
                <a:ea typeface="Roboto Medium" panose="02000000000000000000" pitchFamily="2" charset="0"/>
                <a:cs typeface="Poppins Medium" pitchFamily="2" charset="77"/>
              </a:rPr>
              <a:t>PE</a:t>
            </a:r>
          </a:p>
        </p:txBody>
      </p:sp>
      <p:sp>
        <p:nvSpPr>
          <p:cNvPr id="259" name="Rectangle 258">
            <a:extLst>
              <a:ext uri="{FF2B5EF4-FFF2-40B4-BE49-F238E27FC236}">
                <a16:creationId xmlns:a16="http://schemas.microsoft.com/office/drawing/2014/main" id="{7F5325AE-E938-8C44-804C-230639BB66EC}"/>
              </a:ext>
            </a:extLst>
          </p:cNvPr>
          <p:cNvSpPr/>
          <p:nvPr/>
        </p:nvSpPr>
        <p:spPr>
          <a:xfrm>
            <a:off x="11537071" y="9009584"/>
            <a:ext cx="1383847" cy="646331"/>
          </a:xfrm>
          <a:prstGeom prst="rect">
            <a:avLst/>
          </a:prstGeom>
        </p:spPr>
        <p:txBody>
          <a:bodyPr wrap="square">
            <a:spAutoFit/>
          </a:bodyPr>
          <a:lstStyle/>
          <a:p>
            <a:pPr algn="ctr"/>
            <a:r>
              <a:rPr lang="en-US" b="1" dirty="0">
                <a:solidFill>
                  <a:schemeClr val="tx2"/>
                </a:solidFill>
                <a:latin typeface="Century Gothic" panose="020B0502020202020204" pitchFamily="34" charset="0"/>
                <a:ea typeface="Roboto Medium" panose="02000000000000000000" pitchFamily="2" charset="0"/>
                <a:cs typeface="Poppins Medium" pitchFamily="2" charset="77"/>
              </a:rPr>
              <a:t>CO</a:t>
            </a:r>
          </a:p>
        </p:txBody>
      </p:sp>
    </p:spTree>
    <p:extLst>
      <p:ext uri="{BB962C8B-B14F-4D97-AF65-F5344CB8AC3E}">
        <p14:creationId xmlns:p14="http://schemas.microsoft.com/office/powerpoint/2010/main" val="1913671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upo 349">
            <a:extLst>
              <a:ext uri="{FF2B5EF4-FFF2-40B4-BE49-F238E27FC236}">
                <a16:creationId xmlns:a16="http://schemas.microsoft.com/office/drawing/2014/main" id="{F12EECCA-0351-4A40-BA19-A2AA2D9485E8}"/>
              </a:ext>
            </a:extLst>
          </p:cNvPr>
          <p:cNvGrpSpPr/>
          <p:nvPr/>
        </p:nvGrpSpPr>
        <p:grpSpPr>
          <a:xfrm>
            <a:off x="2668308" y="1022190"/>
            <a:ext cx="19041035" cy="2561450"/>
            <a:chOff x="2668308" y="861425"/>
            <a:chExt cx="19041035" cy="2561450"/>
          </a:xfrm>
        </p:grpSpPr>
        <p:sp>
          <p:nvSpPr>
            <p:cNvPr id="45" name="CuadroTexto 350">
              <a:extLst>
                <a:ext uri="{FF2B5EF4-FFF2-40B4-BE49-F238E27FC236}">
                  <a16:creationId xmlns:a16="http://schemas.microsoft.com/office/drawing/2014/main" id="{3BF992D1-2984-6E4F-A325-62F4187B0AF4}"/>
                </a:ext>
              </a:extLst>
            </p:cNvPr>
            <p:cNvSpPr txBox="1"/>
            <p:nvPr/>
          </p:nvSpPr>
          <p:spPr>
            <a:xfrm>
              <a:off x="3683157" y="861425"/>
              <a:ext cx="17011388" cy="1323439"/>
            </a:xfrm>
            <a:prstGeom prst="rect">
              <a:avLst/>
            </a:prstGeom>
            <a:noFill/>
          </p:spPr>
          <p:txBody>
            <a:bodyPr wrap="none" rtlCol="0">
              <a:spAutoFit/>
            </a:bodyPr>
            <a:lstStyle/>
            <a:p>
              <a:pPr algn="ctr"/>
              <a:r>
                <a:rPr lang="en-US" sz="8000" b="1" dirty="0">
                  <a:solidFill>
                    <a:schemeClr val="tx2"/>
                  </a:solidFill>
                  <a:latin typeface="Poppins" pitchFamily="2" charset="77"/>
                  <a:ea typeface="Lato Heavy" charset="0"/>
                  <a:cs typeface="Poppins" pitchFamily="2" charset="77"/>
                </a:rPr>
                <a:t>Latin America Map Infographics</a:t>
              </a:r>
            </a:p>
          </p:txBody>
        </p:sp>
        <p:sp>
          <p:nvSpPr>
            <p:cNvPr id="46" name="CuadroTexto 351">
              <a:extLst>
                <a:ext uri="{FF2B5EF4-FFF2-40B4-BE49-F238E27FC236}">
                  <a16:creationId xmlns:a16="http://schemas.microsoft.com/office/drawing/2014/main" id="{4B13591A-77B8-9243-B6CC-064EE6363190}"/>
                </a:ext>
              </a:extLst>
            </p:cNvPr>
            <p:cNvSpPr txBox="1"/>
            <p:nvPr/>
          </p:nvSpPr>
          <p:spPr>
            <a:xfrm>
              <a:off x="2668308" y="2222546"/>
              <a:ext cx="19041035" cy="1200329"/>
            </a:xfrm>
            <a:prstGeom prst="rect">
              <a:avLst/>
            </a:prstGeom>
            <a:noFill/>
          </p:spPr>
          <p:txBody>
            <a:bodyPr wrap="square" rtlCol="0">
              <a:spAutoFit/>
            </a:bodyPr>
            <a:lstStyle/>
            <a:p>
              <a:pPr algn="ctr"/>
              <a:r>
                <a:rPr lang="en-US" dirty="0">
                  <a:latin typeface="Lato Light" panose="020F0502020204030203" pitchFamily="34" charset="0"/>
                  <a:ea typeface="Lato Light" panose="020F0502020204030203" pitchFamily="34" charset="0"/>
                  <a:cs typeface="Lato Light" panose="020F0502020204030203" pitchFamily="34" charset="0"/>
                </a:rPr>
                <a:t>Marketing is the study and management of exchange relationships. Marketing is the business process of creating relationships with and satisfying customers.</a:t>
              </a:r>
            </a:p>
          </p:txBody>
        </p:sp>
      </p:grpSp>
      <p:grpSp>
        <p:nvGrpSpPr>
          <p:cNvPr id="5" name="Group 4">
            <a:extLst>
              <a:ext uri="{FF2B5EF4-FFF2-40B4-BE49-F238E27FC236}">
                <a16:creationId xmlns:a16="http://schemas.microsoft.com/office/drawing/2014/main" id="{1E0A848B-7EBD-BB43-86AE-D50693671E04}"/>
              </a:ext>
            </a:extLst>
          </p:cNvPr>
          <p:cNvGrpSpPr/>
          <p:nvPr/>
        </p:nvGrpSpPr>
        <p:grpSpPr>
          <a:xfrm>
            <a:off x="3026631" y="4254534"/>
            <a:ext cx="6775059" cy="8260855"/>
            <a:chOff x="3281037" y="-1"/>
            <a:chExt cx="5626780" cy="6860754"/>
          </a:xfrm>
          <a:solidFill>
            <a:schemeClr val="bg1">
              <a:lumMod val="95000"/>
            </a:schemeClr>
          </a:solidFill>
        </p:grpSpPr>
        <p:sp>
          <p:nvSpPr>
            <p:cNvPr id="6" name="Freeform 5">
              <a:extLst>
                <a:ext uri="{FF2B5EF4-FFF2-40B4-BE49-F238E27FC236}">
                  <a16:creationId xmlns:a16="http://schemas.microsoft.com/office/drawing/2014/main" id="{F0543BA0-BA43-CC49-BC65-93AC236DBAFB}"/>
                </a:ext>
              </a:extLst>
            </p:cNvPr>
            <p:cNvSpPr/>
            <p:nvPr/>
          </p:nvSpPr>
          <p:spPr>
            <a:xfrm>
              <a:off x="6855657" y="6712472"/>
              <a:ext cx="61406" cy="23041"/>
            </a:xfrm>
            <a:custGeom>
              <a:avLst/>
              <a:gdLst>
                <a:gd name="connsiteX0" fmla="*/ 53183 w 61406"/>
                <a:gd name="connsiteY0" fmla="*/ 3173 h 23041"/>
                <a:gd name="connsiteX1" fmla="*/ 45097 w 61406"/>
                <a:gd name="connsiteY1" fmla="*/ 2274 h 23041"/>
                <a:gd name="connsiteX2" fmla="*/ 43226 w 61406"/>
                <a:gd name="connsiteY2" fmla="*/ 328 h 23041"/>
                <a:gd name="connsiteX3" fmla="*/ 40680 w 61406"/>
                <a:gd name="connsiteY3" fmla="*/ 3846 h 23041"/>
                <a:gd name="connsiteX4" fmla="*/ 35364 w 61406"/>
                <a:gd name="connsiteY4" fmla="*/ 3846 h 23041"/>
                <a:gd name="connsiteX5" fmla="*/ 32070 w 61406"/>
                <a:gd name="connsiteY5" fmla="*/ 2799 h 23041"/>
                <a:gd name="connsiteX6" fmla="*/ 22936 w 61406"/>
                <a:gd name="connsiteY6" fmla="*/ 7291 h 23041"/>
                <a:gd name="connsiteX7" fmla="*/ 19193 w 61406"/>
                <a:gd name="connsiteY7" fmla="*/ 3921 h 23041"/>
                <a:gd name="connsiteX8" fmla="*/ 14401 w 61406"/>
                <a:gd name="connsiteY8" fmla="*/ 3921 h 23041"/>
                <a:gd name="connsiteX9" fmla="*/ 11631 w 61406"/>
                <a:gd name="connsiteY9" fmla="*/ 12756 h 23041"/>
                <a:gd name="connsiteX10" fmla="*/ 4818 w 61406"/>
                <a:gd name="connsiteY10" fmla="*/ 8713 h 23041"/>
                <a:gd name="connsiteX11" fmla="*/ 101 w 61406"/>
                <a:gd name="connsiteY11" fmla="*/ 13430 h 23041"/>
                <a:gd name="connsiteX12" fmla="*/ 2796 w 61406"/>
                <a:gd name="connsiteY12" fmla="*/ 17248 h 23041"/>
                <a:gd name="connsiteX13" fmla="*/ 3770 w 61406"/>
                <a:gd name="connsiteY13" fmla="*/ 22714 h 23041"/>
                <a:gd name="connsiteX14" fmla="*/ 6240 w 61406"/>
                <a:gd name="connsiteY14" fmla="*/ 22714 h 23041"/>
                <a:gd name="connsiteX15" fmla="*/ 12754 w 61406"/>
                <a:gd name="connsiteY15" fmla="*/ 19943 h 23041"/>
                <a:gd name="connsiteX16" fmla="*/ 15674 w 61406"/>
                <a:gd name="connsiteY16" fmla="*/ 15901 h 23041"/>
                <a:gd name="connsiteX17" fmla="*/ 15674 w 61406"/>
                <a:gd name="connsiteY17" fmla="*/ 15901 h 23041"/>
                <a:gd name="connsiteX18" fmla="*/ 30648 w 61406"/>
                <a:gd name="connsiteY18" fmla="*/ 8414 h 23041"/>
                <a:gd name="connsiteX19" fmla="*/ 37760 w 61406"/>
                <a:gd name="connsiteY19" fmla="*/ 13505 h 23041"/>
                <a:gd name="connsiteX20" fmla="*/ 44798 w 61406"/>
                <a:gd name="connsiteY20" fmla="*/ 9537 h 23041"/>
                <a:gd name="connsiteX21" fmla="*/ 60370 w 61406"/>
                <a:gd name="connsiteY21" fmla="*/ 1301 h 23041"/>
                <a:gd name="connsiteX22" fmla="*/ 53183 w 61406"/>
                <a:gd name="connsiteY22" fmla="*/ 3173 h 23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406" h="23041">
                  <a:moveTo>
                    <a:pt x="53183" y="3173"/>
                  </a:moveTo>
                  <a:cubicBezTo>
                    <a:pt x="51087" y="4371"/>
                    <a:pt x="46520" y="4371"/>
                    <a:pt x="45097" y="2274"/>
                  </a:cubicBezTo>
                  <a:cubicBezTo>
                    <a:pt x="44573" y="1526"/>
                    <a:pt x="44199" y="403"/>
                    <a:pt x="43226" y="328"/>
                  </a:cubicBezTo>
                  <a:cubicBezTo>
                    <a:pt x="42252" y="253"/>
                    <a:pt x="42027" y="3023"/>
                    <a:pt x="40680" y="3846"/>
                  </a:cubicBezTo>
                  <a:cubicBezTo>
                    <a:pt x="39407" y="2574"/>
                    <a:pt x="37236" y="3846"/>
                    <a:pt x="35364" y="3846"/>
                  </a:cubicBezTo>
                  <a:cubicBezTo>
                    <a:pt x="34226" y="3622"/>
                    <a:pt x="33118" y="3248"/>
                    <a:pt x="32070" y="2799"/>
                  </a:cubicBezTo>
                  <a:cubicBezTo>
                    <a:pt x="28319" y="1675"/>
                    <a:pt x="24336" y="3622"/>
                    <a:pt x="22936" y="7291"/>
                  </a:cubicBezTo>
                  <a:cubicBezTo>
                    <a:pt x="21918" y="5943"/>
                    <a:pt x="20645" y="4820"/>
                    <a:pt x="19193" y="3921"/>
                  </a:cubicBezTo>
                  <a:cubicBezTo>
                    <a:pt x="17733" y="2948"/>
                    <a:pt x="15861" y="2948"/>
                    <a:pt x="14401" y="3921"/>
                  </a:cubicBezTo>
                  <a:cubicBezTo>
                    <a:pt x="11781" y="5868"/>
                    <a:pt x="13203" y="10061"/>
                    <a:pt x="11631" y="12756"/>
                  </a:cubicBezTo>
                  <a:cubicBezTo>
                    <a:pt x="9842" y="10735"/>
                    <a:pt x="7461" y="9312"/>
                    <a:pt x="4818" y="8713"/>
                  </a:cubicBezTo>
                  <a:cubicBezTo>
                    <a:pt x="2123" y="8713"/>
                    <a:pt x="-872" y="10959"/>
                    <a:pt x="101" y="13430"/>
                  </a:cubicBezTo>
                  <a:cubicBezTo>
                    <a:pt x="1074" y="15901"/>
                    <a:pt x="2347" y="15751"/>
                    <a:pt x="2796" y="17248"/>
                  </a:cubicBezTo>
                  <a:cubicBezTo>
                    <a:pt x="3245" y="18746"/>
                    <a:pt x="1973" y="21815"/>
                    <a:pt x="3770" y="22714"/>
                  </a:cubicBezTo>
                  <a:cubicBezTo>
                    <a:pt x="4563" y="23013"/>
                    <a:pt x="5447" y="23013"/>
                    <a:pt x="6240" y="22714"/>
                  </a:cubicBezTo>
                  <a:cubicBezTo>
                    <a:pt x="8546" y="22115"/>
                    <a:pt x="10740" y="21216"/>
                    <a:pt x="12754" y="19943"/>
                  </a:cubicBezTo>
                  <a:cubicBezTo>
                    <a:pt x="14124" y="18895"/>
                    <a:pt x="15142" y="17548"/>
                    <a:pt x="15674" y="15901"/>
                  </a:cubicBezTo>
                  <a:lnTo>
                    <a:pt x="15674" y="15901"/>
                  </a:lnTo>
                  <a:cubicBezTo>
                    <a:pt x="21776" y="17023"/>
                    <a:pt x="27862" y="13954"/>
                    <a:pt x="30648" y="8414"/>
                  </a:cubicBezTo>
                  <a:cubicBezTo>
                    <a:pt x="32272" y="10959"/>
                    <a:pt x="34818" y="12756"/>
                    <a:pt x="37760" y="13505"/>
                  </a:cubicBezTo>
                  <a:cubicBezTo>
                    <a:pt x="40777" y="14178"/>
                    <a:pt x="43802" y="12457"/>
                    <a:pt x="44798" y="9537"/>
                  </a:cubicBezTo>
                  <a:cubicBezTo>
                    <a:pt x="48092" y="9537"/>
                    <a:pt x="65536" y="6991"/>
                    <a:pt x="60370" y="1301"/>
                  </a:cubicBezTo>
                  <a:cubicBezTo>
                    <a:pt x="56927" y="-2367"/>
                    <a:pt x="55429" y="2200"/>
                    <a:pt x="53183" y="3173"/>
                  </a:cubicBezTo>
                  <a:close/>
                </a:path>
              </a:pathLst>
            </a:custGeom>
            <a:grpFill/>
            <a:ln w="7486" cap="flat">
              <a:solidFill>
                <a:schemeClr val="bg1"/>
              </a:solidFill>
              <a:prstDash val="solid"/>
              <a:miter/>
            </a:ln>
          </p:spPr>
          <p:txBody>
            <a:bodyPr rtlCol="0" anchor="ctr"/>
            <a:lstStyle/>
            <a:p>
              <a:endParaRPr lang="en-US"/>
            </a:p>
          </p:txBody>
        </p:sp>
        <p:sp>
          <p:nvSpPr>
            <p:cNvPr id="7" name="Freeform 6">
              <a:extLst>
                <a:ext uri="{FF2B5EF4-FFF2-40B4-BE49-F238E27FC236}">
                  <a16:creationId xmlns:a16="http://schemas.microsoft.com/office/drawing/2014/main" id="{4BFA8DC6-D73D-2443-B445-38494C3CD0DD}"/>
                </a:ext>
              </a:extLst>
            </p:cNvPr>
            <p:cNvSpPr/>
            <p:nvPr/>
          </p:nvSpPr>
          <p:spPr>
            <a:xfrm>
              <a:off x="6225448" y="618088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Lst>
              <a:ahLst/>
              <a:cxnLst>
                <a:cxn ang="0">
                  <a:pos x="connsiteX0" y="connsiteY0"/>
                </a:cxn>
                <a:cxn ang="0">
                  <a:pos x="connsiteX1" y="connsiteY1"/>
                </a:cxn>
                <a:cxn ang="0">
                  <a:pos x="connsiteX2" y="connsiteY2"/>
                </a:cxn>
                <a:cxn ang="0">
                  <a:pos x="connsiteX3" y="connsiteY3"/>
                </a:cxn>
              </a:cxnLst>
              <a:rect l="l" t="t" r="r" b="b"/>
              <a:pathLst>
                <a:path w="7486" h="7486">
                  <a:moveTo>
                    <a:pt x="-87" y="-103"/>
                  </a:moveTo>
                  <a:lnTo>
                    <a:pt x="-87" y="-103"/>
                  </a:lnTo>
                  <a:lnTo>
                    <a:pt x="-87" y="-103"/>
                  </a:lnTo>
                  <a:lnTo>
                    <a:pt x="-87" y="-103"/>
                  </a:lnTo>
                  <a:close/>
                </a:path>
              </a:pathLst>
            </a:custGeom>
            <a:grpFill/>
            <a:ln w="7486" cap="flat">
              <a:solidFill>
                <a:schemeClr val="bg1"/>
              </a:solidFill>
              <a:prstDash val="solid"/>
              <a:miter/>
            </a:ln>
          </p:spPr>
          <p:txBody>
            <a:bodyPr rtlCol="0" anchor="ctr"/>
            <a:lstStyle/>
            <a:p>
              <a:endParaRPr lang="en-US"/>
            </a:p>
          </p:txBody>
        </p:sp>
        <p:sp>
          <p:nvSpPr>
            <p:cNvPr id="8" name="Freeform 7">
              <a:extLst>
                <a:ext uri="{FF2B5EF4-FFF2-40B4-BE49-F238E27FC236}">
                  <a16:creationId xmlns:a16="http://schemas.microsoft.com/office/drawing/2014/main" id="{9A30B58A-5208-AD4D-9AD3-E436D93258A9}"/>
                </a:ext>
              </a:extLst>
            </p:cNvPr>
            <p:cNvSpPr/>
            <p:nvPr/>
          </p:nvSpPr>
          <p:spPr>
            <a:xfrm>
              <a:off x="6224461" y="6180884"/>
              <a:ext cx="1978" cy="5315"/>
            </a:xfrm>
            <a:custGeom>
              <a:avLst/>
              <a:gdLst>
                <a:gd name="connsiteX0" fmla="*/ 1798 w 1978"/>
                <a:gd name="connsiteY0" fmla="*/ 5213 h 5315"/>
                <a:gd name="connsiteX1" fmla="*/ 900 w 1978"/>
                <a:gd name="connsiteY1" fmla="*/ -103 h 5315"/>
                <a:gd name="connsiteX2" fmla="*/ 76 w 1978"/>
                <a:gd name="connsiteY2" fmla="*/ 1544 h 5315"/>
                <a:gd name="connsiteX3" fmla="*/ 1798 w 1978"/>
                <a:gd name="connsiteY3" fmla="*/ 5213 h 5315"/>
              </a:gdLst>
              <a:ahLst/>
              <a:cxnLst>
                <a:cxn ang="0">
                  <a:pos x="connsiteX0" y="connsiteY0"/>
                </a:cxn>
                <a:cxn ang="0">
                  <a:pos x="connsiteX1" y="connsiteY1"/>
                </a:cxn>
                <a:cxn ang="0">
                  <a:pos x="connsiteX2" y="connsiteY2"/>
                </a:cxn>
                <a:cxn ang="0">
                  <a:pos x="connsiteX3" y="connsiteY3"/>
                </a:cxn>
              </a:cxnLst>
              <a:rect l="l" t="t" r="r" b="b"/>
              <a:pathLst>
                <a:path w="1978" h="5315">
                  <a:moveTo>
                    <a:pt x="1798" y="5213"/>
                  </a:moveTo>
                  <a:cubicBezTo>
                    <a:pt x="2068" y="3393"/>
                    <a:pt x="1753" y="1529"/>
                    <a:pt x="900" y="-103"/>
                  </a:cubicBezTo>
                  <a:cubicBezTo>
                    <a:pt x="578" y="421"/>
                    <a:pt x="308" y="975"/>
                    <a:pt x="76" y="1544"/>
                  </a:cubicBezTo>
                  <a:cubicBezTo>
                    <a:pt x="-373" y="3041"/>
                    <a:pt x="76" y="5063"/>
                    <a:pt x="1798" y="5213"/>
                  </a:cubicBezTo>
                  <a:close/>
                </a:path>
              </a:pathLst>
            </a:custGeom>
            <a:grpFill/>
            <a:ln w="7486" cap="flat">
              <a:solidFill>
                <a:schemeClr val="bg1"/>
              </a:solidFill>
              <a:prstDash val="solid"/>
              <a:miter/>
            </a:ln>
          </p:spPr>
          <p:txBody>
            <a:bodyPr rtlCol="0" anchor="ctr"/>
            <a:lstStyle/>
            <a:p>
              <a:endParaRPr lang="en-US"/>
            </a:p>
          </p:txBody>
        </p:sp>
        <p:sp>
          <p:nvSpPr>
            <p:cNvPr id="9" name="Freeform 8">
              <a:extLst>
                <a:ext uri="{FF2B5EF4-FFF2-40B4-BE49-F238E27FC236}">
                  <a16:creationId xmlns:a16="http://schemas.microsoft.com/office/drawing/2014/main" id="{E242F6AA-6328-A048-9030-828C4223B79B}"/>
                </a:ext>
              </a:extLst>
            </p:cNvPr>
            <p:cNvSpPr/>
            <p:nvPr/>
          </p:nvSpPr>
          <p:spPr>
            <a:xfrm>
              <a:off x="6171876" y="6489506"/>
              <a:ext cx="176956" cy="153097"/>
            </a:xfrm>
            <a:custGeom>
              <a:avLst/>
              <a:gdLst>
                <a:gd name="connsiteX0" fmla="*/ 176869 w 176956"/>
                <a:gd name="connsiteY0" fmla="*/ 123345 h 153097"/>
                <a:gd name="connsiteX1" fmla="*/ 170730 w 176956"/>
                <a:gd name="connsiteY1" fmla="*/ 110392 h 153097"/>
                <a:gd name="connsiteX2" fmla="*/ 157179 w 176956"/>
                <a:gd name="connsiteY2" fmla="*/ 110392 h 153097"/>
                <a:gd name="connsiteX3" fmla="*/ 157703 w 176956"/>
                <a:gd name="connsiteY3" fmla="*/ 102905 h 153097"/>
                <a:gd name="connsiteX4" fmla="*/ 163842 w 176956"/>
                <a:gd name="connsiteY4" fmla="*/ 102988 h 153097"/>
                <a:gd name="connsiteX5" fmla="*/ 164591 w 176956"/>
                <a:gd name="connsiteY5" fmla="*/ 104029 h 153097"/>
                <a:gd name="connsiteX6" fmla="*/ 165415 w 176956"/>
                <a:gd name="connsiteY6" fmla="*/ 98263 h 153097"/>
                <a:gd name="connsiteX7" fmla="*/ 161297 w 176956"/>
                <a:gd name="connsiteY7" fmla="*/ 94520 h 153097"/>
                <a:gd name="connsiteX8" fmla="*/ 158302 w 176956"/>
                <a:gd name="connsiteY8" fmla="*/ 95343 h 153097"/>
                <a:gd name="connsiteX9" fmla="*/ 145724 w 176956"/>
                <a:gd name="connsiteY9" fmla="*/ 89579 h 153097"/>
                <a:gd name="connsiteX10" fmla="*/ 133969 w 176956"/>
                <a:gd name="connsiteY10" fmla="*/ 85910 h 153097"/>
                <a:gd name="connsiteX11" fmla="*/ 132098 w 176956"/>
                <a:gd name="connsiteY11" fmla="*/ 86734 h 153097"/>
                <a:gd name="connsiteX12" fmla="*/ 132098 w 176956"/>
                <a:gd name="connsiteY12" fmla="*/ 82541 h 153097"/>
                <a:gd name="connsiteX13" fmla="*/ 129178 w 176956"/>
                <a:gd name="connsiteY13" fmla="*/ 94894 h 153097"/>
                <a:gd name="connsiteX14" fmla="*/ 124012 w 176956"/>
                <a:gd name="connsiteY14" fmla="*/ 78274 h 153097"/>
                <a:gd name="connsiteX15" fmla="*/ 123563 w 176956"/>
                <a:gd name="connsiteY15" fmla="*/ 74231 h 153097"/>
                <a:gd name="connsiteX16" fmla="*/ 120119 w 176956"/>
                <a:gd name="connsiteY16" fmla="*/ 81718 h 153097"/>
                <a:gd name="connsiteX17" fmla="*/ 114728 w 176956"/>
                <a:gd name="connsiteY17" fmla="*/ 68840 h 153097"/>
                <a:gd name="connsiteX18" fmla="*/ 97583 w 176956"/>
                <a:gd name="connsiteY18" fmla="*/ 61353 h 153097"/>
                <a:gd name="connsiteX19" fmla="*/ 94289 w 176956"/>
                <a:gd name="connsiteY19" fmla="*/ 57909 h 153097"/>
                <a:gd name="connsiteX20" fmla="*/ 95038 w 176956"/>
                <a:gd name="connsiteY20" fmla="*/ 55588 h 153097"/>
                <a:gd name="connsiteX21" fmla="*/ 91893 w 176956"/>
                <a:gd name="connsiteY21" fmla="*/ 49149 h 153097"/>
                <a:gd name="connsiteX22" fmla="*/ 84406 w 176956"/>
                <a:gd name="connsiteY22" fmla="*/ 47353 h 153097"/>
                <a:gd name="connsiteX23" fmla="*/ 80738 w 176956"/>
                <a:gd name="connsiteY23" fmla="*/ 53417 h 153097"/>
                <a:gd name="connsiteX24" fmla="*/ 76021 w 176956"/>
                <a:gd name="connsiteY24" fmla="*/ 47727 h 153097"/>
                <a:gd name="connsiteX25" fmla="*/ 78716 w 176956"/>
                <a:gd name="connsiteY25" fmla="*/ 43384 h 153097"/>
                <a:gd name="connsiteX26" fmla="*/ 73326 w 176956"/>
                <a:gd name="connsiteY26" fmla="*/ 40390 h 153097"/>
                <a:gd name="connsiteX27" fmla="*/ 66962 w 176956"/>
                <a:gd name="connsiteY27" fmla="*/ 39117 h 153097"/>
                <a:gd name="connsiteX28" fmla="*/ 55806 w 176956"/>
                <a:gd name="connsiteY28" fmla="*/ 31630 h 153097"/>
                <a:gd name="connsiteX29" fmla="*/ 54384 w 176956"/>
                <a:gd name="connsiteY29" fmla="*/ 28336 h 153097"/>
                <a:gd name="connsiteX30" fmla="*/ 50865 w 176956"/>
                <a:gd name="connsiteY30" fmla="*/ 27587 h 153097"/>
                <a:gd name="connsiteX31" fmla="*/ 45924 w 176956"/>
                <a:gd name="connsiteY31" fmla="*/ 25341 h 153097"/>
                <a:gd name="connsiteX32" fmla="*/ 28479 w 176956"/>
                <a:gd name="connsiteY32" fmla="*/ 25790 h 153097"/>
                <a:gd name="connsiteX33" fmla="*/ 26083 w 176956"/>
                <a:gd name="connsiteY33" fmla="*/ 25266 h 153097"/>
                <a:gd name="connsiteX34" fmla="*/ 25185 w 176956"/>
                <a:gd name="connsiteY34" fmla="*/ 23170 h 153097"/>
                <a:gd name="connsiteX35" fmla="*/ 18896 w 176956"/>
                <a:gd name="connsiteY35" fmla="*/ 12239 h 153097"/>
                <a:gd name="connsiteX36" fmla="*/ 13206 w 176956"/>
                <a:gd name="connsiteY36" fmla="*/ 6774 h 153097"/>
                <a:gd name="connsiteX37" fmla="*/ 11035 w 176956"/>
                <a:gd name="connsiteY37" fmla="*/ 2805 h 153097"/>
                <a:gd name="connsiteX38" fmla="*/ 2200 w 176956"/>
                <a:gd name="connsiteY38" fmla="*/ 485 h 153097"/>
                <a:gd name="connsiteX39" fmla="*/ 403 w 176956"/>
                <a:gd name="connsiteY39" fmla="*/ 4453 h 153097"/>
                <a:gd name="connsiteX40" fmla="*/ 2200 w 176956"/>
                <a:gd name="connsiteY40" fmla="*/ 5276 h 153097"/>
                <a:gd name="connsiteX41" fmla="*/ 13131 w 176956"/>
                <a:gd name="connsiteY41" fmla="*/ 23469 h 153097"/>
                <a:gd name="connsiteX42" fmla="*/ 15152 w 176956"/>
                <a:gd name="connsiteY42" fmla="*/ 27961 h 153097"/>
                <a:gd name="connsiteX43" fmla="*/ 18447 w 176956"/>
                <a:gd name="connsiteY43" fmla="*/ 28710 h 153097"/>
                <a:gd name="connsiteX44" fmla="*/ 27132 w 176956"/>
                <a:gd name="connsiteY44" fmla="*/ 37620 h 153097"/>
                <a:gd name="connsiteX45" fmla="*/ 50566 w 176956"/>
                <a:gd name="connsiteY45" fmla="*/ 41363 h 153097"/>
                <a:gd name="connsiteX46" fmla="*/ 49592 w 176956"/>
                <a:gd name="connsiteY46" fmla="*/ 46828 h 153097"/>
                <a:gd name="connsiteX47" fmla="*/ 53036 w 176956"/>
                <a:gd name="connsiteY47" fmla="*/ 50797 h 153097"/>
                <a:gd name="connsiteX48" fmla="*/ 56031 w 176956"/>
                <a:gd name="connsiteY48" fmla="*/ 47353 h 153097"/>
                <a:gd name="connsiteX49" fmla="*/ 59999 w 176956"/>
                <a:gd name="connsiteY49" fmla="*/ 53791 h 153097"/>
                <a:gd name="connsiteX50" fmla="*/ 65315 w 176956"/>
                <a:gd name="connsiteY50" fmla="*/ 45750 h 153097"/>
                <a:gd name="connsiteX51" fmla="*/ 64866 w 176956"/>
                <a:gd name="connsiteY51" fmla="*/ 44358 h 153097"/>
                <a:gd name="connsiteX52" fmla="*/ 79166 w 176956"/>
                <a:gd name="connsiteY52" fmla="*/ 64198 h 153097"/>
                <a:gd name="connsiteX53" fmla="*/ 93241 w 176956"/>
                <a:gd name="connsiteY53" fmla="*/ 64198 h 153097"/>
                <a:gd name="connsiteX54" fmla="*/ 110161 w 176956"/>
                <a:gd name="connsiteY54" fmla="*/ 71161 h 153097"/>
                <a:gd name="connsiteX55" fmla="*/ 109113 w 176956"/>
                <a:gd name="connsiteY55" fmla="*/ 82316 h 153097"/>
                <a:gd name="connsiteX56" fmla="*/ 88898 w 176956"/>
                <a:gd name="connsiteY56" fmla="*/ 85760 h 153097"/>
                <a:gd name="connsiteX57" fmla="*/ 95637 w 176956"/>
                <a:gd name="connsiteY57" fmla="*/ 74081 h 153097"/>
                <a:gd name="connsiteX58" fmla="*/ 79989 w 176956"/>
                <a:gd name="connsiteY58" fmla="*/ 69663 h 153097"/>
                <a:gd name="connsiteX59" fmla="*/ 73700 w 176956"/>
                <a:gd name="connsiteY59" fmla="*/ 79247 h 153097"/>
                <a:gd name="connsiteX60" fmla="*/ 75796 w 176956"/>
                <a:gd name="connsiteY60" fmla="*/ 82766 h 153097"/>
                <a:gd name="connsiteX61" fmla="*/ 67351 w 176956"/>
                <a:gd name="connsiteY61" fmla="*/ 82084 h 153097"/>
                <a:gd name="connsiteX62" fmla="*/ 66812 w 176956"/>
                <a:gd name="connsiteY62" fmla="*/ 81343 h 153097"/>
                <a:gd name="connsiteX63" fmla="*/ 62994 w 176956"/>
                <a:gd name="connsiteY63" fmla="*/ 88830 h 153097"/>
                <a:gd name="connsiteX64" fmla="*/ 66587 w 176956"/>
                <a:gd name="connsiteY64" fmla="*/ 89953 h 153097"/>
                <a:gd name="connsiteX65" fmla="*/ 63293 w 176956"/>
                <a:gd name="connsiteY65" fmla="*/ 96017 h 153097"/>
                <a:gd name="connsiteX66" fmla="*/ 70406 w 176956"/>
                <a:gd name="connsiteY66" fmla="*/ 97066 h 153097"/>
                <a:gd name="connsiteX67" fmla="*/ 72277 w 176956"/>
                <a:gd name="connsiteY67" fmla="*/ 87931 h 153097"/>
                <a:gd name="connsiteX68" fmla="*/ 81786 w 176956"/>
                <a:gd name="connsiteY68" fmla="*/ 98114 h 153097"/>
                <a:gd name="connsiteX69" fmla="*/ 88150 w 176956"/>
                <a:gd name="connsiteY69" fmla="*/ 98713 h 153097"/>
                <a:gd name="connsiteX70" fmla="*/ 93615 w 176956"/>
                <a:gd name="connsiteY70" fmla="*/ 88680 h 153097"/>
                <a:gd name="connsiteX71" fmla="*/ 101102 w 176956"/>
                <a:gd name="connsiteY71" fmla="*/ 97964 h 153097"/>
                <a:gd name="connsiteX72" fmla="*/ 110236 w 176956"/>
                <a:gd name="connsiteY72" fmla="*/ 100959 h 153097"/>
                <a:gd name="connsiteX73" fmla="*/ 111135 w 176956"/>
                <a:gd name="connsiteY73" fmla="*/ 103504 h 153097"/>
                <a:gd name="connsiteX74" fmla="*/ 114504 w 176956"/>
                <a:gd name="connsiteY74" fmla="*/ 106200 h 153097"/>
                <a:gd name="connsiteX75" fmla="*/ 105070 w 176956"/>
                <a:gd name="connsiteY75" fmla="*/ 107473 h 153097"/>
                <a:gd name="connsiteX76" fmla="*/ 100428 w 176956"/>
                <a:gd name="connsiteY76" fmla="*/ 114960 h 153097"/>
                <a:gd name="connsiteX77" fmla="*/ 110086 w 176956"/>
                <a:gd name="connsiteY77" fmla="*/ 108446 h 153097"/>
                <a:gd name="connsiteX78" fmla="*/ 117573 w 176956"/>
                <a:gd name="connsiteY78" fmla="*/ 114810 h 153097"/>
                <a:gd name="connsiteX79" fmla="*/ 116600 w 176956"/>
                <a:gd name="connsiteY79" fmla="*/ 118029 h 153097"/>
                <a:gd name="connsiteX80" fmla="*/ 118621 w 176956"/>
                <a:gd name="connsiteY80" fmla="*/ 122446 h 153097"/>
                <a:gd name="connsiteX81" fmla="*/ 121017 w 176956"/>
                <a:gd name="connsiteY81" fmla="*/ 132104 h 153097"/>
                <a:gd name="connsiteX82" fmla="*/ 125809 w 176956"/>
                <a:gd name="connsiteY82" fmla="*/ 132928 h 153097"/>
                <a:gd name="connsiteX83" fmla="*/ 126782 w 176956"/>
                <a:gd name="connsiteY83" fmla="*/ 135773 h 153097"/>
                <a:gd name="connsiteX84" fmla="*/ 127231 w 176956"/>
                <a:gd name="connsiteY84" fmla="*/ 144383 h 153097"/>
                <a:gd name="connsiteX85" fmla="*/ 121916 w 176956"/>
                <a:gd name="connsiteY85" fmla="*/ 145356 h 153097"/>
                <a:gd name="connsiteX86" fmla="*/ 119670 w 176956"/>
                <a:gd name="connsiteY86" fmla="*/ 149773 h 153097"/>
                <a:gd name="connsiteX87" fmla="*/ 123862 w 176956"/>
                <a:gd name="connsiteY87" fmla="*/ 152618 h 153097"/>
                <a:gd name="connsiteX88" fmla="*/ 134868 w 176956"/>
                <a:gd name="connsiteY88" fmla="*/ 151495 h 153097"/>
                <a:gd name="connsiteX89" fmla="*/ 142355 w 176956"/>
                <a:gd name="connsiteY89" fmla="*/ 149773 h 153097"/>
                <a:gd name="connsiteX90" fmla="*/ 145200 w 176956"/>
                <a:gd name="connsiteY90" fmla="*/ 151495 h 153097"/>
                <a:gd name="connsiteX91" fmla="*/ 153061 w 176956"/>
                <a:gd name="connsiteY91" fmla="*/ 150297 h 153097"/>
                <a:gd name="connsiteX92" fmla="*/ 153061 w 176956"/>
                <a:gd name="connsiteY92" fmla="*/ 142811 h 153097"/>
                <a:gd name="connsiteX93" fmla="*/ 160548 w 176956"/>
                <a:gd name="connsiteY93" fmla="*/ 142811 h 153097"/>
                <a:gd name="connsiteX94" fmla="*/ 159350 w 176956"/>
                <a:gd name="connsiteY94" fmla="*/ 134350 h 153097"/>
                <a:gd name="connsiteX95" fmla="*/ 158077 w 176956"/>
                <a:gd name="connsiteY95" fmla="*/ 131505 h 153097"/>
                <a:gd name="connsiteX96" fmla="*/ 159650 w 176956"/>
                <a:gd name="connsiteY96" fmla="*/ 130008 h 153097"/>
                <a:gd name="connsiteX97" fmla="*/ 171928 w 176956"/>
                <a:gd name="connsiteY97" fmla="*/ 124018 h 15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76956" h="153097">
                  <a:moveTo>
                    <a:pt x="176869" y="123345"/>
                  </a:moveTo>
                  <a:cubicBezTo>
                    <a:pt x="176630" y="118381"/>
                    <a:pt x="174421" y="113717"/>
                    <a:pt x="170730" y="110392"/>
                  </a:cubicBezTo>
                  <a:cubicBezTo>
                    <a:pt x="166830" y="107046"/>
                    <a:pt x="161080" y="107046"/>
                    <a:pt x="157179" y="110392"/>
                  </a:cubicBezTo>
                  <a:cubicBezTo>
                    <a:pt x="155704" y="108049"/>
                    <a:pt x="155921" y="105024"/>
                    <a:pt x="157703" y="102905"/>
                  </a:cubicBezTo>
                  <a:cubicBezTo>
                    <a:pt x="159425" y="101236"/>
                    <a:pt x="162173" y="101273"/>
                    <a:pt x="163842" y="102988"/>
                  </a:cubicBezTo>
                  <a:cubicBezTo>
                    <a:pt x="164142" y="103295"/>
                    <a:pt x="164396" y="103646"/>
                    <a:pt x="164591" y="104029"/>
                  </a:cubicBezTo>
                  <a:cubicBezTo>
                    <a:pt x="165310" y="102194"/>
                    <a:pt x="165587" y="100225"/>
                    <a:pt x="165415" y="98263"/>
                  </a:cubicBezTo>
                  <a:cubicBezTo>
                    <a:pt x="165100" y="96197"/>
                    <a:pt x="163378" y="94640"/>
                    <a:pt x="161297" y="94520"/>
                  </a:cubicBezTo>
                  <a:cubicBezTo>
                    <a:pt x="160264" y="94647"/>
                    <a:pt x="159253" y="94924"/>
                    <a:pt x="158302" y="95343"/>
                  </a:cubicBezTo>
                  <a:cubicBezTo>
                    <a:pt x="153585" y="96542"/>
                    <a:pt x="149617" y="92274"/>
                    <a:pt x="145724" y="89579"/>
                  </a:cubicBezTo>
                  <a:cubicBezTo>
                    <a:pt x="142258" y="87220"/>
                    <a:pt x="138162" y="85940"/>
                    <a:pt x="133969" y="85910"/>
                  </a:cubicBezTo>
                  <a:cubicBezTo>
                    <a:pt x="133258" y="85925"/>
                    <a:pt x="132592" y="86225"/>
                    <a:pt x="132098" y="86734"/>
                  </a:cubicBezTo>
                  <a:cubicBezTo>
                    <a:pt x="132360" y="85349"/>
                    <a:pt x="132360" y="83926"/>
                    <a:pt x="132098" y="82541"/>
                  </a:cubicBezTo>
                  <a:cubicBezTo>
                    <a:pt x="130675" y="86539"/>
                    <a:pt x="129695" y="90679"/>
                    <a:pt x="129178" y="94894"/>
                  </a:cubicBezTo>
                  <a:cubicBezTo>
                    <a:pt x="126460" y="89714"/>
                    <a:pt x="124716" y="84083"/>
                    <a:pt x="124012" y="78274"/>
                  </a:cubicBezTo>
                  <a:cubicBezTo>
                    <a:pt x="124012" y="76926"/>
                    <a:pt x="124012" y="75578"/>
                    <a:pt x="123563" y="74231"/>
                  </a:cubicBezTo>
                  <a:cubicBezTo>
                    <a:pt x="121751" y="76364"/>
                    <a:pt x="120561" y="78955"/>
                    <a:pt x="120119" y="81718"/>
                  </a:cubicBezTo>
                  <a:cubicBezTo>
                    <a:pt x="117491" y="77824"/>
                    <a:pt x="115657" y="73444"/>
                    <a:pt x="114728" y="68840"/>
                  </a:cubicBezTo>
                  <a:lnTo>
                    <a:pt x="97583" y="61353"/>
                  </a:lnTo>
                  <a:cubicBezTo>
                    <a:pt x="96011" y="60680"/>
                    <a:pt x="94289" y="59556"/>
                    <a:pt x="94289" y="57909"/>
                  </a:cubicBezTo>
                  <a:cubicBezTo>
                    <a:pt x="94424" y="57101"/>
                    <a:pt x="94678" y="56322"/>
                    <a:pt x="95038" y="55588"/>
                  </a:cubicBezTo>
                  <a:cubicBezTo>
                    <a:pt x="95532" y="52983"/>
                    <a:pt x="94252" y="50362"/>
                    <a:pt x="91893" y="49149"/>
                  </a:cubicBezTo>
                  <a:cubicBezTo>
                    <a:pt x="89550" y="48027"/>
                    <a:pt x="87004" y="47412"/>
                    <a:pt x="84406" y="47353"/>
                  </a:cubicBezTo>
                  <a:cubicBezTo>
                    <a:pt x="84908" y="50010"/>
                    <a:pt x="83328" y="52623"/>
                    <a:pt x="80738" y="53417"/>
                  </a:cubicBezTo>
                  <a:cubicBezTo>
                    <a:pt x="78791" y="51867"/>
                    <a:pt x="77189" y="49928"/>
                    <a:pt x="76021" y="47727"/>
                  </a:cubicBezTo>
                  <a:cubicBezTo>
                    <a:pt x="78117" y="48176"/>
                    <a:pt x="79689" y="45256"/>
                    <a:pt x="78716" y="43384"/>
                  </a:cubicBezTo>
                  <a:cubicBezTo>
                    <a:pt x="77481" y="41603"/>
                    <a:pt x="75489" y="40494"/>
                    <a:pt x="73326" y="40390"/>
                  </a:cubicBezTo>
                  <a:cubicBezTo>
                    <a:pt x="71147" y="40315"/>
                    <a:pt x="68998" y="39881"/>
                    <a:pt x="66962" y="39117"/>
                  </a:cubicBezTo>
                  <a:cubicBezTo>
                    <a:pt x="62769" y="36946"/>
                    <a:pt x="60373" y="30432"/>
                    <a:pt x="55806" y="31630"/>
                  </a:cubicBezTo>
                  <a:cubicBezTo>
                    <a:pt x="56405" y="31630"/>
                    <a:pt x="54758" y="28635"/>
                    <a:pt x="54384" y="28336"/>
                  </a:cubicBezTo>
                  <a:cubicBezTo>
                    <a:pt x="53223" y="28022"/>
                    <a:pt x="52048" y="27767"/>
                    <a:pt x="50865" y="27587"/>
                  </a:cubicBezTo>
                  <a:cubicBezTo>
                    <a:pt x="49270" y="26733"/>
                    <a:pt x="47616" y="25985"/>
                    <a:pt x="45924" y="25341"/>
                  </a:cubicBezTo>
                  <a:cubicBezTo>
                    <a:pt x="40114" y="24780"/>
                    <a:pt x="34251" y="24929"/>
                    <a:pt x="28479" y="25790"/>
                  </a:cubicBezTo>
                  <a:cubicBezTo>
                    <a:pt x="27641" y="25963"/>
                    <a:pt x="26772" y="25775"/>
                    <a:pt x="26083" y="25266"/>
                  </a:cubicBezTo>
                  <a:cubicBezTo>
                    <a:pt x="25552" y="24697"/>
                    <a:pt x="25230" y="23956"/>
                    <a:pt x="25185" y="23170"/>
                  </a:cubicBezTo>
                  <a:cubicBezTo>
                    <a:pt x="24257" y="18970"/>
                    <a:pt x="22063" y="15151"/>
                    <a:pt x="18896" y="12239"/>
                  </a:cubicBezTo>
                  <a:cubicBezTo>
                    <a:pt x="16770" y="10674"/>
                    <a:pt x="14853" y="8832"/>
                    <a:pt x="13206" y="6774"/>
                  </a:cubicBezTo>
                  <a:cubicBezTo>
                    <a:pt x="12382" y="5501"/>
                    <a:pt x="11933" y="4004"/>
                    <a:pt x="11035" y="2805"/>
                  </a:cubicBezTo>
                  <a:cubicBezTo>
                    <a:pt x="8961" y="118"/>
                    <a:pt x="5330" y="-833"/>
                    <a:pt x="2200" y="485"/>
                  </a:cubicBezTo>
                  <a:cubicBezTo>
                    <a:pt x="553" y="1159"/>
                    <a:pt x="-869" y="3255"/>
                    <a:pt x="403" y="4453"/>
                  </a:cubicBezTo>
                  <a:cubicBezTo>
                    <a:pt x="897" y="4917"/>
                    <a:pt x="1526" y="5209"/>
                    <a:pt x="2200" y="5276"/>
                  </a:cubicBezTo>
                  <a:cubicBezTo>
                    <a:pt x="9687" y="7522"/>
                    <a:pt x="12158" y="16132"/>
                    <a:pt x="13131" y="23469"/>
                  </a:cubicBezTo>
                  <a:cubicBezTo>
                    <a:pt x="13101" y="25191"/>
                    <a:pt x="13842" y="26839"/>
                    <a:pt x="15152" y="27961"/>
                  </a:cubicBezTo>
                  <a:cubicBezTo>
                    <a:pt x="16186" y="28441"/>
                    <a:pt x="17309" y="28695"/>
                    <a:pt x="18447" y="28710"/>
                  </a:cubicBezTo>
                  <a:cubicBezTo>
                    <a:pt x="22984" y="29452"/>
                    <a:pt x="26503" y="33067"/>
                    <a:pt x="27132" y="37620"/>
                  </a:cubicBezTo>
                  <a:cubicBezTo>
                    <a:pt x="34813" y="39581"/>
                    <a:pt x="42659" y="40832"/>
                    <a:pt x="50566" y="41363"/>
                  </a:cubicBezTo>
                  <a:cubicBezTo>
                    <a:pt x="49839" y="43093"/>
                    <a:pt x="49510" y="44957"/>
                    <a:pt x="49592" y="46828"/>
                  </a:cubicBezTo>
                  <a:cubicBezTo>
                    <a:pt x="49764" y="48753"/>
                    <a:pt x="51157" y="50355"/>
                    <a:pt x="53036" y="50797"/>
                  </a:cubicBezTo>
                  <a:cubicBezTo>
                    <a:pt x="54908" y="50797"/>
                    <a:pt x="56855" y="49000"/>
                    <a:pt x="56031" y="47353"/>
                  </a:cubicBezTo>
                  <a:lnTo>
                    <a:pt x="59999" y="53791"/>
                  </a:lnTo>
                  <a:cubicBezTo>
                    <a:pt x="63682" y="53035"/>
                    <a:pt x="66063" y="49441"/>
                    <a:pt x="65315" y="45750"/>
                  </a:cubicBezTo>
                  <a:cubicBezTo>
                    <a:pt x="65210" y="45271"/>
                    <a:pt x="65060" y="44807"/>
                    <a:pt x="64866" y="44358"/>
                  </a:cubicBezTo>
                  <a:cubicBezTo>
                    <a:pt x="71454" y="49524"/>
                    <a:pt x="71753" y="60305"/>
                    <a:pt x="79166" y="64198"/>
                  </a:cubicBezTo>
                  <a:cubicBezTo>
                    <a:pt x="83673" y="66070"/>
                    <a:pt x="88734" y="66070"/>
                    <a:pt x="93241" y="64198"/>
                  </a:cubicBezTo>
                  <a:cubicBezTo>
                    <a:pt x="98564" y="67223"/>
                    <a:pt x="104247" y="69559"/>
                    <a:pt x="110161" y="71161"/>
                  </a:cubicBezTo>
                  <a:cubicBezTo>
                    <a:pt x="106979" y="74051"/>
                    <a:pt x="106530" y="78887"/>
                    <a:pt x="109113" y="82316"/>
                  </a:cubicBezTo>
                  <a:cubicBezTo>
                    <a:pt x="102233" y="82331"/>
                    <a:pt x="95397" y="83499"/>
                    <a:pt x="88898" y="85760"/>
                  </a:cubicBezTo>
                  <a:lnTo>
                    <a:pt x="95637" y="74081"/>
                  </a:lnTo>
                  <a:cubicBezTo>
                    <a:pt x="90007" y="75406"/>
                    <a:pt x="84092" y="73736"/>
                    <a:pt x="79989" y="69663"/>
                  </a:cubicBezTo>
                  <a:lnTo>
                    <a:pt x="73700" y="79247"/>
                  </a:lnTo>
                  <a:cubicBezTo>
                    <a:pt x="74449" y="80370"/>
                    <a:pt x="75123" y="81568"/>
                    <a:pt x="75796" y="82766"/>
                  </a:cubicBezTo>
                  <a:cubicBezTo>
                    <a:pt x="73281" y="84907"/>
                    <a:pt x="69500" y="84608"/>
                    <a:pt x="67351" y="82084"/>
                  </a:cubicBezTo>
                  <a:cubicBezTo>
                    <a:pt x="67157" y="81852"/>
                    <a:pt x="66969" y="81605"/>
                    <a:pt x="66812" y="81343"/>
                  </a:cubicBezTo>
                  <a:lnTo>
                    <a:pt x="62994" y="88830"/>
                  </a:lnTo>
                  <a:lnTo>
                    <a:pt x="66587" y="89953"/>
                  </a:lnTo>
                  <a:cubicBezTo>
                    <a:pt x="64349" y="91106"/>
                    <a:pt x="63046" y="93509"/>
                    <a:pt x="63293" y="96017"/>
                  </a:cubicBezTo>
                  <a:lnTo>
                    <a:pt x="70406" y="97066"/>
                  </a:lnTo>
                  <a:cubicBezTo>
                    <a:pt x="71005" y="93996"/>
                    <a:pt x="71604" y="90926"/>
                    <a:pt x="72277" y="87931"/>
                  </a:cubicBezTo>
                  <a:cubicBezTo>
                    <a:pt x="77069" y="88980"/>
                    <a:pt x="76770" y="97889"/>
                    <a:pt x="81786" y="98114"/>
                  </a:cubicBezTo>
                  <a:cubicBezTo>
                    <a:pt x="84107" y="98114"/>
                    <a:pt x="87551" y="96542"/>
                    <a:pt x="88150" y="98713"/>
                  </a:cubicBezTo>
                  <a:cubicBezTo>
                    <a:pt x="91968" y="96923"/>
                    <a:pt x="94177" y="92858"/>
                    <a:pt x="93615" y="88680"/>
                  </a:cubicBezTo>
                  <a:cubicBezTo>
                    <a:pt x="97621" y="90170"/>
                    <a:pt x="100496" y="93734"/>
                    <a:pt x="101102" y="97964"/>
                  </a:cubicBezTo>
                  <a:cubicBezTo>
                    <a:pt x="103348" y="100435"/>
                    <a:pt x="108589" y="97964"/>
                    <a:pt x="110236" y="100959"/>
                  </a:cubicBezTo>
                  <a:cubicBezTo>
                    <a:pt x="110610" y="101775"/>
                    <a:pt x="110910" y="102628"/>
                    <a:pt x="111135" y="103504"/>
                  </a:cubicBezTo>
                  <a:cubicBezTo>
                    <a:pt x="111703" y="104934"/>
                    <a:pt x="112984" y="105960"/>
                    <a:pt x="114504" y="106200"/>
                  </a:cubicBezTo>
                  <a:cubicBezTo>
                    <a:pt x="111307" y="105975"/>
                    <a:pt x="108095" y="106409"/>
                    <a:pt x="105070" y="107473"/>
                  </a:cubicBezTo>
                  <a:cubicBezTo>
                    <a:pt x="102060" y="108700"/>
                    <a:pt x="100189" y="111717"/>
                    <a:pt x="100428" y="114960"/>
                  </a:cubicBezTo>
                  <a:cubicBezTo>
                    <a:pt x="102854" y="111792"/>
                    <a:pt x="106246" y="109509"/>
                    <a:pt x="110086" y="108446"/>
                  </a:cubicBezTo>
                  <a:cubicBezTo>
                    <a:pt x="114055" y="107772"/>
                    <a:pt x="118696" y="111066"/>
                    <a:pt x="117573" y="114810"/>
                  </a:cubicBezTo>
                  <a:cubicBezTo>
                    <a:pt x="117109" y="115835"/>
                    <a:pt x="116787" y="116921"/>
                    <a:pt x="116600" y="118029"/>
                  </a:cubicBezTo>
                  <a:cubicBezTo>
                    <a:pt x="116600" y="119676"/>
                    <a:pt x="118023" y="120949"/>
                    <a:pt x="118621" y="122446"/>
                  </a:cubicBezTo>
                  <a:cubicBezTo>
                    <a:pt x="119819" y="125740"/>
                    <a:pt x="117648" y="130906"/>
                    <a:pt x="121017" y="132104"/>
                  </a:cubicBezTo>
                  <a:cubicBezTo>
                    <a:pt x="122589" y="132703"/>
                    <a:pt x="124536" y="132104"/>
                    <a:pt x="125809" y="132928"/>
                  </a:cubicBezTo>
                  <a:cubicBezTo>
                    <a:pt x="126543" y="133684"/>
                    <a:pt x="126902" y="134725"/>
                    <a:pt x="126782" y="135773"/>
                  </a:cubicBezTo>
                  <a:lnTo>
                    <a:pt x="127231" y="144383"/>
                  </a:lnTo>
                  <a:cubicBezTo>
                    <a:pt x="125412" y="144323"/>
                    <a:pt x="123600" y="144652"/>
                    <a:pt x="121916" y="145356"/>
                  </a:cubicBezTo>
                  <a:cubicBezTo>
                    <a:pt x="120246" y="146142"/>
                    <a:pt x="119325" y="147961"/>
                    <a:pt x="119670" y="149773"/>
                  </a:cubicBezTo>
                  <a:cubicBezTo>
                    <a:pt x="120486" y="151383"/>
                    <a:pt x="122065" y="152454"/>
                    <a:pt x="123862" y="152618"/>
                  </a:cubicBezTo>
                  <a:cubicBezTo>
                    <a:pt x="127561" y="153375"/>
                    <a:pt x="131402" y="152985"/>
                    <a:pt x="134868" y="151495"/>
                  </a:cubicBezTo>
                  <a:cubicBezTo>
                    <a:pt x="137339" y="150447"/>
                    <a:pt x="140034" y="148800"/>
                    <a:pt x="142355" y="149773"/>
                  </a:cubicBezTo>
                  <a:cubicBezTo>
                    <a:pt x="143403" y="150223"/>
                    <a:pt x="144227" y="150972"/>
                    <a:pt x="145200" y="151495"/>
                  </a:cubicBezTo>
                  <a:cubicBezTo>
                    <a:pt x="147790" y="152903"/>
                    <a:pt x="151002" y="152409"/>
                    <a:pt x="153061" y="150297"/>
                  </a:cubicBezTo>
                  <a:cubicBezTo>
                    <a:pt x="154731" y="148081"/>
                    <a:pt x="154731" y="145027"/>
                    <a:pt x="153061" y="142811"/>
                  </a:cubicBezTo>
                  <a:cubicBezTo>
                    <a:pt x="154109" y="145656"/>
                    <a:pt x="158976" y="145581"/>
                    <a:pt x="160548" y="142811"/>
                  </a:cubicBezTo>
                  <a:cubicBezTo>
                    <a:pt x="161956" y="140018"/>
                    <a:pt x="161476" y="136642"/>
                    <a:pt x="159350" y="134350"/>
                  </a:cubicBezTo>
                  <a:cubicBezTo>
                    <a:pt x="158676" y="133527"/>
                    <a:pt x="157778" y="132554"/>
                    <a:pt x="158077" y="131505"/>
                  </a:cubicBezTo>
                  <a:cubicBezTo>
                    <a:pt x="158377" y="130457"/>
                    <a:pt x="158976" y="130308"/>
                    <a:pt x="159650" y="130008"/>
                  </a:cubicBezTo>
                  <a:cubicBezTo>
                    <a:pt x="163842" y="127912"/>
                    <a:pt x="169757" y="128062"/>
                    <a:pt x="171928" y="124018"/>
                  </a:cubicBezTo>
                  <a:close/>
                </a:path>
              </a:pathLst>
            </a:custGeom>
            <a:grpFill/>
            <a:ln w="7486" cap="flat">
              <a:solidFill>
                <a:schemeClr val="bg1"/>
              </a:solidFill>
              <a:prstDash val="solid"/>
              <a:miter/>
            </a:ln>
          </p:spPr>
          <p:txBody>
            <a:bodyPr rtlCol="0" anchor="ctr"/>
            <a:lstStyle/>
            <a:p>
              <a:endParaRPr lang="en-US"/>
            </a:p>
          </p:txBody>
        </p:sp>
        <p:sp>
          <p:nvSpPr>
            <p:cNvPr id="10" name="Freeform 9">
              <a:extLst>
                <a:ext uri="{FF2B5EF4-FFF2-40B4-BE49-F238E27FC236}">
                  <a16:creationId xmlns:a16="http://schemas.microsoft.com/office/drawing/2014/main" id="{7D054CFD-0540-8442-8818-B6A88C4E28E3}"/>
                </a:ext>
              </a:extLst>
            </p:cNvPr>
            <p:cNvSpPr/>
            <p:nvPr/>
          </p:nvSpPr>
          <p:spPr>
            <a:xfrm>
              <a:off x="6343133" y="6613927"/>
              <a:ext cx="84910" cy="56699"/>
            </a:xfrm>
            <a:custGeom>
              <a:avLst/>
              <a:gdLst>
                <a:gd name="connsiteX0" fmla="*/ 23656 w 84910"/>
                <a:gd name="connsiteY0" fmla="*/ 42797 h 56699"/>
                <a:gd name="connsiteX1" fmla="*/ 25004 w 84910"/>
                <a:gd name="connsiteY1" fmla="*/ 45642 h 56699"/>
                <a:gd name="connsiteX2" fmla="*/ 24255 w 84910"/>
                <a:gd name="connsiteY2" fmla="*/ 46989 h 56699"/>
                <a:gd name="connsiteX3" fmla="*/ 23132 w 84910"/>
                <a:gd name="connsiteY3" fmla="*/ 55899 h 56699"/>
                <a:gd name="connsiteX4" fmla="*/ 26726 w 84910"/>
                <a:gd name="connsiteY4" fmla="*/ 55899 h 56699"/>
                <a:gd name="connsiteX5" fmla="*/ 27774 w 84910"/>
                <a:gd name="connsiteY5" fmla="*/ 55899 h 56699"/>
                <a:gd name="connsiteX6" fmla="*/ 28148 w 84910"/>
                <a:gd name="connsiteY6" fmla="*/ 53129 h 56699"/>
                <a:gd name="connsiteX7" fmla="*/ 28672 w 84910"/>
                <a:gd name="connsiteY7" fmla="*/ 48786 h 56699"/>
                <a:gd name="connsiteX8" fmla="*/ 32139 w 84910"/>
                <a:gd name="connsiteY8" fmla="*/ 48359 h 56699"/>
                <a:gd name="connsiteX9" fmla="*/ 32565 w 84910"/>
                <a:gd name="connsiteY9" fmla="*/ 48786 h 56699"/>
                <a:gd name="connsiteX10" fmla="*/ 32565 w 84910"/>
                <a:gd name="connsiteY10" fmla="*/ 50583 h 56699"/>
                <a:gd name="connsiteX11" fmla="*/ 37432 w 84910"/>
                <a:gd name="connsiteY11" fmla="*/ 54102 h 56699"/>
                <a:gd name="connsiteX12" fmla="*/ 38181 w 84910"/>
                <a:gd name="connsiteY12" fmla="*/ 54102 h 56699"/>
                <a:gd name="connsiteX13" fmla="*/ 38630 w 84910"/>
                <a:gd name="connsiteY13" fmla="*/ 52979 h 56699"/>
                <a:gd name="connsiteX14" fmla="*/ 38630 w 84910"/>
                <a:gd name="connsiteY14" fmla="*/ 49160 h 56699"/>
                <a:gd name="connsiteX15" fmla="*/ 35860 w 84910"/>
                <a:gd name="connsiteY15" fmla="*/ 46764 h 56699"/>
                <a:gd name="connsiteX16" fmla="*/ 33015 w 84910"/>
                <a:gd name="connsiteY16" fmla="*/ 47139 h 56699"/>
                <a:gd name="connsiteX17" fmla="*/ 31667 w 84910"/>
                <a:gd name="connsiteY17" fmla="*/ 43845 h 56699"/>
                <a:gd name="connsiteX18" fmla="*/ 29945 w 84910"/>
                <a:gd name="connsiteY18" fmla="*/ 35010 h 56699"/>
                <a:gd name="connsiteX19" fmla="*/ 25528 w 84910"/>
                <a:gd name="connsiteY19" fmla="*/ 32465 h 56699"/>
                <a:gd name="connsiteX20" fmla="*/ 21260 w 84910"/>
                <a:gd name="connsiteY20" fmla="*/ 29770 h 56699"/>
                <a:gd name="connsiteX21" fmla="*/ 21260 w 84910"/>
                <a:gd name="connsiteY21" fmla="*/ 25128 h 56699"/>
                <a:gd name="connsiteX22" fmla="*/ 25977 w 84910"/>
                <a:gd name="connsiteY22" fmla="*/ 25128 h 56699"/>
                <a:gd name="connsiteX23" fmla="*/ 28298 w 84910"/>
                <a:gd name="connsiteY23" fmla="*/ 29620 h 56699"/>
                <a:gd name="connsiteX24" fmla="*/ 29496 w 84910"/>
                <a:gd name="connsiteY24" fmla="*/ 31641 h 56699"/>
                <a:gd name="connsiteX25" fmla="*/ 30619 w 84910"/>
                <a:gd name="connsiteY25" fmla="*/ 31641 h 56699"/>
                <a:gd name="connsiteX26" fmla="*/ 34662 w 84910"/>
                <a:gd name="connsiteY26" fmla="*/ 31641 h 56699"/>
                <a:gd name="connsiteX27" fmla="*/ 37581 w 84910"/>
                <a:gd name="connsiteY27" fmla="*/ 34112 h 56699"/>
                <a:gd name="connsiteX28" fmla="*/ 36159 w 84910"/>
                <a:gd name="connsiteY28" fmla="*/ 39952 h 56699"/>
                <a:gd name="connsiteX29" fmla="*/ 41475 w 84910"/>
                <a:gd name="connsiteY29" fmla="*/ 42048 h 56699"/>
                <a:gd name="connsiteX30" fmla="*/ 46865 w 84910"/>
                <a:gd name="connsiteY30" fmla="*/ 43396 h 56699"/>
                <a:gd name="connsiteX31" fmla="*/ 50534 w 84910"/>
                <a:gd name="connsiteY31" fmla="*/ 51781 h 56699"/>
                <a:gd name="connsiteX32" fmla="*/ 55101 w 84910"/>
                <a:gd name="connsiteY32" fmla="*/ 52530 h 56699"/>
                <a:gd name="connsiteX33" fmla="*/ 55161 w 84910"/>
                <a:gd name="connsiteY33" fmla="*/ 47873 h 56699"/>
                <a:gd name="connsiteX34" fmla="*/ 55101 w 84910"/>
                <a:gd name="connsiteY34" fmla="*/ 47813 h 56699"/>
                <a:gd name="connsiteX35" fmla="*/ 50684 w 84910"/>
                <a:gd name="connsiteY35" fmla="*/ 44818 h 56699"/>
                <a:gd name="connsiteX36" fmla="*/ 47913 w 84910"/>
                <a:gd name="connsiteY36" fmla="*/ 40625 h 56699"/>
                <a:gd name="connsiteX37" fmla="*/ 52406 w 84910"/>
                <a:gd name="connsiteY37" fmla="*/ 36507 h 56699"/>
                <a:gd name="connsiteX38" fmla="*/ 58770 w 84910"/>
                <a:gd name="connsiteY38" fmla="*/ 43994 h 56699"/>
                <a:gd name="connsiteX39" fmla="*/ 65133 w 84910"/>
                <a:gd name="connsiteY39" fmla="*/ 46016 h 56699"/>
                <a:gd name="connsiteX40" fmla="*/ 68652 w 84910"/>
                <a:gd name="connsiteY40" fmla="*/ 42722 h 56699"/>
                <a:gd name="connsiteX41" fmla="*/ 70674 w 84910"/>
                <a:gd name="connsiteY41" fmla="*/ 44893 h 56699"/>
                <a:gd name="connsiteX42" fmla="*/ 68353 w 84910"/>
                <a:gd name="connsiteY42" fmla="*/ 48562 h 56699"/>
                <a:gd name="connsiteX43" fmla="*/ 66331 w 84910"/>
                <a:gd name="connsiteY43" fmla="*/ 52305 h 56699"/>
                <a:gd name="connsiteX44" fmla="*/ 70000 w 84910"/>
                <a:gd name="connsiteY44" fmla="*/ 56572 h 56699"/>
                <a:gd name="connsiteX45" fmla="*/ 72096 w 84910"/>
                <a:gd name="connsiteY45" fmla="*/ 55824 h 56699"/>
                <a:gd name="connsiteX46" fmla="*/ 72545 w 84910"/>
                <a:gd name="connsiteY46" fmla="*/ 54776 h 56699"/>
                <a:gd name="connsiteX47" fmla="*/ 74941 w 84910"/>
                <a:gd name="connsiteY47" fmla="*/ 53278 h 56699"/>
                <a:gd name="connsiteX48" fmla="*/ 82428 w 84910"/>
                <a:gd name="connsiteY48" fmla="*/ 51556 h 56699"/>
                <a:gd name="connsiteX49" fmla="*/ 81904 w 84910"/>
                <a:gd name="connsiteY49" fmla="*/ 47588 h 56699"/>
                <a:gd name="connsiteX50" fmla="*/ 80706 w 84910"/>
                <a:gd name="connsiteY50" fmla="*/ 45417 h 56699"/>
                <a:gd name="connsiteX51" fmla="*/ 83327 w 84910"/>
                <a:gd name="connsiteY51" fmla="*/ 41898 h 56699"/>
                <a:gd name="connsiteX52" fmla="*/ 84225 w 84910"/>
                <a:gd name="connsiteY52" fmla="*/ 38080 h 56699"/>
                <a:gd name="connsiteX53" fmla="*/ 81006 w 84910"/>
                <a:gd name="connsiteY53" fmla="*/ 33887 h 56699"/>
                <a:gd name="connsiteX54" fmla="*/ 82278 w 84910"/>
                <a:gd name="connsiteY54" fmla="*/ 28197 h 56699"/>
                <a:gd name="connsiteX55" fmla="*/ 80781 w 84910"/>
                <a:gd name="connsiteY55" fmla="*/ 22956 h 56699"/>
                <a:gd name="connsiteX56" fmla="*/ 77487 w 84910"/>
                <a:gd name="connsiteY56" fmla="*/ 26999 h 56699"/>
                <a:gd name="connsiteX57" fmla="*/ 74866 w 84910"/>
                <a:gd name="connsiteY57" fmla="*/ 27449 h 56699"/>
                <a:gd name="connsiteX58" fmla="*/ 72620 w 84910"/>
                <a:gd name="connsiteY58" fmla="*/ 29395 h 56699"/>
                <a:gd name="connsiteX59" fmla="*/ 69925 w 84910"/>
                <a:gd name="connsiteY59" fmla="*/ 30219 h 56699"/>
                <a:gd name="connsiteX60" fmla="*/ 68727 w 84910"/>
                <a:gd name="connsiteY60" fmla="*/ 27598 h 56699"/>
                <a:gd name="connsiteX61" fmla="*/ 66331 w 84910"/>
                <a:gd name="connsiteY61" fmla="*/ 25577 h 56699"/>
                <a:gd name="connsiteX62" fmla="*/ 65732 w 84910"/>
                <a:gd name="connsiteY62" fmla="*/ 18090 h 56699"/>
                <a:gd name="connsiteX63" fmla="*/ 60417 w 84910"/>
                <a:gd name="connsiteY63" fmla="*/ 14571 h 56699"/>
                <a:gd name="connsiteX64" fmla="*/ 59069 w 84910"/>
                <a:gd name="connsiteY64" fmla="*/ 14571 h 56699"/>
                <a:gd name="connsiteX65" fmla="*/ 58470 w 84910"/>
                <a:gd name="connsiteY65" fmla="*/ 15694 h 56699"/>
                <a:gd name="connsiteX66" fmla="*/ 58994 w 84910"/>
                <a:gd name="connsiteY66" fmla="*/ 16293 h 56699"/>
                <a:gd name="connsiteX67" fmla="*/ 59967 w 84910"/>
                <a:gd name="connsiteY67" fmla="*/ 17192 h 56699"/>
                <a:gd name="connsiteX68" fmla="*/ 59967 w 84910"/>
                <a:gd name="connsiteY68" fmla="*/ 17192 h 56699"/>
                <a:gd name="connsiteX69" fmla="*/ 58620 w 84910"/>
                <a:gd name="connsiteY69" fmla="*/ 20411 h 56699"/>
                <a:gd name="connsiteX70" fmla="*/ 55101 w 84910"/>
                <a:gd name="connsiteY70" fmla="*/ 17266 h 56699"/>
                <a:gd name="connsiteX71" fmla="*/ 52705 w 84910"/>
                <a:gd name="connsiteY71" fmla="*/ 16667 h 56699"/>
                <a:gd name="connsiteX72" fmla="*/ 50684 w 84910"/>
                <a:gd name="connsiteY72" fmla="*/ 13598 h 56699"/>
                <a:gd name="connsiteX73" fmla="*/ 50684 w 84910"/>
                <a:gd name="connsiteY73" fmla="*/ 5287 h 56699"/>
                <a:gd name="connsiteX74" fmla="*/ 42747 w 84910"/>
                <a:gd name="connsiteY74" fmla="*/ 10678 h 56699"/>
                <a:gd name="connsiteX75" fmla="*/ 40127 w 84910"/>
                <a:gd name="connsiteY75" fmla="*/ 13747 h 56699"/>
                <a:gd name="connsiteX76" fmla="*/ 40127 w 84910"/>
                <a:gd name="connsiteY76" fmla="*/ 17566 h 56699"/>
                <a:gd name="connsiteX77" fmla="*/ 41999 w 84910"/>
                <a:gd name="connsiteY77" fmla="*/ 19662 h 56699"/>
                <a:gd name="connsiteX78" fmla="*/ 41999 w 84910"/>
                <a:gd name="connsiteY78" fmla="*/ 22208 h 56699"/>
                <a:gd name="connsiteX79" fmla="*/ 39828 w 84910"/>
                <a:gd name="connsiteY79" fmla="*/ 22208 h 56699"/>
                <a:gd name="connsiteX80" fmla="*/ 35935 w 84910"/>
                <a:gd name="connsiteY80" fmla="*/ 20261 h 56699"/>
                <a:gd name="connsiteX81" fmla="*/ 35935 w 84910"/>
                <a:gd name="connsiteY81" fmla="*/ 15469 h 56699"/>
                <a:gd name="connsiteX82" fmla="*/ 37956 w 84910"/>
                <a:gd name="connsiteY82" fmla="*/ 10827 h 56699"/>
                <a:gd name="connsiteX83" fmla="*/ 35785 w 84910"/>
                <a:gd name="connsiteY83" fmla="*/ 6785 h 56699"/>
                <a:gd name="connsiteX84" fmla="*/ 27250 w 84910"/>
                <a:gd name="connsiteY84" fmla="*/ 7683 h 56699"/>
                <a:gd name="connsiteX85" fmla="*/ 26426 w 84910"/>
                <a:gd name="connsiteY85" fmla="*/ 7683 h 56699"/>
                <a:gd name="connsiteX86" fmla="*/ 26426 w 84910"/>
                <a:gd name="connsiteY86" fmla="*/ 6410 h 56699"/>
                <a:gd name="connsiteX87" fmla="*/ 22488 w 84910"/>
                <a:gd name="connsiteY87" fmla="*/ 9 h 56699"/>
                <a:gd name="connsiteX88" fmla="*/ 21859 w 84910"/>
                <a:gd name="connsiteY88" fmla="*/ -103 h 56699"/>
                <a:gd name="connsiteX89" fmla="*/ 20886 w 84910"/>
                <a:gd name="connsiteY89" fmla="*/ -103 h 56699"/>
                <a:gd name="connsiteX90" fmla="*/ 19613 w 84910"/>
                <a:gd name="connsiteY90" fmla="*/ 870 h 56699"/>
                <a:gd name="connsiteX91" fmla="*/ 9356 w 84910"/>
                <a:gd name="connsiteY91" fmla="*/ 8357 h 56699"/>
                <a:gd name="connsiteX92" fmla="*/ 7409 w 84910"/>
                <a:gd name="connsiteY92" fmla="*/ 8881 h 56699"/>
                <a:gd name="connsiteX93" fmla="*/ 5538 w 84910"/>
                <a:gd name="connsiteY93" fmla="*/ 7384 h 56699"/>
                <a:gd name="connsiteX94" fmla="*/ 1270 w 84910"/>
                <a:gd name="connsiteY94" fmla="*/ 6410 h 56699"/>
                <a:gd name="connsiteX95" fmla="*/ -3 w 84910"/>
                <a:gd name="connsiteY95" fmla="*/ 7309 h 56699"/>
                <a:gd name="connsiteX96" fmla="*/ -3 w 84910"/>
                <a:gd name="connsiteY96" fmla="*/ 8731 h 56699"/>
                <a:gd name="connsiteX97" fmla="*/ -3 w 84910"/>
                <a:gd name="connsiteY97" fmla="*/ 17715 h 56699"/>
                <a:gd name="connsiteX98" fmla="*/ 2244 w 84910"/>
                <a:gd name="connsiteY98" fmla="*/ 23256 h 56699"/>
                <a:gd name="connsiteX99" fmla="*/ 9730 w 84910"/>
                <a:gd name="connsiteY99" fmla="*/ 22732 h 56699"/>
                <a:gd name="connsiteX100" fmla="*/ 9730 w 84910"/>
                <a:gd name="connsiteY100" fmla="*/ 26325 h 56699"/>
                <a:gd name="connsiteX101" fmla="*/ 7185 w 84910"/>
                <a:gd name="connsiteY101" fmla="*/ 29245 h 56699"/>
                <a:gd name="connsiteX102" fmla="*/ 9281 w 84910"/>
                <a:gd name="connsiteY102" fmla="*/ 30219 h 56699"/>
                <a:gd name="connsiteX103" fmla="*/ 9281 w 84910"/>
                <a:gd name="connsiteY103" fmla="*/ 36882 h 56699"/>
                <a:gd name="connsiteX104" fmla="*/ 10329 w 84910"/>
                <a:gd name="connsiteY104" fmla="*/ 39203 h 56699"/>
                <a:gd name="connsiteX105" fmla="*/ 13698 w 84910"/>
                <a:gd name="connsiteY105" fmla="*/ 39652 h 56699"/>
                <a:gd name="connsiteX106" fmla="*/ 23656 w 84910"/>
                <a:gd name="connsiteY106" fmla="*/ 42797 h 56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84910" h="56699">
                  <a:moveTo>
                    <a:pt x="23656" y="42797"/>
                  </a:moveTo>
                  <a:cubicBezTo>
                    <a:pt x="24637" y="43388"/>
                    <a:pt x="25168" y="44511"/>
                    <a:pt x="25004" y="45642"/>
                  </a:cubicBezTo>
                  <a:cubicBezTo>
                    <a:pt x="24809" y="46121"/>
                    <a:pt x="24562" y="46578"/>
                    <a:pt x="24255" y="46989"/>
                  </a:cubicBezTo>
                  <a:cubicBezTo>
                    <a:pt x="22518" y="49625"/>
                    <a:pt x="22106" y="52919"/>
                    <a:pt x="23132" y="55899"/>
                  </a:cubicBezTo>
                  <a:lnTo>
                    <a:pt x="26726" y="55899"/>
                  </a:lnTo>
                  <a:cubicBezTo>
                    <a:pt x="27070" y="55974"/>
                    <a:pt x="27429" y="55974"/>
                    <a:pt x="27774" y="55899"/>
                  </a:cubicBezTo>
                  <a:cubicBezTo>
                    <a:pt x="28672" y="55450"/>
                    <a:pt x="28373" y="54102"/>
                    <a:pt x="28148" y="53129"/>
                  </a:cubicBezTo>
                  <a:cubicBezTo>
                    <a:pt x="27587" y="51684"/>
                    <a:pt x="27781" y="50059"/>
                    <a:pt x="28672" y="48786"/>
                  </a:cubicBezTo>
                  <a:cubicBezTo>
                    <a:pt x="29511" y="47708"/>
                    <a:pt x="31068" y="47521"/>
                    <a:pt x="32139" y="48359"/>
                  </a:cubicBezTo>
                  <a:cubicBezTo>
                    <a:pt x="32296" y="48487"/>
                    <a:pt x="32438" y="48629"/>
                    <a:pt x="32565" y="48786"/>
                  </a:cubicBezTo>
                  <a:cubicBezTo>
                    <a:pt x="32640" y="49385"/>
                    <a:pt x="32640" y="49984"/>
                    <a:pt x="32565" y="50583"/>
                  </a:cubicBezTo>
                  <a:cubicBezTo>
                    <a:pt x="32985" y="52866"/>
                    <a:pt x="35126" y="54424"/>
                    <a:pt x="37432" y="54102"/>
                  </a:cubicBezTo>
                  <a:cubicBezTo>
                    <a:pt x="37671" y="54199"/>
                    <a:pt x="37941" y="54199"/>
                    <a:pt x="38181" y="54102"/>
                  </a:cubicBezTo>
                  <a:cubicBezTo>
                    <a:pt x="38457" y="53795"/>
                    <a:pt x="38622" y="53398"/>
                    <a:pt x="38630" y="52979"/>
                  </a:cubicBezTo>
                  <a:cubicBezTo>
                    <a:pt x="38929" y="51721"/>
                    <a:pt x="38929" y="50418"/>
                    <a:pt x="38630" y="49160"/>
                  </a:cubicBezTo>
                  <a:cubicBezTo>
                    <a:pt x="38315" y="47850"/>
                    <a:pt x="37200" y="46885"/>
                    <a:pt x="35860" y="46764"/>
                  </a:cubicBezTo>
                  <a:cubicBezTo>
                    <a:pt x="34886" y="46764"/>
                    <a:pt x="33913" y="47439"/>
                    <a:pt x="33015" y="47139"/>
                  </a:cubicBezTo>
                  <a:cubicBezTo>
                    <a:pt x="32116" y="46839"/>
                    <a:pt x="31592" y="45118"/>
                    <a:pt x="31667" y="43845"/>
                  </a:cubicBezTo>
                  <a:cubicBezTo>
                    <a:pt x="32273" y="40790"/>
                    <a:pt x="31652" y="37616"/>
                    <a:pt x="29945" y="35010"/>
                  </a:cubicBezTo>
                  <a:cubicBezTo>
                    <a:pt x="28665" y="33865"/>
                    <a:pt x="27160" y="32996"/>
                    <a:pt x="25528" y="32465"/>
                  </a:cubicBezTo>
                  <a:cubicBezTo>
                    <a:pt x="23918" y="31911"/>
                    <a:pt x="22450" y="30990"/>
                    <a:pt x="21260" y="29770"/>
                  </a:cubicBezTo>
                  <a:cubicBezTo>
                    <a:pt x="20092" y="28444"/>
                    <a:pt x="20092" y="26453"/>
                    <a:pt x="21260" y="25128"/>
                  </a:cubicBezTo>
                  <a:cubicBezTo>
                    <a:pt x="22638" y="24012"/>
                    <a:pt x="24599" y="24012"/>
                    <a:pt x="25977" y="25128"/>
                  </a:cubicBezTo>
                  <a:cubicBezTo>
                    <a:pt x="27152" y="26385"/>
                    <a:pt x="27953" y="27935"/>
                    <a:pt x="28298" y="29620"/>
                  </a:cubicBezTo>
                  <a:cubicBezTo>
                    <a:pt x="28298" y="30368"/>
                    <a:pt x="28747" y="31267"/>
                    <a:pt x="29496" y="31641"/>
                  </a:cubicBezTo>
                  <a:cubicBezTo>
                    <a:pt x="29863" y="31716"/>
                    <a:pt x="30252" y="31716"/>
                    <a:pt x="30619" y="31641"/>
                  </a:cubicBezTo>
                  <a:cubicBezTo>
                    <a:pt x="31966" y="31566"/>
                    <a:pt x="33314" y="31566"/>
                    <a:pt x="34662" y="31641"/>
                  </a:cubicBezTo>
                  <a:cubicBezTo>
                    <a:pt x="36047" y="31798"/>
                    <a:pt x="37200" y="32772"/>
                    <a:pt x="37581" y="34112"/>
                  </a:cubicBezTo>
                  <a:cubicBezTo>
                    <a:pt x="37956" y="36133"/>
                    <a:pt x="35560" y="38005"/>
                    <a:pt x="36159" y="39952"/>
                  </a:cubicBezTo>
                  <a:cubicBezTo>
                    <a:pt x="36758" y="41898"/>
                    <a:pt x="39453" y="41973"/>
                    <a:pt x="41475" y="42048"/>
                  </a:cubicBezTo>
                  <a:cubicBezTo>
                    <a:pt x="43354" y="42033"/>
                    <a:pt x="45211" y="42497"/>
                    <a:pt x="46865" y="43396"/>
                  </a:cubicBezTo>
                  <a:cubicBezTo>
                    <a:pt x="46042" y="46697"/>
                    <a:pt x="47547" y="50149"/>
                    <a:pt x="50534" y="51781"/>
                  </a:cubicBezTo>
                  <a:cubicBezTo>
                    <a:pt x="51769" y="52926"/>
                    <a:pt x="53566" y="53218"/>
                    <a:pt x="55101" y="52530"/>
                  </a:cubicBezTo>
                  <a:cubicBezTo>
                    <a:pt x="56404" y="51257"/>
                    <a:pt x="56426" y="49175"/>
                    <a:pt x="55161" y="47873"/>
                  </a:cubicBezTo>
                  <a:cubicBezTo>
                    <a:pt x="55138" y="47850"/>
                    <a:pt x="55123" y="47828"/>
                    <a:pt x="55101" y="47813"/>
                  </a:cubicBezTo>
                  <a:cubicBezTo>
                    <a:pt x="53768" y="46622"/>
                    <a:pt x="52286" y="45612"/>
                    <a:pt x="50684" y="44818"/>
                  </a:cubicBezTo>
                  <a:cubicBezTo>
                    <a:pt x="49067" y="44032"/>
                    <a:pt x="48003" y="42422"/>
                    <a:pt x="47913" y="40625"/>
                  </a:cubicBezTo>
                  <a:cubicBezTo>
                    <a:pt x="47913" y="38529"/>
                    <a:pt x="50384" y="37331"/>
                    <a:pt x="52406" y="36507"/>
                  </a:cubicBezTo>
                  <a:cubicBezTo>
                    <a:pt x="53828" y="39517"/>
                    <a:pt x="56029" y="42100"/>
                    <a:pt x="58770" y="43994"/>
                  </a:cubicBezTo>
                  <a:cubicBezTo>
                    <a:pt x="60536" y="45492"/>
                    <a:pt x="62827" y="46218"/>
                    <a:pt x="65133" y="46016"/>
                  </a:cubicBezTo>
                  <a:cubicBezTo>
                    <a:pt x="67454" y="45567"/>
                    <a:pt x="67304" y="43919"/>
                    <a:pt x="68652" y="42722"/>
                  </a:cubicBezTo>
                  <a:cubicBezTo>
                    <a:pt x="70000" y="41524"/>
                    <a:pt x="71123" y="43171"/>
                    <a:pt x="70674" y="44893"/>
                  </a:cubicBezTo>
                  <a:cubicBezTo>
                    <a:pt x="70165" y="46263"/>
                    <a:pt x="69371" y="47513"/>
                    <a:pt x="68353" y="48562"/>
                  </a:cubicBezTo>
                  <a:cubicBezTo>
                    <a:pt x="67335" y="49587"/>
                    <a:pt x="66631" y="50890"/>
                    <a:pt x="66331" y="52305"/>
                  </a:cubicBezTo>
                  <a:cubicBezTo>
                    <a:pt x="66204" y="54484"/>
                    <a:pt x="67829" y="56370"/>
                    <a:pt x="70000" y="56572"/>
                  </a:cubicBezTo>
                  <a:cubicBezTo>
                    <a:pt x="70779" y="56685"/>
                    <a:pt x="71565" y="56400"/>
                    <a:pt x="72096" y="55824"/>
                  </a:cubicBezTo>
                  <a:cubicBezTo>
                    <a:pt x="72291" y="55494"/>
                    <a:pt x="72441" y="55142"/>
                    <a:pt x="72545" y="54776"/>
                  </a:cubicBezTo>
                  <a:cubicBezTo>
                    <a:pt x="73152" y="54019"/>
                    <a:pt x="73998" y="53488"/>
                    <a:pt x="74941" y="53278"/>
                  </a:cubicBezTo>
                  <a:cubicBezTo>
                    <a:pt x="77367" y="52440"/>
                    <a:pt x="79875" y="51863"/>
                    <a:pt x="82428" y="51556"/>
                  </a:cubicBezTo>
                  <a:cubicBezTo>
                    <a:pt x="82817" y="50216"/>
                    <a:pt x="82630" y="48779"/>
                    <a:pt x="81904" y="47588"/>
                  </a:cubicBezTo>
                  <a:cubicBezTo>
                    <a:pt x="81365" y="46952"/>
                    <a:pt x="80953" y="46211"/>
                    <a:pt x="80706" y="45417"/>
                  </a:cubicBezTo>
                  <a:cubicBezTo>
                    <a:pt x="80706" y="43919"/>
                    <a:pt x="82129" y="42872"/>
                    <a:pt x="83327" y="41898"/>
                  </a:cubicBezTo>
                  <a:cubicBezTo>
                    <a:pt x="84524" y="40925"/>
                    <a:pt x="85498" y="38978"/>
                    <a:pt x="84225" y="38080"/>
                  </a:cubicBezTo>
                  <a:cubicBezTo>
                    <a:pt x="82952" y="37181"/>
                    <a:pt x="81006" y="35834"/>
                    <a:pt x="81006" y="33887"/>
                  </a:cubicBezTo>
                  <a:cubicBezTo>
                    <a:pt x="81253" y="31956"/>
                    <a:pt x="81679" y="30046"/>
                    <a:pt x="82278" y="28197"/>
                  </a:cubicBezTo>
                  <a:cubicBezTo>
                    <a:pt x="82900" y="26310"/>
                    <a:pt x="82301" y="24237"/>
                    <a:pt x="80781" y="22956"/>
                  </a:cubicBezTo>
                  <a:cubicBezTo>
                    <a:pt x="80452" y="24783"/>
                    <a:pt x="79209" y="26310"/>
                    <a:pt x="77487" y="26999"/>
                  </a:cubicBezTo>
                  <a:cubicBezTo>
                    <a:pt x="76603" y="27074"/>
                    <a:pt x="75727" y="27224"/>
                    <a:pt x="74866" y="27449"/>
                  </a:cubicBezTo>
                  <a:cubicBezTo>
                    <a:pt x="74013" y="27973"/>
                    <a:pt x="73257" y="28624"/>
                    <a:pt x="72620" y="29395"/>
                  </a:cubicBezTo>
                  <a:cubicBezTo>
                    <a:pt x="72014" y="30248"/>
                    <a:pt x="70906" y="30586"/>
                    <a:pt x="69925" y="30219"/>
                  </a:cubicBezTo>
                  <a:cubicBezTo>
                    <a:pt x="70105" y="29178"/>
                    <a:pt x="69633" y="28137"/>
                    <a:pt x="68727" y="27598"/>
                  </a:cubicBezTo>
                  <a:cubicBezTo>
                    <a:pt x="67851" y="27029"/>
                    <a:pt x="67043" y="26348"/>
                    <a:pt x="66331" y="25577"/>
                  </a:cubicBezTo>
                  <a:cubicBezTo>
                    <a:pt x="64759" y="23405"/>
                    <a:pt x="66331" y="20710"/>
                    <a:pt x="65732" y="18090"/>
                  </a:cubicBezTo>
                  <a:cubicBezTo>
                    <a:pt x="65133" y="15469"/>
                    <a:pt x="63112" y="14496"/>
                    <a:pt x="60417" y="14571"/>
                  </a:cubicBezTo>
                  <a:cubicBezTo>
                    <a:pt x="59967" y="14496"/>
                    <a:pt x="59518" y="14496"/>
                    <a:pt x="59069" y="14571"/>
                  </a:cubicBezTo>
                  <a:cubicBezTo>
                    <a:pt x="58695" y="14571"/>
                    <a:pt x="58320" y="15245"/>
                    <a:pt x="58470" y="15694"/>
                  </a:cubicBezTo>
                  <a:cubicBezTo>
                    <a:pt x="58582" y="15941"/>
                    <a:pt x="58762" y="16151"/>
                    <a:pt x="58994" y="16293"/>
                  </a:cubicBezTo>
                  <a:lnTo>
                    <a:pt x="59967" y="17192"/>
                  </a:lnTo>
                  <a:cubicBezTo>
                    <a:pt x="59967" y="17192"/>
                    <a:pt x="59967" y="17192"/>
                    <a:pt x="59967" y="17192"/>
                  </a:cubicBezTo>
                  <a:cubicBezTo>
                    <a:pt x="60102" y="18427"/>
                    <a:pt x="59593" y="19640"/>
                    <a:pt x="58620" y="20411"/>
                  </a:cubicBezTo>
                  <a:cubicBezTo>
                    <a:pt x="57691" y="19115"/>
                    <a:pt x="56493" y="18045"/>
                    <a:pt x="55101" y="17266"/>
                  </a:cubicBezTo>
                  <a:cubicBezTo>
                    <a:pt x="54285" y="17146"/>
                    <a:pt x="53484" y="16944"/>
                    <a:pt x="52705" y="16667"/>
                  </a:cubicBezTo>
                  <a:cubicBezTo>
                    <a:pt x="51597" y="16009"/>
                    <a:pt x="50848" y="14878"/>
                    <a:pt x="50684" y="13598"/>
                  </a:cubicBezTo>
                  <a:cubicBezTo>
                    <a:pt x="49935" y="10880"/>
                    <a:pt x="49935" y="8005"/>
                    <a:pt x="50684" y="5287"/>
                  </a:cubicBezTo>
                  <a:cubicBezTo>
                    <a:pt x="47861" y="6814"/>
                    <a:pt x="45203" y="8619"/>
                    <a:pt x="42747" y="10678"/>
                  </a:cubicBezTo>
                  <a:cubicBezTo>
                    <a:pt x="41677" y="11516"/>
                    <a:pt x="40786" y="12564"/>
                    <a:pt x="40127" y="13747"/>
                  </a:cubicBezTo>
                  <a:cubicBezTo>
                    <a:pt x="39461" y="14931"/>
                    <a:pt x="39461" y="16383"/>
                    <a:pt x="40127" y="17566"/>
                  </a:cubicBezTo>
                  <a:cubicBezTo>
                    <a:pt x="40651" y="18389"/>
                    <a:pt x="41475" y="18913"/>
                    <a:pt x="41999" y="19662"/>
                  </a:cubicBezTo>
                  <a:cubicBezTo>
                    <a:pt x="42523" y="20411"/>
                    <a:pt x="42822" y="21684"/>
                    <a:pt x="41999" y="22208"/>
                  </a:cubicBezTo>
                  <a:cubicBezTo>
                    <a:pt x="41310" y="22515"/>
                    <a:pt x="40517" y="22515"/>
                    <a:pt x="39828" y="22208"/>
                  </a:cubicBezTo>
                  <a:cubicBezTo>
                    <a:pt x="38338" y="22043"/>
                    <a:pt x="36960" y="21354"/>
                    <a:pt x="35935" y="20261"/>
                  </a:cubicBezTo>
                  <a:cubicBezTo>
                    <a:pt x="35029" y="18794"/>
                    <a:pt x="35029" y="16937"/>
                    <a:pt x="35935" y="15469"/>
                  </a:cubicBezTo>
                  <a:cubicBezTo>
                    <a:pt x="36780" y="14002"/>
                    <a:pt x="37454" y="12445"/>
                    <a:pt x="37956" y="10827"/>
                  </a:cubicBezTo>
                  <a:cubicBezTo>
                    <a:pt x="38405" y="9121"/>
                    <a:pt x="37454" y="7354"/>
                    <a:pt x="35785" y="6785"/>
                  </a:cubicBezTo>
                  <a:cubicBezTo>
                    <a:pt x="33052" y="7758"/>
                    <a:pt x="30125" y="8065"/>
                    <a:pt x="27250" y="7683"/>
                  </a:cubicBezTo>
                  <a:cubicBezTo>
                    <a:pt x="26980" y="7750"/>
                    <a:pt x="26696" y="7750"/>
                    <a:pt x="26426" y="7683"/>
                  </a:cubicBezTo>
                  <a:cubicBezTo>
                    <a:pt x="26426" y="7683"/>
                    <a:pt x="26426" y="6860"/>
                    <a:pt x="26426" y="6410"/>
                  </a:cubicBezTo>
                  <a:cubicBezTo>
                    <a:pt x="27107" y="3558"/>
                    <a:pt x="25341" y="690"/>
                    <a:pt x="22488" y="9"/>
                  </a:cubicBezTo>
                  <a:cubicBezTo>
                    <a:pt x="22278" y="-43"/>
                    <a:pt x="22069" y="-81"/>
                    <a:pt x="21859" y="-103"/>
                  </a:cubicBezTo>
                  <a:lnTo>
                    <a:pt x="20886" y="-103"/>
                  </a:lnTo>
                  <a:cubicBezTo>
                    <a:pt x="20384" y="106"/>
                    <a:pt x="19950" y="443"/>
                    <a:pt x="19613" y="870"/>
                  </a:cubicBezTo>
                  <a:cubicBezTo>
                    <a:pt x="16618" y="3895"/>
                    <a:pt x="13152" y="6425"/>
                    <a:pt x="9356" y="8357"/>
                  </a:cubicBezTo>
                  <a:cubicBezTo>
                    <a:pt x="8772" y="8716"/>
                    <a:pt x="8098" y="8896"/>
                    <a:pt x="7409" y="8881"/>
                  </a:cubicBezTo>
                  <a:cubicBezTo>
                    <a:pt x="6586" y="8881"/>
                    <a:pt x="6137" y="7907"/>
                    <a:pt x="5538" y="7384"/>
                  </a:cubicBezTo>
                  <a:cubicBezTo>
                    <a:pt x="4347" y="6403"/>
                    <a:pt x="2767" y="6043"/>
                    <a:pt x="1270" y="6410"/>
                  </a:cubicBezTo>
                  <a:cubicBezTo>
                    <a:pt x="754" y="6545"/>
                    <a:pt x="304" y="6867"/>
                    <a:pt x="-3" y="7309"/>
                  </a:cubicBezTo>
                  <a:cubicBezTo>
                    <a:pt x="-115" y="7780"/>
                    <a:pt x="-115" y="8267"/>
                    <a:pt x="-3" y="8731"/>
                  </a:cubicBezTo>
                  <a:cubicBezTo>
                    <a:pt x="-3" y="11726"/>
                    <a:pt x="-3" y="14721"/>
                    <a:pt x="-3" y="17715"/>
                  </a:cubicBezTo>
                  <a:cubicBezTo>
                    <a:pt x="-3" y="20710"/>
                    <a:pt x="-3" y="22283"/>
                    <a:pt x="2244" y="23256"/>
                  </a:cubicBezTo>
                  <a:cubicBezTo>
                    <a:pt x="4490" y="24229"/>
                    <a:pt x="7035" y="22358"/>
                    <a:pt x="9730" y="22732"/>
                  </a:cubicBezTo>
                  <a:cubicBezTo>
                    <a:pt x="10374" y="23847"/>
                    <a:pt x="10374" y="25210"/>
                    <a:pt x="9730" y="26325"/>
                  </a:cubicBezTo>
                  <a:cubicBezTo>
                    <a:pt x="9049" y="27434"/>
                    <a:pt x="8188" y="28422"/>
                    <a:pt x="7185" y="29245"/>
                  </a:cubicBezTo>
                  <a:lnTo>
                    <a:pt x="9281" y="30219"/>
                  </a:lnTo>
                  <a:cubicBezTo>
                    <a:pt x="9019" y="32435"/>
                    <a:pt x="9019" y="34666"/>
                    <a:pt x="9281" y="36882"/>
                  </a:cubicBezTo>
                  <a:cubicBezTo>
                    <a:pt x="9326" y="37758"/>
                    <a:pt x="9700" y="38589"/>
                    <a:pt x="10329" y="39203"/>
                  </a:cubicBezTo>
                  <a:cubicBezTo>
                    <a:pt x="11347" y="39802"/>
                    <a:pt x="12560" y="39967"/>
                    <a:pt x="13698" y="39652"/>
                  </a:cubicBezTo>
                  <a:cubicBezTo>
                    <a:pt x="17315" y="39218"/>
                    <a:pt x="20946" y="40363"/>
                    <a:pt x="23656" y="42797"/>
                  </a:cubicBezTo>
                  <a:close/>
                </a:path>
              </a:pathLst>
            </a:custGeom>
            <a:grpFill/>
            <a:ln w="7486" cap="flat">
              <a:solidFill>
                <a:schemeClr val="bg1"/>
              </a:solidFill>
              <a:prstDash val="solid"/>
              <a:miter/>
            </a:ln>
          </p:spPr>
          <p:txBody>
            <a:bodyPr rtlCol="0" anchor="ctr"/>
            <a:lstStyle/>
            <a:p>
              <a:endParaRPr lang="en-US"/>
            </a:p>
          </p:txBody>
        </p:sp>
        <p:sp>
          <p:nvSpPr>
            <p:cNvPr id="11" name="Freeform 10">
              <a:extLst>
                <a:ext uri="{FF2B5EF4-FFF2-40B4-BE49-F238E27FC236}">
                  <a16:creationId xmlns:a16="http://schemas.microsoft.com/office/drawing/2014/main" id="{BBF7A54F-30E7-0E4A-BBB0-90CBD23C46C0}"/>
                </a:ext>
              </a:extLst>
            </p:cNvPr>
            <p:cNvSpPr/>
            <p:nvPr/>
          </p:nvSpPr>
          <p:spPr>
            <a:xfrm>
              <a:off x="6482595" y="6737813"/>
              <a:ext cx="7230" cy="8819"/>
            </a:xfrm>
            <a:custGeom>
              <a:avLst/>
              <a:gdLst>
                <a:gd name="connsiteX0" fmla="*/ 6380 w 7230"/>
                <a:gd name="connsiteY0" fmla="*/ 742 h 8819"/>
                <a:gd name="connsiteX1" fmla="*/ 1723 w 7230"/>
                <a:gd name="connsiteY1" fmla="*/ 967 h 8819"/>
                <a:gd name="connsiteX2" fmla="*/ 1289 w 7230"/>
                <a:gd name="connsiteY2" fmla="*/ 1566 h 8819"/>
                <a:gd name="connsiteX3" fmla="*/ 166 w 7230"/>
                <a:gd name="connsiteY3" fmla="*/ 4336 h 8819"/>
                <a:gd name="connsiteX4" fmla="*/ 166 w 7230"/>
                <a:gd name="connsiteY4" fmla="*/ 7256 h 8819"/>
                <a:gd name="connsiteX5" fmla="*/ 1289 w 7230"/>
                <a:gd name="connsiteY5" fmla="*/ 8604 h 8819"/>
                <a:gd name="connsiteX6" fmla="*/ 1888 w 7230"/>
                <a:gd name="connsiteY6" fmla="*/ 8604 h 8819"/>
                <a:gd name="connsiteX7" fmla="*/ 3011 w 7230"/>
                <a:gd name="connsiteY7" fmla="*/ 8604 h 8819"/>
                <a:gd name="connsiteX8" fmla="*/ 6604 w 7230"/>
                <a:gd name="connsiteY8" fmla="*/ 5459 h 8819"/>
                <a:gd name="connsiteX9" fmla="*/ 6380 w 7230"/>
                <a:gd name="connsiteY9" fmla="*/ 742 h 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30" h="8819">
                  <a:moveTo>
                    <a:pt x="6380" y="742"/>
                  </a:moveTo>
                  <a:cubicBezTo>
                    <a:pt x="5032" y="-455"/>
                    <a:pt x="2951" y="-381"/>
                    <a:pt x="1723" y="967"/>
                  </a:cubicBezTo>
                  <a:cubicBezTo>
                    <a:pt x="1559" y="1117"/>
                    <a:pt x="1409" y="1342"/>
                    <a:pt x="1289" y="1566"/>
                  </a:cubicBezTo>
                  <a:cubicBezTo>
                    <a:pt x="810" y="2464"/>
                    <a:pt x="428" y="3363"/>
                    <a:pt x="166" y="4336"/>
                  </a:cubicBezTo>
                  <a:cubicBezTo>
                    <a:pt x="-171" y="5309"/>
                    <a:pt x="-171" y="6283"/>
                    <a:pt x="166" y="7256"/>
                  </a:cubicBezTo>
                  <a:cubicBezTo>
                    <a:pt x="435" y="7780"/>
                    <a:pt x="817" y="8229"/>
                    <a:pt x="1289" y="8604"/>
                  </a:cubicBezTo>
                  <a:lnTo>
                    <a:pt x="1888" y="8604"/>
                  </a:lnTo>
                  <a:cubicBezTo>
                    <a:pt x="2255" y="8753"/>
                    <a:pt x="2644" y="8753"/>
                    <a:pt x="3011" y="8604"/>
                  </a:cubicBezTo>
                  <a:cubicBezTo>
                    <a:pt x="4635" y="8154"/>
                    <a:pt x="5961" y="7032"/>
                    <a:pt x="6604" y="5459"/>
                  </a:cubicBezTo>
                  <a:cubicBezTo>
                    <a:pt x="7398" y="3962"/>
                    <a:pt x="7308" y="2165"/>
                    <a:pt x="6380" y="742"/>
                  </a:cubicBezTo>
                  <a:close/>
                </a:path>
              </a:pathLst>
            </a:custGeom>
            <a:grpFill/>
            <a:ln w="7486" cap="flat">
              <a:solidFill>
                <a:schemeClr val="bg1"/>
              </a:solidFill>
              <a:prstDash val="solid"/>
              <a:miter/>
            </a:ln>
          </p:spPr>
          <p:txBody>
            <a:bodyPr rtlCol="0" anchor="ctr"/>
            <a:lstStyle/>
            <a:p>
              <a:endParaRPr lang="en-US"/>
            </a:p>
          </p:txBody>
        </p:sp>
        <p:sp>
          <p:nvSpPr>
            <p:cNvPr id="12" name="Freeform 11">
              <a:extLst>
                <a:ext uri="{FF2B5EF4-FFF2-40B4-BE49-F238E27FC236}">
                  <a16:creationId xmlns:a16="http://schemas.microsoft.com/office/drawing/2014/main" id="{EEAD97AC-35A0-3942-B259-853930600DF4}"/>
                </a:ext>
              </a:extLst>
            </p:cNvPr>
            <p:cNvSpPr/>
            <p:nvPr/>
          </p:nvSpPr>
          <p:spPr>
            <a:xfrm>
              <a:off x="6457629" y="6751732"/>
              <a:ext cx="14663" cy="9911"/>
            </a:xfrm>
            <a:custGeom>
              <a:avLst/>
              <a:gdLst>
                <a:gd name="connsiteX0" fmla="*/ 9559 w 14663"/>
                <a:gd name="connsiteY0" fmla="*/ 374 h 9911"/>
                <a:gd name="connsiteX1" fmla="*/ 2671 w 14663"/>
                <a:gd name="connsiteY1" fmla="*/ 374 h 9911"/>
                <a:gd name="connsiteX2" fmla="*/ 1248 w 14663"/>
                <a:gd name="connsiteY2" fmla="*/ 374 h 9911"/>
                <a:gd name="connsiteX3" fmla="*/ -24 w 14663"/>
                <a:gd name="connsiteY3" fmla="*/ 2995 h 9911"/>
                <a:gd name="connsiteX4" fmla="*/ 500 w 14663"/>
                <a:gd name="connsiteY4" fmla="*/ 5990 h 9911"/>
                <a:gd name="connsiteX5" fmla="*/ 3270 w 14663"/>
                <a:gd name="connsiteY5" fmla="*/ 6738 h 9911"/>
                <a:gd name="connsiteX6" fmla="*/ 4543 w 14663"/>
                <a:gd name="connsiteY6" fmla="*/ 9808 h 9911"/>
                <a:gd name="connsiteX7" fmla="*/ 6040 w 14663"/>
                <a:gd name="connsiteY7" fmla="*/ 7637 h 9911"/>
                <a:gd name="connsiteX8" fmla="*/ 6414 w 14663"/>
                <a:gd name="connsiteY8" fmla="*/ 5091 h 9911"/>
                <a:gd name="connsiteX9" fmla="*/ 6414 w 14663"/>
                <a:gd name="connsiteY9" fmla="*/ 4343 h 9911"/>
                <a:gd name="connsiteX10" fmla="*/ 6938 w 14663"/>
                <a:gd name="connsiteY10" fmla="*/ 4343 h 9911"/>
                <a:gd name="connsiteX11" fmla="*/ 10383 w 14663"/>
                <a:gd name="connsiteY11" fmla="*/ 4343 h 9911"/>
                <a:gd name="connsiteX12" fmla="*/ 10981 w 14663"/>
                <a:gd name="connsiteY12" fmla="*/ 4792 h 9911"/>
                <a:gd name="connsiteX13" fmla="*/ 10981 w 14663"/>
                <a:gd name="connsiteY13" fmla="*/ 5391 h 9911"/>
                <a:gd name="connsiteX14" fmla="*/ 11655 w 14663"/>
                <a:gd name="connsiteY14" fmla="*/ 7487 h 9911"/>
                <a:gd name="connsiteX15" fmla="*/ 11655 w 14663"/>
                <a:gd name="connsiteY15" fmla="*/ 7487 h 9911"/>
                <a:gd name="connsiteX16" fmla="*/ 12029 w 14663"/>
                <a:gd name="connsiteY16" fmla="*/ 7487 h 9911"/>
                <a:gd name="connsiteX17" fmla="*/ 14073 w 14663"/>
                <a:gd name="connsiteY17" fmla="*/ 1273 h 9911"/>
                <a:gd name="connsiteX18" fmla="*/ 13153 w 14663"/>
                <a:gd name="connsiteY18" fmla="*/ 0 h 9911"/>
                <a:gd name="connsiteX19" fmla="*/ 9559 w 14663"/>
                <a:gd name="connsiteY19" fmla="*/ 374 h 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3" h="9911">
                  <a:moveTo>
                    <a:pt x="9559" y="374"/>
                  </a:moveTo>
                  <a:lnTo>
                    <a:pt x="2671" y="374"/>
                  </a:lnTo>
                  <a:cubicBezTo>
                    <a:pt x="2199" y="299"/>
                    <a:pt x="1713" y="299"/>
                    <a:pt x="1248" y="374"/>
                  </a:cubicBezTo>
                  <a:cubicBezTo>
                    <a:pt x="402" y="974"/>
                    <a:pt x="-84" y="1947"/>
                    <a:pt x="-24" y="2995"/>
                  </a:cubicBezTo>
                  <a:cubicBezTo>
                    <a:pt x="-197" y="4043"/>
                    <a:pt x="-10" y="5091"/>
                    <a:pt x="500" y="5990"/>
                  </a:cubicBezTo>
                  <a:cubicBezTo>
                    <a:pt x="1121" y="6888"/>
                    <a:pt x="2289" y="7187"/>
                    <a:pt x="3270" y="6738"/>
                  </a:cubicBezTo>
                  <a:cubicBezTo>
                    <a:pt x="3150" y="7936"/>
                    <a:pt x="3629" y="9059"/>
                    <a:pt x="4543" y="9808"/>
                  </a:cubicBezTo>
                  <a:cubicBezTo>
                    <a:pt x="5329" y="9359"/>
                    <a:pt x="5875" y="8535"/>
                    <a:pt x="6040" y="7637"/>
                  </a:cubicBezTo>
                  <a:cubicBezTo>
                    <a:pt x="6235" y="6813"/>
                    <a:pt x="6362" y="5915"/>
                    <a:pt x="6414" y="5091"/>
                  </a:cubicBezTo>
                  <a:cubicBezTo>
                    <a:pt x="6369" y="4866"/>
                    <a:pt x="6369" y="4567"/>
                    <a:pt x="6414" y="4343"/>
                  </a:cubicBezTo>
                  <a:cubicBezTo>
                    <a:pt x="6579" y="4268"/>
                    <a:pt x="6774" y="4268"/>
                    <a:pt x="6938" y="4343"/>
                  </a:cubicBezTo>
                  <a:cubicBezTo>
                    <a:pt x="8039" y="3893"/>
                    <a:pt x="9282" y="3893"/>
                    <a:pt x="10383" y="4343"/>
                  </a:cubicBezTo>
                  <a:cubicBezTo>
                    <a:pt x="10622" y="4417"/>
                    <a:pt x="10832" y="4567"/>
                    <a:pt x="10981" y="4792"/>
                  </a:cubicBezTo>
                  <a:cubicBezTo>
                    <a:pt x="11026" y="5016"/>
                    <a:pt x="11026" y="5166"/>
                    <a:pt x="10981" y="5391"/>
                  </a:cubicBezTo>
                  <a:cubicBezTo>
                    <a:pt x="11116" y="6139"/>
                    <a:pt x="11341" y="6813"/>
                    <a:pt x="11655" y="7487"/>
                  </a:cubicBezTo>
                  <a:lnTo>
                    <a:pt x="11655" y="7487"/>
                  </a:lnTo>
                  <a:lnTo>
                    <a:pt x="12029" y="7487"/>
                  </a:lnTo>
                  <a:cubicBezTo>
                    <a:pt x="14321" y="6364"/>
                    <a:pt x="15234" y="3519"/>
                    <a:pt x="14073" y="1273"/>
                  </a:cubicBezTo>
                  <a:cubicBezTo>
                    <a:pt x="13841" y="749"/>
                    <a:pt x="13527" y="374"/>
                    <a:pt x="13153" y="0"/>
                  </a:cubicBezTo>
                  <a:cubicBezTo>
                    <a:pt x="11940" y="-225"/>
                    <a:pt x="10704" y="-75"/>
                    <a:pt x="9559" y="374"/>
                  </a:cubicBezTo>
                  <a:close/>
                </a:path>
              </a:pathLst>
            </a:custGeom>
            <a:grpFill/>
            <a:ln w="7486" cap="flat">
              <a:solidFill>
                <a:schemeClr val="bg1"/>
              </a:solidFill>
              <a:prstDash val="solid"/>
              <a:miter/>
            </a:ln>
          </p:spPr>
          <p:txBody>
            <a:bodyPr rtlCol="0" anchor="ctr"/>
            <a:lstStyle/>
            <a:p>
              <a:endParaRPr lang="en-US"/>
            </a:p>
          </p:txBody>
        </p:sp>
        <p:sp>
          <p:nvSpPr>
            <p:cNvPr id="13" name="Freeform 12">
              <a:extLst>
                <a:ext uri="{FF2B5EF4-FFF2-40B4-BE49-F238E27FC236}">
                  <a16:creationId xmlns:a16="http://schemas.microsoft.com/office/drawing/2014/main" id="{4249EA40-D01E-4847-86CC-9C3FF215D467}"/>
                </a:ext>
              </a:extLst>
            </p:cNvPr>
            <p:cNvSpPr/>
            <p:nvPr/>
          </p:nvSpPr>
          <p:spPr>
            <a:xfrm>
              <a:off x="6396196" y="6723909"/>
              <a:ext cx="31845" cy="16471"/>
            </a:xfrm>
            <a:custGeom>
              <a:avLst/>
              <a:gdLst>
                <a:gd name="connsiteX0" fmla="*/ 31236 w 31845"/>
                <a:gd name="connsiteY0" fmla="*/ 13224 h 16471"/>
                <a:gd name="connsiteX1" fmla="*/ 31236 w 31845"/>
                <a:gd name="connsiteY1" fmla="*/ 12026 h 16471"/>
                <a:gd name="connsiteX2" fmla="*/ 31236 w 31845"/>
                <a:gd name="connsiteY2" fmla="*/ 10753 h 16471"/>
                <a:gd name="connsiteX3" fmla="*/ 31686 w 31845"/>
                <a:gd name="connsiteY3" fmla="*/ 9405 h 16471"/>
                <a:gd name="connsiteX4" fmla="*/ 31686 w 31845"/>
                <a:gd name="connsiteY4" fmla="*/ 7684 h 16471"/>
                <a:gd name="connsiteX5" fmla="*/ 31686 w 31845"/>
                <a:gd name="connsiteY5" fmla="*/ 7234 h 16471"/>
                <a:gd name="connsiteX6" fmla="*/ 31311 w 31845"/>
                <a:gd name="connsiteY6" fmla="*/ 7234 h 16471"/>
                <a:gd name="connsiteX7" fmla="*/ 28316 w 31845"/>
                <a:gd name="connsiteY7" fmla="*/ 7234 h 16471"/>
                <a:gd name="connsiteX8" fmla="*/ 26669 w 31845"/>
                <a:gd name="connsiteY8" fmla="*/ 6111 h 16471"/>
                <a:gd name="connsiteX9" fmla="*/ 24423 w 31845"/>
                <a:gd name="connsiteY9" fmla="*/ 6635 h 16471"/>
                <a:gd name="connsiteX10" fmla="*/ 23001 w 31845"/>
                <a:gd name="connsiteY10" fmla="*/ 5662 h 16471"/>
                <a:gd name="connsiteX11" fmla="*/ 22327 w 31845"/>
                <a:gd name="connsiteY11" fmla="*/ 4015 h 16471"/>
                <a:gd name="connsiteX12" fmla="*/ 18284 w 31845"/>
                <a:gd name="connsiteY12" fmla="*/ -103 h 16471"/>
                <a:gd name="connsiteX13" fmla="*/ 16487 w 31845"/>
                <a:gd name="connsiteY13" fmla="*/ 2143 h 16471"/>
                <a:gd name="connsiteX14" fmla="*/ 13717 w 31845"/>
                <a:gd name="connsiteY14" fmla="*/ 2892 h 16471"/>
                <a:gd name="connsiteX15" fmla="*/ 10947 w 31845"/>
                <a:gd name="connsiteY15" fmla="*/ 1245 h 16471"/>
                <a:gd name="connsiteX16" fmla="*/ 7727 w 31845"/>
                <a:gd name="connsiteY16" fmla="*/ 721 h 16471"/>
                <a:gd name="connsiteX17" fmla="*/ 1214 w 31845"/>
                <a:gd name="connsiteY17" fmla="*/ 3266 h 16471"/>
                <a:gd name="connsiteX18" fmla="*/ -59 w 31845"/>
                <a:gd name="connsiteY18" fmla="*/ 5587 h 16471"/>
                <a:gd name="connsiteX19" fmla="*/ -59 w 31845"/>
                <a:gd name="connsiteY19" fmla="*/ 6261 h 16471"/>
                <a:gd name="connsiteX20" fmla="*/ -59 w 31845"/>
                <a:gd name="connsiteY20" fmla="*/ 6710 h 16471"/>
                <a:gd name="connsiteX21" fmla="*/ 7428 w 31845"/>
                <a:gd name="connsiteY21" fmla="*/ 8956 h 16471"/>
                <a:gd name="connsiteX22" fmla="*/ 9899 w 31845"/>
                <a:gd name="connsiteY22" fmla="*/ 7983 h 16471"/>
                <a:gd name="connsiteX23" fmla="*/ 11546 w 31845"/>
                <a:gd name="connsiteY23" fmla="*/ 4988 h 16471"/>
                <a:gd name="connsiteX24" fmla="*/ 16487 w 31845"/>
                <a:gd name="connsiteY24" fmla="*/ 5887 h 16471"/>
                <a:gd name="connsiteX25" fmla="*/ 16487 w 31845"/>
                <a:gd name="connsiteY25" fmla="*/ 9855 h 16471"/>
                <a:gd name="connsiteX26" fmla="*/ 16487 w 31845"/>
                <a:gd name="connsiteY26" fmla="*/ 10454 h 16471"/>
                <a:gd name="connsiteX27" fmla="*/ 16936 w 31845"/>
                <a:gd name="connsiteY27" fmla="*/ 10454 h 16471"/>
                <a:gd name="connsiteX28" fmla="*/ 22177 w 31845"/>
                <a:gd name="connsiteY28" fmla="*/ 11352 h 16471"/>
                <a:gd name="connsiteX29" fmla="*/ 22177 w 31845"/>
                <a:gd name="connsiteY29" fmla="*/ 14122 h 16471"/>
                <a:gd name="connsiteX30" fmla="*/ 22776 w 31845"/>
                <a:gd name="connsiteY30" fmla="*/ 14646 h 16471"/>
                <a:gd name="connsiteX31" fmla="*/ 25022 w 31845"/>
                <a:gd name="connsiteY31" fmla="*/ 16368 h 16471"/>
                <a:gd name="connsiteX32" fmla="*/ 26145 w 31845"/>
                <a:gd name="connsiteY32" fmla="*/ 12924 h 16471"/>
                <a:gd name="connsiteX33" fmla="*/ 30338 w 31845"/>
                <a:gd name="connsiteY33" fmla="*/ 13374 h 16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1845" h="16471">
                  <a:moveTo>
                    <a:pt x="31236" y="13224"/>
                  </a:moveTo>
                  <a:cubicBezTo>
                    <a:pt x="31424" y="12850"/>
                    <a:pt x="31424" y="12400"/>
                    <a:pt x="31236" y="12026"/>
                  </a:cubicBezTo>
                  <a:cubicBezTo>
                    <a:pt x="31191" y="11577"/>
                    <a:pt x="31191" y="11202"/>
                    <a:pt x="31236" y="10753"/>
                  </a:cubicBezTo>
                  <a:cubicBezTo>
                    <a:pt x="31349" y="10304"/>
                    <a:pt x="31506" y="9855"/>
                    <a:pt x="31686" y="9405"/>
                  </a:cubicBezTo>
                  <a:cubicBezTo>
                    <a:pt x="31783" y="8806"/>
                    <a:pt x="31783" y="8283"/>
                    <a:pt x="31686" y="7684"/>
                  </a:cubicBezTo>
                  <a:cubicBezTo>
                    <a:pt x="31686" y="7684"/>
                    <a:pt x="31686" y="7309"/>
                    <a:pt x="31686" y="7234"/>
                  </a:cubicBezTo>
                  <a:lnTo>
                    <a:pt x="31311" y="7234"/>
                  </a:lnTo>
                  <a:cubicBezTo>
                    <a:pt x="30315" y="7384"/>
                    <a:pt x="29312" y="7384"/>
                    <a:pt x="28316" y="7234"/>
                  </a:cubicBezTo>
                  <a:cubicBezTo>
                    <a:pt x="27643" y="7234"/>
                    <a:pt x="27493" y="6111"/>
                    <a:pt x="26669" y="6111"/>
                  </a:cubicBezTo>
                  <a:cubicBezTo>
                    <a:pt x="25846" y="6111"/>
                    <a:pt x="25247" y="6710"/>
                    <a:pt x="24423" y="6635"/>
                  </a:cubicBezTo>
                  <a:cubicBezTo>
                    <a:pt x="23809" y="6560"/>
                    <a:pt x="23270" y="6186"/>
                    <a:pt x="23001" y="5662"/>
                  </a:cubicBezTo>
                  <a:cubicBezTo>
                    <a:pt x="22709" y="5138"/>
                    <a:pt x="22484" y="4614"/>
                    <a:pt x="22327" y="4015"/>
                  </a:cubicBezTo>
                  <a:cubicBezTo>
                    <a:pt x="21541" y="2218"/>
                    <a:pt x="20096" y="721"/>
                    <a:pt x="18284" y="-103"/>
                  </a:cubicBezTo>
                  <a:cubicBezTo>
                    <a:pt x="17880" y="796"/>
                    <a:pt x="17258" y="1544"/>
                    <a:pt x="16487" y="2143"/>
                  </a:cubicBezTo>
                  <a:cubicBezTo>
                    <a:pt x="15724" y="2817"/>
                    <a:pt x="14705" y="3042"/>
                    <a:pt x="13717" y="2892"/>
                  </a:cubicBezTo>
                  <a:cubicBezTo>
                    <a:pt x="12736" y="2443"/>
                    <a:pt x="11808" y="1918"/>
                    <a:pt x="10947" y="1245"/>
                  </a:cubicBezTo>
                  <a:cubicBezTo>
                    <a:pt x="9921" y="870"/>
                    <a:pt x="8828" y="646"/>
                    <a:pt x="7727" y="721"/>
                  </a:cubicBezTo>
                  <a:cubicBezTo>
                    <a:pt x="5287" y="571"/>
                    <a:pt x="2891" y="1469"/>
                    <a:pt x="1214" y="3266"/>
                  </a:cubicBezTo>
                  <a:cubicBezTo>
                    <a:pt x="705" y="4015"/>
                    <a:pt x="278" y="4764"/>
                    <a:pt x="-59" y="5587"/>
                  </a:cubicBezTo>
                  <a:cubicBezTo>
                    <a:pt x="-96" y="5812"/>
                    <a:pt x="-96" y="6036"/>
                    <a:pt x="-59" y="6261"/>
                  </a:cubicBezTo>
                  <a:cubicBezTo>
                    <a:pt x="-59" y="6261"/>
                    <a:pt x="-59" y="6261"/>
                    <a:pt x="-59" y="6710"/>
                  </a:cubicBezTo>
                  <a:cubicBezTo>
                    <a:pt x="1918" y="8657"/>
                    <a:pt x="4718" y="9480"/>
                    <a:pt x="7428" y="8956"/>
                  </a:cubicBezTo>
                  <a:cubicBezTo>
                    <a:pt x="8341" y="8956"/>
                    <a:pt x="9225" y="8582"/>
                    <a:pt x="9899" y="7983"/>
                  </a:cubicBezTo>
                  <a:cubicBezTo>
                    <a:pt x="10647" y="7084"/>
                    <a:pt x="10498" y="5587"/>
                    <a:pt x="11546" y="4988"/>
                  </a:cubicBezTo>
                  <a:cubicBezTo>
                    <a:pt x="12594" y="4389"/>
                    <a:pt x="14840" y="6411"/>
                    <a:pt x="16487" y="5887"/>
                  </a:cubicBezTo>
                  <a:cubicBezTo>
                    <a:pt x="16487" y="7234"/>
                    <a:pt x="16487" y="8507"/>
                    <a:pt x="16487" y="9855"/>
                  </a:cubicBezTo>
                  <a:cubicBezTo>
                    <a:pt x="16412" y="10079"/>
                    <a:pt x="16412" y="10229"/>
                    <a:pt x="16487" y="10454"/>
                  </a:cubicBezTo>
                  <a:cubicBezTo>
                    <a:pt x="16487" y="10454"/>
                    <a:pt x="16487" y="10454"/>
                    <a:pt x="16936" y="10454"/>
                  </a:cubicBezTo>
                  <a:cubicBezTo>
                    <a:pt x="18598" y="11127"/>
                    <a:pt x="20388" y="11427"/>
                    <a:pt x="22177" y="11352"/>
                  </a:cubicBezTo>
                  <a:cubicBezTo>
                    <a:pt x="21698" y="12175"/>
                    <a:pt x="21698" y="13299"/>
                    <a:pt x="22177" y="14122"/>
                  </a:cubicBezTo>
                  <a:lnTo>
                    <a:pt x="22776" y="14646"/>
                  </a:lnTo>
                  <a:lnTo>
                    <a:pt x="25022" y="16368"/>
                  </a:lnTo>
                  <a:cubicBezTo>
                    <a:pt x="25075" y="15170"/>
                    <a:pt x="25464" y="13972"/>
                    <a:pt x="26145" y="12924"/>
                  </a:cubicBezTo>
                  <a:cubicBezTo>
                    <a:pt x="27456" y="13523"/>
                    <a:pt x="28930" y="13673"/>
                    <a:pt x="30338" y="13374"/>
                  </a:cubicBezTo>
                  <a:close/>
                </a:path>
              </a:pathLst>
            </a:custGeom>
            <a:grpFill/>
            <a:ln w="7486" cap="flat">
              <a:solidFill>
                <a:schemeClr val="bg1"/>
              </a:solidFill>
              <a:prstDash val="solid"/>
              <a:miter/>
            </a:ln>
          </p:spPr>
          <p:txBody>
            <a:bodyPr rtlCol="0" anchor="ctr"/>
            <a:lstStyle/>
            <a:p>
              <a:endParaRPr lang="en-US"/>
            </a:p>
          </p:txBody>
        </p:sp>
        <p:sp>
          <p:nvSpPr>
            <p:cNvPr id="14" name="Freeform 13">
              <a:extLst>
                <a:ext uri="{FF2B5EF4-FFF2-40B4-BE49-F238E27FC236}">
                  <a16:creationId xmlns:a16="http://schemas.microsoft.com/office/drawing/2014/main" id="{DAF591EB-F09B-3945-BAA6-D38DEEFC3FA6}"/>
                </a:ext>
              </a:extLst>
            </p:cNvPr>
            <p:cNvSpPr/>
            <p:nvPr/>
          </p:nvSpPr>
          <p:spPr>
            <a:xfrm>
              <a:off x="6701240" y="6747829"/>
              <a:ext cx="10517" cy="6573"/>
            </a:xfrm>
            <a:custGeom>
              <a:avLst/>
              <a:gdLst>
                <a:gd name="connsiteX0" fmla="*/ -87 w 10517"/>
                <a:gd name="connsiteY0" fmla="*/ 384 h 6573"/>
                <a:gd name="connsiteX1" fmla="*/ -87 w 10517"/>
                <a:gd name="connsiteY1" fmla="*/ 384 h 6573"/>
                <a:gd name="connsiteX2" fmla="*/ -87 w 10517"/>
                <a:gd name="connsiteY2" fmla="*/ 384 h 6573"/>
                <a:gd name="connsiteX3" fmla="*/ 2384 w 10517"/>
                <a:gd name="connsiteY3" fmla="*/ 2481 h 6573"/>
                <a:gd name="connsiteX4" fmla="*/ 5304 w 10517"/>
                <a:gd name="connsiteY4" fmla="*/ 4502 h 6573"/>
                <a:gd name="connsiteX5" fmla="*/ 9796 w 10517"/>
                <a:gd name="connsiteY5" fmla="*/ 5999 h 6573"/>
                <a:gd name="connsiteX6" fmla="*/ 9796 w 10517"/>
                <a:gd name="connsiteY6" fmla="*/ 2106 h 6573"/>
                <a:gd name="connsiteX7" fmla="*/ -87 w 10517"/>
                <a:gd name="connsiteY7" fmla="*/ 384 h 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 h="6573">
                  <a:moveTo>
                    <a:pt x="-87" y="384"/>
                  </a:moveTo>
                  <a:lnTo>
                    <a:pt x="-87" y="384"/>
                  </a:lnTo>
                  <a:cubicBezTo>
                    <a:pt x="-87" y="384"/>
                    <a:pt x="-87" y="384"/>
                    <a:pt x="-87" y="384"/>
                  </a:cubicBezTo>
                  <a:cubicBezTo>
                    <a:pt x="-87" y="384"/>
                    <a:pt x="1336" y="1956"/>
                    <a:pt x="2384" y="2481"/>
                  </a:cubicBezTo>
                  <a:cubicBezTo>
                    <a:pt x="3447" y="3005"/>
                    <a:pt x="4428" y="3678"/>
                    <a:pt x="5304" y="4502"/>
                  </a:cubicBezTo>
                  <a:cubicBezTo>
                    <a:pt x="6427" y="5475"/>
                    <a:pt x="8224" y="7347"/>
                    <a:pt x="9796" y="5999"/>
                  </a:cubicBezTo>
                  <a:cubicBezTo>
                    <a:pt x="10642" y="4876"/>
                    <a:pt x="10642" y="3229"/>
                    <a:pt x="9796" y="2106"/>
                  </a:cubicBezTo>
                  <a:cubicBezTo>
                    <a:pt x="6959" y="10"/>
                    <a:pt x="3297" y="-664"/>
                    <a:pt x="-87" y="384"/>
                  </a:cubicBezTo>
                  <a:close/>
                </a:path>
              </a:pathLst>
            </a:custGeom>
            <a:grpFill/>
            <a:ln w="7486" cap="flat">
              <a:solidFill>
                <a:schemeClr val="bg1"/>
              </a:solidFill>
              <a:prstDash val="solid"/>
              <a:miter/>
            </a:ln>
          </p:spPr>
          <p:txBody>
            <a:bodyPr rtlCol="0" anchor="ctr"/>
            <a:lstStyle/>
            <a:p>
              <a:endParaRPr lang="en-US"/>
            </a:p>
          </p:txBody>
        </p:sp>
        <p:sp>
          <p:nvSpPr>
            <p:cNvPr id="15" name="Freeform 14">
              <a:extLst>
                <a:ext uri="{FF2B5EF4-FFF2-40B4-BE49-F238E27FC236}">
                  <a16:creationId xmlns:a16="http://schemas.microsoft.com/office/drawing/2014/main" id="{4420BA74-19E1-E34C-99CB-78BFAF490590}"/>
                </a:ext>
              </a:extLst>
            </p:cNvPr>
            <p:cNvSpPr/>
            <p:nvPr/>
          </p:nvSpPr>
          <p:spPr>
            <a:xfrm>
              <a:off x="6723818" y="6765462"/>
              <a:ext cx="15979" cy="16470"/>
            </a:xfrm>
            <a:custGeom>
              <a:avLst/>
              <a:gdLst>
                <a:gd name="connsiteX0" fmla="*/ 15893 w 15979"/>
                <a:gd name="connsiteY0" fmla="*/ 3565 h 16470"/>
                <a:gd name="connsiteX1" fmla="*/ 8780 w 15979"/>
                <a:gd name="connsiteY1" fmla="*/ 2592 h 16470"/>
                <a:gd name="connsiteX2" fmla="*/ 8106 w 15979"/>
                <a:gd name="connsiteY2" fmla="*/ -103 h 16470"/>
                <a:gd name="connsiteX3" fmla="*/ 7582 w 15979"/>
                <a:gd name="connsiteY3" fmla="*/ 3640 h 16470"/>
                <a:gd name="connsiteX4" fmla="*/ 3839 w 15979"/>
                <a:gd name="connsiteY4" fmla="*/ 2966 h 16470"/>
                <a:gd name="connsiteX5" fmla="*/ 395 w 15979"/>
                <a:gd name="connsiteY5" fmla="*/ 4239 h 16470"/>
                <a:gd name="connsiteX6" fmla="*/ 919 w 15979"/>
                <a:gd name="connsiteY6" fmla="*/ 9405 h 16470"/>
                <a:gd name="connsiteX7" fmla="*/ 5336 w 15979"/>
                <a:gd name="connsiteY7" fmla="*/ 16368 h 16470"/>
                <a:gd name="connsiteX8" fmla="*/ 8705 w 15979"/>
                <a:gd name="connsiteY8" fmla="*/ 10528 h 16470"/>
                <a:gd name="connsiteX9" fmla="*/ 8705 w 15979"/>
                <a:gd name="connsiteY9" fmla="*/ 10004 h 16470"/>
                <a:gd name="connsiteX10" fmla="*/ 10203 w 15979"/>
                <a:gd name="connsiteY10" fmla="*/ 10004 h 16470"/>
                <a:gd name="connsiteX11" fmla="*/ 13048 w 15979"/>
                <a:gd name="connsiteY11" fmla="*/ 10004 h 16470"/>
                <a:gd name="connsiteX12" fmla="*/ 13924 w 15979"/>
                <a:gd name="connsiteY12" fmla="*/ 6935 h 16470"/>
                <a:gd name="connsiteX13" fmla="*/ 13871 w 15979"/>
                <a:gd name="connsiteY13" fmla="*/ 6860 h 16470"/>
                <a:gd name="connsiteX14" fmla="*/ 13197 w 15979"/>
                <a:gd name="connsiteY14" fmla="*/ 5736 h 16470"/>
                <a:gd name="connsiteX15" fmla="*/ 13871 w 15979"/>
                <a:gd name="connsiteY15" fmla="*/ 4239 h 16470"/>
                <a:gd name="connsiteX16" fmla="*/ 15893 w 15979"/>
                <a:gd name="connsiteY16" fmla="*/ 3565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979" h="16470">
                  <a:moveTo>
                    <a:pt x="15893" y="3565"/>
                  </a:moveTo>
                  <a:lnTo>
                    <a:pt x="8780" y="2592"/>
                  </a:lnTo>
                  <a:cubicBezTo>
                    <a:pt x="9304" y="2592"/>
                    <a:pt x="8780" y="121"/>
                    <a:pt x="8106" y="-103"/>
                  </a:cubicBezTo>
                  <a:cubicBezTo>
                    <a:pt x="7634" y="1095"/>
                    <a:pt x="7455" y="2367"/>
                    <a:pt x="7582" y="3640"/>
                  </a:cubicBezTo>
                  <a:cubicBezTo>
                    <a:pt x="6310" y="3640"/>
                    <a:pt x="5111" y="3041"/>
                    <a:pt x="3839" y="2966"/>
                  </a:cubicBezTo>
                  <a:cubicBezTo>
                    <a:pt x="2551" y="2816"/>
                    <a:pt x="1271" y="3266"/>
                    <a:pt x="395" y="4239"/>
                  </a:cubicBezTo>
                  <a:cubicBezTo>
                    <a:pt x="-728" y="5736"/>
                    <a:pt x="395" y="7758"/>
                    <a:pt x="919" y="9405"/>
                  </a:cubicBezTo>
                  <a:cubicBezTo>
                    <a:pt x="1443" y="11052"/>
                    <a:pt x="3764" y="14122"/>
                    <a:pt x="5336" y="16368"/>
                  </a:cubicBezTo>
                  <a:cubicBezTo>
                    <a:pt x="6744" y="14571"/>
                    <a:pt x="7882" y="12624"/>
                    <a:pt x="8705" y="10528"/>
                  </a:cubicBezTo>
                  <a:cubicBezTo>
                    <a:pt x="8668" y="10378"/>
                    <a:pt x="8668" y="10154"/>
                    <a:pt x="8705" y="10004"/>
                  </a:cubicBezTo>
                  <a:cubicBezTo>
                    <a:pt x="9080" y="10004"/>
                    <a:pt x="9678" y="10004"/>
                    <a:pt x="10203" y="10004"/>
                  </a:cubicBezTo>
                  <a:cubicBezTo>
                    <a:pt x="11109" y="10378"/>
                    <a:pt x="12142" y="10378"/>
                    <a:pt x="13048" y="10004"/>
                  </a:cubicBezTo>
                  <a:cubicBezTo>
                    <a:pt x="14133" y="9405"/>
                    <a:pt x="14523" y="8057"/>
                    <a:pt x="13924" y="6935"/>
                  </a:cubicBezTo>
                  <a:cubicBezTo>
                    <a:pt x="13908" y="6935"/>
                    <a:pt x="13886" y="6860"/>
                    <a:pt x="13871" y="6860"/>
                  </a:cubicBezTo>
                  <a:cubicBezTo>
                    <a:pt x="13871" y="6860"/>
                    <a:pt x="13272" y="6186"/>
                    <a:pt x="13197" y="5736"/>
                  </a:cubicBezTo>
                  <a:cubicBezTo>
                    <a:pt x="13123" y="5137"/>
                    <a:pt x="13384" y="4539"/>
                    <a:pt x="13871" y="4239"/>
                  </a:cubicBezTo>
                  <a:cubicBezTo>
                    <a:pt x="14485" y="3865"/>
                    <a:pt x="15174" y="3640"/>
                    <a:pt x="15893" y="3565"/>
                  </a:cubicBezTo>
                  <a:close/>
                </a:path>
              </a:pathLst>
            </a:custGeom>
            <a:grpFill/>
            <a:ln w="7486" cap="flat">
              <a:solidFill>
                <a:schemeClr val="bg1"/>
              </a:solidFill>
              <a:prstDash val="solid"/>
              <a:miter/>
            </a:ln>
          </p:spPr>
          <p:txBody>
            <a:bodyPr rtlCol="0" anchor="ctr"/>
            <a:lstStyle/>
            <a:p>
              <a:endParaRPr lang="en-US"/>
            </a:p>
          </p:txBody>
        </p:sp>
        <p:sp>
          <p:nvSpPr>
            <p:cNvPr id="16" name="Freeform 15">
              <a:extLst>
                <a:ext uri="{FF2B5EF4-FFF2-40B4-BE49-F238E27FC236}">
                  <a16:creationId xmlns:a16="http://schemas.microsoft.com/office/drawing/2014/main" id="{A0B1E157-50B9-204C-A0A7-D2E44A3AB208}"/>
                </a:ext>
              </a:extLst>
            </p:cNvPr>
            <p:cNvSpPr/>
            <p:nvPr/>
          </p:nvSpPr>
          <p:spPr>
            <a:xfrm>
              <a:off x="6698461" y="6773753"/>
              <a:ext cx="11462" cy="8345"/>
            </a:xfrm>
            <a:custGeom>
              <a:avLst/>
              <a:gdLst>
                <a:gd name="connsiteX0" fmla="*/ 9730 w 11462"/>
                <a:gd name="connsiteY0" fmla="*/ 290 h 8345"/>
                <a:gd name="connsiteX1" fmla="*/ 5238 w 11462"/>
                <a:gd name="connsiteY1" fmla="*/ 290 h 8345"/>
                <a:gd name="connsiteX2" fmla="*/ 3441 w 11462"/>
                <a:gd name="connsiteY2" fmla="*/ 3434 h 8345"/>
                <a:gd name="connsiteX3" fmla="*/ 671 w 11462"/>
                <a:gd name="connsiteY3" fmla="*/ 3434 h 8345"/>
                <a:gd name="connsiteX4" fmla="*/ 222 w 11462"/>
                <a:gd name="connsiteY4" fmla="*/ 3434 h 8345"/>
                <a:gd name="connsiteX5" fmla="*/ 222 w 11462"/>
                <a:gd name="connsiteY5" fmla="*/ 3434 h 8345"/>
                <a:gd name="connsiteX6" fmla="*/ 222 w 11462"/>
                <a:gd name="connsiteY6" fmla="*/ 6654 h 8345"/>
                <a:gd name="connsiteX7" fmla="*/ 4190 w 11462"/>
                <a:gd name="connsiteY7" fmla="*/ 8076 h 8345"/>
                <a:gd name="connsiteX8" fmla="*/ 8457 w 11462"/>
                <a:gd name="connsiteY8" fmla="*/ 8076 h 8345"/>
                <a:gd name="connsiteX9" fmla="*/ 9506 w 11462"/>
                <a:gd name="connsiteY9" fmla="*/ 8076 h 8345"/>
                <a:gd name="connsiteX10" fmla="*/ 9506 w 11462"/>
                <a:gd name="connsiteY10" fmla="*/ 7627 h 8345"/>
                <a:gd name="connsiteX11" fmla="*/ 9730 w 11462"/>
                <a:gd name="connsiteY11" fmla="*/ 290 h 8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62" h="8345">
                  <a:moveTo>
                    <a:pt x="9730" y="290"/>
                  </a:moveTo>
                  <a:cubicBezTo>
                    <a:pt x="8278" y="-234"/>
                    <a:pt x="6690" y="-234"/>
                    <a:pt x="5238" y="290"/>
                  </a:cubicBezTo>
                  <a:cubicBezTo>
                    <a:pt x="4490" y="889"/>
                    <a:pt x="5238" y="3434"/>
                    <a:pt x="3441" y="3434"/>
                  </a:cubicBezTo>
                  <a:cubicBezTo>
                    <a:pt x="1645" y="3434"/>
                    <a:pt x="1570" y="3434"/>
                    <a:pt x="671" y="3434"/>
                  </a:cubicBezTo>
                  <a:cubicBezTo>
                    <a:pt x="529" y="3360"/>
                    <a:pt x="364" y="3360"/>
                    <a:pt x="222" y="3434"/>
                  </a:cubicBezTo>
                  <a:cubicBezTo>
                    <a:pt x="222" y="3434"/>
                    <a:pt x="222" y="3434"/>
                    <a:pt x="222" y="3434"/>
                  </a:cubicBezTo>
                  <a:cubicBezTo>
                    <a:pt x="-190" y="4483"/>
                    <a:pt x="-190" y="5606"/>
                    <a:pt x="222" y="6654"/>
                  </a:cubicBezTo>
                  <a:cubicBezTo>
                    <a:pt x="1240" y="7702"/>
                    <a:pt x="2715" y="8301"/>
                    <a:pt x="4190" y="8076"/>
                  </a:cubicBezTo>
                  <a:cubicBezTo>
                    <a:pt x="5590" y="7702"/>
                    <a:pt x="7057" y="7702"/>
                    <a:pt x="8457" y="8076"/>
                  </a:cubicBezTo>
                  <a:cubicBezTo>
                    <a:pt x="8457" y="8076"/>
                    <a:pt x="9206" y="8451"/>
                    <a:pt x="9506" y="8076"/>
                  </a:cubicBezTo>
                  <a:cubicBezTo>
                    <a:pt x="9805" y="7702"/>
                    <a:pt x="9506" y="8076"/>
                    <a:pt x="9506" y="7627"/>
                  </a:cubicBezTo>
                  <a:cubicBezTo>
                    <a:pt x="11003" y="6429"/>
                    <a:pt x="12725" y="1638"/>
                    <a:pt x="9730" y="290"/>
                  </a:cubicBezTo>
                  <a:close/>
                </a:path>
              </a:pathLst>
            </a:custGeom>
            <a:grpFill/>
            <a:ln w="7486" cap="flat">
              <a:solidFill>
                <a:schemeClr val="bg1"/>
              </a:solidFill>
              <a:prstDash val="solid"/>
              <a:miter/>
            </a:ln>
          </p:spPr>
          <p:txBody>
            <a:bodyPr rtlCol="0" anchor="ctr"/>
            <a:lstStyle/>
            <a:p>
              <a:endParaRPr lang="en-US"/>
            </a:p>
          </p:txBody>
        </p:sp>
        <p:sp>
          <p:nvSpPr>
            <p:cNvPr id="17" name="Freeform 16">
              <a:extLst>
                <a:ext uri="{FF2B5EF4-FFF2-40B4-BE49-F238E27FC236}">
                  <a16:creationId xmlns:a16="http://schemas.microsoft.com/office/drawing/2014/main" id="{A75F38C5-DDF8-1143-9A55-0B5682B77206}"/>
                </a:ext>
              </a:extLst>
            </p:cNvPr>
            <p:cNvSpPr/>
            <p:nvPr/>
          </p:nvSpPr>
          <p:spPr>
            <a:xfrm>
              <a:off x="6662263" y="6815078"/>
              <a:ext cx="24931" cy="24634"/>
            </a:xfrm>
            <a:custGeom>
              <a:avLst/>
              <a:gdLst>
                <a:gd name="connsiteX0" fmla="*/ 20697 w 24931"/>
                <a:gd name="connsiteY0" fmla="*/ 20732 h 24634"/>
                <a:gd name="connsiteX1" fmla="*/ 18077 w 24931"/>
                <a:gd name="connsiteY1" fmla="*/ 17662 h 24634"/>
                <a:gd name="connsiteX2" fmla="*/ 18526 w 24931"/>
                <a:gd name="connsiteY2" fmla="*/ 13470 h 24634"/>
                <a:gd name="connsiteX3" fmla="*/ 13135 w 24931"/>
                <a:gd name="connsiteY3" fmla="*/ 12646 h 24634"/>
                <a:gd name="connsiteX4" fmla="*/ 12611 w 24931"/>
                <a:gd name="connsiteY4" fmla="*/ 8079 h 24634"/>
                <a:gd name="connsiteX5" fmla="*/ 12611 w 24931"/>
                <a:gd name="connsiteY5" fmla="*/ 7255 h 24634"/>
                <a:gd name="connsiteX6" fmla="*/ 15157 w 24931"/>
                <a:gd name="connsiteY6" fmla="*/ 6656 h 24634"/>
                <a:gd name="connsiteX7" fmla="*/ 15157 w 24931"/>
                <a:gd name="connsiteY7" fmla="*/ 3437 h 24634"/>
                <a:gd name="connsiteX8" fmla="*/ 8718 w 24931"/>
                <a:gd name="connsiteY8" fmla="*/ -82 h 24634"/>
                <a:gd name="connsiteX9" fmla="*/ 10290 w 24931"/>
                <a:gd name="connsiteY9" fmla="*/ 5384 h 24634"/>
                <a:gd name="connsiteX10" fmla="*/ 10290 w 24931"/>
                <a:gd name="connsiteY10" fmla="*/ 6432 h 24634"/>
                <a:gd name="connsiteX11" fmla="*/ 9766 w 24931"/>
                <a:gd name="connsiteY11" fmla="*/ 10475 h 24634"/>
                <a:gd name="connsiteX12" fmla="*/ 9317 w 24931"/>
                <a:gd name="connsiteY12" fmla="*/ 11523 h 24634"/>
                <a:gd name="connsiteX13" fmla="*/ 8119 w 24931"/>
                <a:gd name="connsiteY13" fmla="*/ 11149 h 24634"/>
                <a:gd name="connsiteX14" fmla="*/ 7595 w 24931"/>
                <a:gd name="connsiteY14" fmla="*/ 9801 h 24634"/>
                <a:gd name="connsiteX15" fmla="*/ 3776 w 24931"/>
                <a:gd name="connsiteY15" fmla="*/ 7180 h 24634"/>
                <a:gd name="connsiteX16" fmla="*/ 932 w 24931"/>
                <a:gd name="connsiteY16" fmla="*/ 9726 h 24634"/>
                <a:gd name="connsiteX17" fmla="*/ 108 w 24931"/>
                <a:gd name="connsiteY17" fmla="*/ 14143 h 24634"/>
                <a:gd name="connsiteX18" fmla="*/ 6472 w 24931"/>
                <a:gd name="connsiteY18" fmla="*/ 19010 h 24634"/>
                <a:gd name="connsiteX19" fmla="*/ 8643 w 24931"/>
                <a:gd name="connsiteY19" fmla="*/ 21481 h 24634"/>
                <a:gd name="connsiteX20" fmla="*/ 10740 w 24931"/>
                <a:gd name="connsiteY20" fmla="*/ 20582 h 24634"/>
                <a:gd name="connsiteX21" fmla="*/ 11563 w 24931"/>
                <a:gd name="connsiteY21" fmla="*/ 18336 h 24634"/>
                <a:gd name="connsiteX22" fmla="*/ 15157 w 24931"/>
                <a:gd name="connsiteY22" fmla="*/ 21406 h 24634"/>
                <a:gd name="connsiteX23" fmla="*/ 15980 w 24931"/>
                <a:gd name="connsiteY23" fmla="*/ 22828 h 24634"/>
                <a:gd name="connsiteX24" fmla="*/ 17178 w 24931"/>
                <a:gd name="connsiteY24" fmla="*/ 23502 h 24634"/>
                <a:gd name="connsiteX25" fmla="*/ 21296 w 24931"/>
                <a:gd name="connsiteY25" fmla="*/ 24475 h 24634"/>
                <a:gd name="connsiteX26" fmla="*/ 24066 w 24931"/>
                <a:gd name="connsiteY26" fmla="*/ 24026 h 24634"/>
                <a:gd name="connsiteX27" fmla="*/ 24628 w 24931"/>
                <a:gd name="connsiteY27" fmla="*/ 21855 h 24634"/>
                <a:gd name="connsiteX28" fmla="*/ 24515 w 24931"/>
                <a:gd name="connsiteY28" fmla="*/ 21705 h 24634"/>
                <a:gd name="connsiteX29" fmla="*/ 20697 w 24931"/>
                <a:gd name="connsiteY29" fmla="*/ 20732 h 24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931" h="24634">
                  <a:moveTo>
                    <a:pt x="20697" y="20732"/>
                  </a:moveTo>
                  <a:cubicBezTo>
                    <a:pt x="19274" y="20357"/>
                    <a:pt x="18241" y="19159"/>
                    <a:pt x="18077" y="17662"/>
                  </a:cubicBezTo>
                  <a:cubicBezTo>
                    <a:pt x="17927" y="16240"/>
                    <a:pt x="18077" y="14817"/>
                    <a:pt x="18526" y="13470"/>
                  </a:cubicBezTo>
                  <a:lnTo>
                    <a:pt x="13135" y="12646"/>
                  </a:lnTo>
                  <a:cubicBezTo>
                    <a:pt x="13135" y="11149"/>
                    <a:pt x="12761" y="9651"/>
                    <a:pt x="12611" y="8079"/>
                  </a:cubicBezTo>
                  <a:cubicBezTo>
                    <a:pt x="12611" y="8079"/>
                    <a:pt x="12611" y="7480"/>
                    <a:pt x="12611" y="7255"/>
                  </a:cubicBezTo>
                  <a:cubicBezTo>
                    <a:pt x="12611" y="7030"/>
                    <a:pt x="14258" y="6432"/>
                    <a:pt x="15157" y="6656"/>
                  </a:cubicBezTo>
                  <a:cubicBezTo>
                    <a:pt x="15389" y="5608"/>
                    <a:pt x="15389" y="4485"/>
                    <a:pt x="15157" y="3437"/>
                  </a:cubicBezTo>
                  <a:cubicBezTo>
                    <a:pt x="14632" y="1266"/>
                    <a:pt x="10889" y="-307"/>
                    <a:pt x="8718" y="-82"/>
                  </a:cubicBezTo>
                  <a:cubicBezTo>
                    <a:pt x="3776" y="517"/>
                    <a:pt x="10066" y="3213"/>
                    <a:pt x="10290" y="5384"/>
                  </a:cubicBezTo>
                  <a:cubicBezTo>
                    <a:pt x="10365" y="5758"/>
                    <a:pt x="10365" y="6057"/>
                    <a:pt x="10290" y="6432"/>
                  </a:cubicBezTo>
                  <a:cubicBezTo>
                    <a:pt x="10290" y="7779"/>
                    <a:pt x="10290" y="9127"/>
                    <a:pt x="9766" y="10475"/>
                  </a:cubicBezTo>
                  <a:cubicBezTo>
                    <a:pt x="9744" y="10849"/>
                    <a:pt x="9586" y="11223"/>
                    <a:pt x="9317" y="11523"/>
                  </a:cubicBezTo>
                  <a:cubicBezTo>
                    <a:pt x="8882" y="11672"/>
                    <a:pt x="8373" y="11523"/>
                    <a:pt x="8119" y="11149"/>
                  </a:cubicBezTo>
                  <a:cubicBezTo>
                    <a:pt x="7864" y="10699"/>
                    <a:pt x="7692" y="10250"/>
                    <a:pt x="7595" y="9801"/>
                  </a:cubicBezTo>
                  <a:cubicBezTo>
                    <a:pt x="7101" y="8154"/>
                    <a:pt x="5506" y="7030"/>
                    <a:pt x="3776" y="7180"/>
                  </a:cubicBezTo>
                  <a:cubicBezTo>
                    <a:pt x="2504" y="7555"/>
                    <a:pt x="1463" y="8528"/>
                    <a:pt x="932" y="9726"/>
                  </a:cubicBezTo>
                  <a:cubicBezTo>
                    <a:pt x="-27" y="10999"/>
                    <a:pt x="-326" y="12646"/>
                    <a:pt x="108" y="14143"/>
                  </a:cubicBezTo>
                  <a:cubicBezTo>
                    <a:pt x="1081" y="16614"/>
                    <a:pt x="4825" y="16838"/>
                    <a:pt x="6472" y="19010"/>
                  </a:cubicBezTo>
                  <a:cubicBezTo>
                    <a:pt x="7146" y="19908"/>
                    <a:pt x="7520" y="21181"/>
                    <a:pt x="8643" y="21481"/>
                  </a:cubicBezTo>
                  <a:cubicBezTo>
                    <a:pt x="9459" y="21630"/>
                    <a:pt x="10305" y="21331"/>
                    <a:pt x="10740" y="20582"/>
                  </a:cubicBezTo>
                  <a:cubicBezTo>
                    <a:pt x="11189" y="19908"/>
                    <a:pt x="11473" y="19159"/>
                    <a:pt x="11563" y="18336"/>
                  </a:cubicBezTo>
                  <a:cubicBezTo>
                    <a:pt x="13158" y="18785"/>
                    <a:pt x="14468" y="19908"/>
                    <a:pt x="15157" y="21406"/>
                  </a:cubicBezTo>
                  <a:cubicBezTo>
                    <a:pt x="15329" y="21930"/>
                    <a:pt x="15606" y="22453"/>
                    <a:pt x="15980" y="22828"/>
                  </a:cubicBezTo>
                  <a:cubicBezTo>
                    <a:pt x="16325" y="23127"/>
                    <a:pt x="16736" y="23352"/>
                    <a:pt x="17178" y="23502"/>
                  </a:cubicBezTo>
                  <a:cubicBezTo>
                    <a:pt x="18503" y="24026"/>
                    <a:pt x="19888" y="24325"/>
                    <a:pt x="21296" y="24475"/>
                  </a:cubicBezTo>
                  <a:cubicBezTo>
                    <a:pt x="22247" y="24625"/>
                    <a:pt x="23212" y="24475"/>
                    <a:pt x="24066" y="24026"/>
                  </a:cubicBezTo>
                  <a:cubicBezTo>
                    <a:pt x="24815" y="23577"/>
                    <a:pt x="25070" y="22603"/>
                    <a:pt x="24628" y="21855"/>
                  </a:cubicBezTo>
                  <a:cubicBezTo>
                    <a:pt x="24597" y="21780"/>
                    <a:pt x="24560" y="21780"/>
                    <a:pt x="24515" y="21705"/>
                  </a:cubicBezTo>
                  <a:cubicBezTo>
                    <a:pt x="23991" y="20507"/>
                    <a:pt x="22119" y="21106"/>
                    <a:pt x="20697" y="20732"/>
                  </a:cubicBezTo>
                  <a:close/>
                </a:path>
              </a:pathLst>
            </a:custGeom>
            <a:grpFill/>
            <a:ln w="7486" cap="flat">
              <a:solidFill>
                <a:schemeClr val="bg1"/>
              </a:solidFill>
              <a:prstDash val="solid"/>
              <a:miter/>
            </a:ln>
          </p:spPr>
          <p:txBody>
            <a:bodyPr rtlCol="0" anchor="ctr"/>
            <a:lstStyle/>
            <a:p>
              <a:endParaRPr lang="en-US"/>
            </a:p>
          </p:txBody>
        </p:sp>
        <p:sp>
          <p:nvSpPr>
            <p:cNvPr id="18" name="Freeform 17">
              <a:extLst>
                <a:ext uri="{FF2B5EF4-FFF2-40B4-BE49-F238E27FC236}">
                  <a16:creationId xmlns:a16="http://schemas.microsoft.com/office/drawing/2014/main" id="{6DB44067-9CA0-F941-B54B-570D64A2454F}"/>
                </a:ext>
              </a:extLst>
            </p:cNvPr>
            <p:cNvSpPr/>
            <p:nvPr/>
          </p:nvSpPr>
          <p:spPr>
            <a:xfrm>
              <a:off x="6652267" y="6806793"/>
              <a:ext cx="4973" cy="10851"/>
            </a:xfrm>
            <a:custGeom>
              <a:avLst/>
              <a:gdLst>
                <a:gd name="connsiteX0" fmla="*/ 147 w 4973"/>
                <a:gd name="connsiteY0" fmla="*/ 8278 h 10851"/>
                <a:gd name="connsiteX1" fmla="*/ 147 w 4973"/>
                <a:gd name="connsiteY1" fmla="*/ 9176 h 10851"/>
                <a:gd name="connsiteX2" fmla="*/ 970 w 4973"/>
                <a:gd name="connsiteY2" fmla="*/ 10524 h 10851"/>
                <a:gd name="connsiteX3" fmla="*/ 2468 w 4973"/>
                <a:gd name="connsiteY3" fmla="*/ 10524 h 10851"/>
                <a:gd name="connsiteX4" fmla="*/ 2468 w 4973"/>
                <a:gd name="connsiteY4" fmla="*/ 7604 h 10851"/>
                <a:gd name="connsiteX5" fmla="*/ 2917 w 4973"/>
                <a:gd name="connsiteY5" fmla="*/ 6855 h 10851"/>
                <a:gd name="connsiteX6" fmla="*/ 4714 w 4973"/>
                <a:gd name="connsiteY6" fmla="*/ 2962 h 10851"/>
                <a:gd name="connsiteX7" fmla="*/ 2468 w 4973"/>
                <a:gd name="connsiteY7" fmla="*/ 192 h 10851"/>
                <a:gd name="connsiteX8" fmla="*/ -78 w 4973"/>
                <a:gd name="connsiteY8" fmla="*/ 6781 h 10851"/>
                <a:gd name="connsiteX9" fmla="*/ 147 w 4973"/>
                <a:gd name="connsiteY9" fmla="*/ 8278 h 10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 h="10851">
                  <a:moveTo>
                    <a:pt x="147" y="8278"/>
                  </a:moveTo>
                  <a:lnTo>
                    <a:pt x="147" y="9176"/>
                  </a:lnTo>
                  <a:cubicBezTo>
                    <a:pt x="289" y="9700"/>
                    <a:pt x="573" y="10149"/>
                    <a:pt x="970" y="10524"/>
                  </a:cubicBezTo>
                  <a:cubicBezTo>
                    <a:pt x="1435" y="10823"/>
                    <a:pt x="2004" y="10823"/>
                    <a:pt x="2468" y="10524"/>
                  </a:cubicBezTo>
                  <a:cubicBezTo>
                    <a:pt x="2273" y="9551"/>
                    <a:pt x="2273" y="8577"/>
                    <a:pt x="2468" y="7604"/>
                  </a:cubicBezTo>
                  <a:cubicBezTo>
                    <a:pt x="2572" y="7305"/>
                    <a:pt x="2722" y="7080"/>
                    <a:pt x="2917" y="6855"/>
                  </a:cubicBezTo>
                  <a:cubicBezTo>
                    <a:pt x="4265" y="5582"/>
                    <a:pt x="5313" y="5283"/>
                    <a:pt x="4714" y="2962"/>
                  </a:cubicBezTo>
                  <a:cubicBezTo>
                    <a:pt x="4347" y="1764"/>
                    <a:pt x="3546" y="791"/>
                    <a:pt x="2468" y="192"/>
                  </a:cubicBezTo>
                  <a:cubicBezTo>
                    <a:pt x="-1201" y="-1530"/>
                    <a:pt x="446" y="4759"/>
                    <a:pt x="-78" y="6781"/>
                  </a:cubicBezTo>
                  <a:cubicBezTo>
                    <a:pt x="-115" y="7305"/>
                    <a:pt x="-33" y="7828"/>
                    <a:pt x="147" y="8278"/>
                  </a:cubicBezTo>
                  <a:close/>
                </a:path>
              </a:pathLst>
            </a:custGeom>
            <a:grpFill/>
            <a:ln w="7486" cap="flat">
              <a:solidFill>
                <a:schemeClr val="bg1"/>
              </a:solidFill>
              <a:prstDash val="solid"/>
              <a:miter/>
            </a:ln>
          </p:spPr>
          <p:txBody>
            <a:bodyPr rtlCol="0" anchor="ctr"/>
            <a:lstStyle/>
            <a:p>
              <a:endParaRPr lang="en-US"/>
            </a:p>
          </p:txBody>
        </p:sp>
        <p:sp>
          <p:nvSpPr>
            <p:cNvPr id="19" name="Freeform 18">
              <a:extLst>
                <a:ext uri="{FF2B5EF4-FFF2-40B4-BE49-F238E27FC236}">
                  <a16:creationId xmlns:a16="http://schemas.microsoft.com/office/drawing/2014/main" id="{B7BEFE4B-2CED-094D-96EC-53B0E6692B0D}"/>
                </a:ext>
              </a:extLst>
            </p:cNvPr>
            <p:cNvSpPr/>
            <p:nvPr/>
          </p:nvSpPr>
          <p:spPr>
            <a:xfrm>
              <a:off x="6656169" y="6817108"/>
              <a:ext cx="4673" cy="7855"/>
            </a:xfrm>
            <a:custGeom>
              <a:avLst/>
              <a:gdLst>
                <a:gd name="connsiteX0" fmla="*/ 2983 w 4673"/>
                <a:gd name="connsiteY0" fmla="*/ 5225 h 7855"/>
                <a:gd name="connsiteX1" fmla="*/ 4480 w 4673"/>
                <a:gd name="connsiteY1" fmla="*/ 5225 h 7855"/>
                <a:gd name="connsiteX2" fmla="*/ 4480 w 4673"/>
                <a:gd name="connsiteY2" fmla="*/ 4102 h 7855"/>
                <a:gd name="connsiteX3" fmla="*/ 4480 w 4673"/>
                <a:gd name="connsiteY3" fmla="*/ 1108 h 7855"/>
                <a:gd name="connsiteX4" fmla="*/ 3357 w 4673"/>
                <a:gd name="connsiteY4" fmla="*/ 59 h 7855"/>
                <a:gd name="connsiteX5" fmla="*/ 1785 w 4673"/>
                <a:gd name="connsiteY5" fmla="*/ 3204 h 7855"/>
                <a:gd name="connsiteX6" fmla="*/ 1785 w 4673"/>
                <a:gd name="connsiteY6" fmla="*/ 3803 h 7855"/>
                <a:gd name="connsiteX7" fmla="*/ 1785 w 4673"/>
                <a:gd name="connsiteY7" fmla="*/ 4327 h 7855"/>
                <a:gd name="connsiteX8" fmla="*/ 1336 w 4673"/>
                <a:gd name="connsiteY8" fmla="*/ 5300 h 7855"/>
                <a:gd name="connsiteX9" fmla="*/ 70 w 4673"/>
                <a:gd name="connsiteY9" fmla="*/ 5450 h 7855"/>
                <a:gd name="connsiteX10" fmla="*/ -87 w 4673"/>
                <a:gd name="connsiteY10" fmla="*/ 5750 h 7855"/>
                <a:gd name="connsiteX11" fmla="*/ -87 w 4673"/>
                <a:gd name="connsiteY11" fmla="*/ 7097 h 7855"/>
                <a:gd name="connsiteX12" fmla="*/ -87 w 4673"/>
                <a:gd name="connsiteY12" fmla="*/ 7696 h 7855"/>
                <a:gd name="connsiteX13" fmla="*/ 437 w 4673"/>
                <a:gd name="connsiteY13" fmla="*/ 7696 h 7855"/>
                <a:gd name="connsiteX14" fmla="*/ 1635 w 4673"/>
                <a:gd name="connsiteY14" fmla="*/ 7696 h 7855"/>
                <a:gd name="connsiteX15" fmla="*/ 2084 w 4673"/>
                <a:gd name="connsiteY15" fmla="*/ 6648 h 7855"/>
                <a:gd name="connsiteX16" fmla="*/ 2084 w 4673"/>
                <a:gd name="connsiteY16" fmla="*/ 6199 h 7855"/>
                <a:gd name="connsiteX17" fmla="*/ 2084 w 4673"/>
                <a:gd name="connsiteY17" fmla="*/ 5001 h 7855"/>
                <a:gd name="connsiteX18" fmla="*/ 2983 w 4673"/>
                <a:gd name="connsiteY18" fmla="*/ 5225 h 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73" h="7855">
                  <a:moveTo>
                    <a:pt x="2983" y="5225"/>
                  </a:moveTo>
                  <a:cubicBezTo>
                    <a:pt x="3440" y="5525"/>
                    <a:pt x="4024" y="5525"/>
                    <a:pt x="4480" y="5225"/>
                  </a:cubicBezTo>
                  <a:cubicBezTo>
                    <a:pt x="4622" y="4851"/>
                    <a:pt x="4622" y="4477"/>
                    <a:pt x="4480" y="4102"/>
                  </a:cubicBezTo>
                  <a:cubicBezTo>
                    <a:pt x="4480" y="3129"/>
                    <a:pt x="4480" y="2081"/>
                    <a:pt x="4480" y="1108"/>
                  </a:cubicBezTo>
                  <a:cubicBezTo>
                    <a:pt x="4480" y="134"/>
                    <a:pt x="4480" y="-390"/>
                    <a:pt x="3357" y="59"/>
                  </a:cubicBezTo>
                  <a:cubicBezTo>
                    <a:pt x="2174" y="584"/>
                    <a:pt x="1523" y="1931"/>
                    <a:pt x="1785" y="3204"/>
                  </a:cubicBezTo>
                  <a:cubicBezTo>
                    <a:pt x="1815" y="3429"/>
                    <a:pt x="1815" y="3578"/>
                    <a:pt x="1785" y="3803"/>
                  </a:cubicBezTo>
                  <a:cubicBezTo>
                    <a:pt x="1785" y="3803"/>
                    <a:pt x="1785" y="4177"/>
                    <a:pt x="1785" y="4327"/>
                  </a:cubicBezTo>
                  <a:lnTo>
                    <a:pt x="1336" y="5300"/>
                  </a:lnTo>
                  <a:cubicBezTo>
                    <a:pt x="946" y="5001"/>
                    <a:pt x="385" y="5076"/>
                    <a:pt x="70" y="5450"/>
                  </a:cubicBezTo>
                  <a:cubicBezTo>
                    <a:pt x="3" y="5525"/>
                    <a:pt x="-57" y="5675"/>
                    <a:pt x="-87" y="5750"/>
                  </a:cubicBezTo>
                  <a:lnTo>
                    <a:pt x="-87" y="7097"/>
                  </a:lnTo>
                  <a:cubicBezTo>
                    <a:pt x="-87" y="7097"/>
                    <a:pt x="-87" y="7546"/>
                    <a:pt x="-87" y="7696"/>
                  </a:cubicBezTo>
                  <a:cubicBezTo>
                    <a:pt x="78" y="7771"/>
                    <a:pt x="272" y="7771"/>
                    <a:pt x="437" y="7696"/>
                  </a:cubicBezTo>
                  <a:cubicBezTo>
                    <a:pt x="834" y="7771"/>
                    <a:pt x="1238" y="7771"/>
                    <a:pt x="1635" y="7696"/>
                  </a:cubicBezTo>
                  <a:cubicBezTo>
                    <a:pt x="1964" y="7471"/>
                    <a:pt x="2137" y="7022"/>
                    <a:pt x="2084" y="6648"/>
                  </a:cubicBezTo>
                  <a:lnTo>
                    <a:pt x="2084" y="6199"/>
                  </a:lnTo>
                  <a:cubicBezTo>
                    <a:pt x="1777" y="5825"/>
                    <a:pt x="1777" y="5375"/>
                    <a:pt x="2084" y="5001"/>
                  </a:cubicBezTo>
                  <a:cubicBezTo>
                    <a:pt x="2369" y="5151"/>
                    <a:pt x="2676" y="5225"/>
                    <a:pt x="2983" y="5225"/>
                  </a:cubicBezTo>
                  <a:close/>
                </a:path>
              </a:pathLst>
            </a:custGeom>
            <a:grpFill/>
            <a:ln w="7486" cap="flat">
              <a:solidFill>
                <a:schemeClr val="bg1"/>
              </a:solidFill>
              <a:prstDash val="solid"/>
              <a:miter/>
            </a:ln>
          </p:spPr>
          <p:txBody>
            <a:bodyPr rtlCol="0" anchor="ctr"/>
            <a:lstStyle/>
            <a:p>
              <a:endParaRPr lang="en-US"/>
            </a:p>
          </p:txBody>
        </p:sp>
        <p:sp>
          <p:nvSpPr>
            <p:cNvPr id="20" name="Freeform 19">
              <a:extLst>
                <a:ext uri="{FF2B5EF4-FFF2-40B4-BE49-F238E27FC236}">
                  <a16:creationId xmlns:a16="http://schemas.microsoft.com/office/drawing/2014/main" id="{F8712E0E-641B-3E49-8224-49F03A28718F}"/>
                </a:ext>
              </a:extLst>
            </p:cNvPr>
            <p:cNvSpPr/>
            <p:nvPr/>
          </p:nvSpPr>
          <p:spPr>
            <a:xfrm>
              <a:off x="6688737" y="6840579"/>
              <a:ext cx="3968" cy="8223"/>
            </a:xfrm>
            <a:custGeom>
              <a:avLst/>
              <a:gdLst>
                <a:gd name="connsiteX0" fmla="*/ 3282 w 3968"/>
                <a:gd name="connsiteY0" fmla="*/ 1371 h 8223"/>
                <a:gd name="connsiteX1" fmla="*/ 2908 w 3968"/>
                <a:gd name="connsiteY1" fmla="*/ 2868 h 8223"/>
                <a:gd name="connsiteX2" fmla="*/ 2384 w 3968"/>
                <a:gd name="connsiteY2" fmla="*/ 2868 h 8223"/>
                <a:gd name="connsiteX3" fmla="*/ 1710 w 3968"/>
                <a:gd name="connsiteY3" fmla="*/ 2868 h 8223"/>
                <a:gd name="connsiteX4" fmla="*/ 437 w 3968"/>
                <a:gd name="connsiteY4" fmla="*/ 3392 h 8223"/>
                <a:gd name="connsiteX5" fmla="*/ -87 w 3968"/>
                <a:gd name="connsiteY5" fmla="*/ 3916 h 8223"/>
                <a:gd name="connsiteX6" fmla="*/ 662 w 3968"/>
                <a:gd name="connsiteY6" fmla="*/ 5039 h 8223"/>
                <a:gd name="connsiteX7" fmla="*/ 1411 w 3968"/>
                <a:gd name="connsiteY7" fmla="*/ 5039 h 8223"/>
                <a:gd name="connsiteX8" fmla="*/ 1411 w 3968"/>
                <a:gd name="connsiteY8" fmla="*/ 5039 h 8223"/>
                <a:gd name="connsiteX9" fmla="*/ 1411 w 3968"/>
                <a:gd name="connsiteY9" fmla="*/ 5039 h 8223"/>
                <a:gd name="connsiteX10" fmla="*/ 2085 w 3968"/>
                <a:gd name="connsiteY10" fmla="*/ 6013 h 8223"/>
                <a:gd name="connsiteX11" fmla="*/ 2085 w 3968"/>
                <a:gd name="connsiteY11" fmla="*/ 7435 h 8223"/>
                <a:gd name="connsiteX12" fmla="*/ 3282 w 3968"/>
                <a:gd name="connsiteY12" fmla="*/ 8109 h 8223"/>
                <a:gd name="connsiteX13" fmla="*/ 3881 w 3968"/>
                <a:gd name="connsiteY13" fmla="*/ 6836 h 8223"/>
                <a:gd name="connsiteX14" fmla="*/ 3881 w 3968"/>
                <a:gd name="connsiteY14" fmla="*/ 2119 h 8223"/>
                <a:gd name="connsiteX15" fmla="*/ 3881 w 3968"/>
                <a:gd name="connsiteY15" fmla="*/ -52 h 8223"/>
                <a:gd name="connsiteX16" fmla="*/ 3282 w 3968"/>
                <a:gd name="connsiteY16" fmla="*/ 1371 h 8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68" h="8223">
                  <a:moveTo>
                    <a:pt x="3282" y="1371"/>
                  </a:moveTo>
                  <a:cubicBezTo>
                    <a:pt x="3013" y="1820"/>
                    <a:pt x="2878" y="2344"/>
                    <a:pt x="2908" y="2868"/>
                  </a:cubicBezTo>
                  <a:cubicBezTo>
                    <a:pt x="2743" y="2943"/>
                    <a:pt x="2548" y="2943"/>
                    <a:pt x="2384" y="2868"/>
                  </a:cubicBezTo>
                  <a:lnTo>
                    <a:pt x="1710" y="2868"/>
                  </a:lnTo>
                  <a:cubicBezTo>
                    <a:pt x="1246" y="2943"/>
                    <a:pt x="812" y="3093"/>
                    <a:pt x="437" y="3392"/>
                  </a:cubicBezTo>
                  <a:lnTo>
                    <a:pt x="-87" y="3916"/>
                  </a:lnTo>
                  <a:cubicBezTo>
                    <a:pt x="-87" y="4366"/>
                    <a:pt x="-87" y="4815"/>
                    <a:pt x="662" y="5039"/>
                  </a:cubicBezTo>
                  <a:cubicBezTo>
                    <a:pt x="1411" y="5264"/>
                    <a:pt x="1186" y="5039"/>
                    <a:pt x="1411" y="5039"/>
                  </a:cubicBezTo>
                  <a:lnTo>
                    <a:pt x="1411" y="5039"/>
                  </a:lnTo>
                  <a:lnTo>
                    <a:pt x="1411" y="5039"/>
                  </a:lnTo>
                  <a:cubicBezTo>
                    <a:pt x="1718" y="5264"/>
                    <a:pt x="1950" y="5638"/>
                    <a:pt x="2085" y="6013"/>
                  </a:cubicBezTo>
                  <a:cubicBezTo>
                    <a:pt x="2055" y="6462"/>
                    <a:pt x="2055" y="6986"/>
                    <a:pt x="2085" y="7435"/>
                  </a:cubicBezTo>
                  <a:cubicBezTo>
                    <a:pt x="2287" y="7884"/>
                    <a:pt x="2773" y="8184"/>
                    <a:pt x="3282" y="8109"/>
                  </a:cubicBezTo>
                  <a:cubicBezTo>
                    <a:pt x="3732" y="8109"/>
                    <a:pt x="3807" y="7285"/>
                    <a:pt x="3881" y="6836"/>
                  </a:cubicBezTo>
                  <a:cubicBezTo>
                    <a:pt x="3881" y="5264"/>
                    <a:pt x="3881" y="3692"/>
                    <a:pt x="3881" y="2119"/>
                  </a:cubicBezTo>
                  <a:cubicBezTo>
                    <a:pt x="3881" y="547"/>
                    <a:pt x="3881" y="322"/>
                    <a:pt x="3881" y="-52"/>
                  </a:cubicBezTo>
                  <a:cubicBezTo>
                    <a:pt x="3881" y="-426"/>
                    <a:pt x="3507" y="1371"/>
                    <a:pt x="3282" y="1371"/>
                  </a:cubicBezTo>
                  <a:close/>
                </a:path>
              </a:pathLst>
            </a:custGeom>
            <a:grpFill/>
            <a:ln w="7486" cap="flat">
              <a:solidFill>
                <a:schemeClr val="bg1"/>
              </a:solidFill>
              <a:prstDash val="solid"/>
              <a:miter/>
            </a:ln>
          </p:spPr>
          <p:txBody>
            <a:bodyPr rtlCol="0" anchor="ctr"/>
            <a:lstStyle/>
            <a:p>
              <a:endParaRPr lang="en-US"/>
            </a:p>
          </p:txBody>
        </p:sp>
        <p:sp>
          <p:nvSpPr>
            <p:cNvPr id="21" name="Freeform 20">
              <a:extLst>
                <a:ext uri="{FF2B5EF4-FFF2-40B4-BE49-F238E27FC236}">
                  <a16:creationId xmlns:a16="http://schemas.microsoft.com/office/drawing/2014/main" id="{9C9645D3-71F7-084B-8A18-9A4A24AE9434}"/>
                </a:ext>
              </a:extLst>
            </p:cNvPr>
            <p:cNvSpPr/>
            <p:nvPr/>
          </p:nvSpPr>
          <p:spPr>
            <a:xfrm>
              <a:off x="6675853" y="6841248"/>
              <a:ext cx="9208" cy="7280"/>
            </a:xfrm>
            <a:custGeom>
              <a:avLst/>
              <a:gdLst>
                <a:gd name="connsiteX0" fmla="*/ 8381 w 9208"/>
                <a:gd name="connsiteY0" fmla="*/ 5343 h 7280"/>
                <a:gd name="connsiteX1" fmla="*/ 9054 w 9208"/>
                <a:gd name="connsiteY1" fmla="*/ 5343 h 7280"/>
                <a:gd name="connsiteX2" fmla="*/ 9054 w 9208"/>
                <a:gd name="connsiteY2" fmla="*/ 4295 h 7280"/>
                <a:gd name="connsiteX3" fmla="*/ 9054 w 9208"/>
                <a:gd name="connsiteY3" fmla="*/ 3322 h 7280"/>
                <a:gd name="connsiteX4" fmla="*/ 7782 w 9208"/>
                <a:gd name="connsiteY4" fmla="*/ 2498 h 7280"/>
                <a:gd name="connsiteX5" fmla="*/ 2316 w 9208"/>
                <a:gd name="connsiteY5" fmla="*/ -47 h 7280"/>
                <a:gd name="connsiteX6" fmla="*/ 1567 w 9208"/>
                <a:gd name="connsiteY6" fmla="*/ -47 h 7280"/>
                <a:gd name="connsiteX7" fmla="*/ 819 w 9208"/>
                <a:gd name="connsiteY7" fmla="*/ -47 h 7280"/>
                <a:gd name="connsiteX8" fmla="*/ -80 w 9208"/>
                <a:gd name="connsiteY8" fmla="*/ 926 h 7280"/>
                <a:gd name="connsiteX9" fmla="*/ 894 w 9208"/>
                <a:gd name="connsiteY9" fmla="*/ 1675 h 7280"/>
                <a:gd name="connsiteX10" fmla="*/ 2765 w 9208"/>
                <a:gd name="connsiteY10" fmla="*/ 2199 h 7280"/>
                <a:gd name="connsiteX11" fmla="*/ 3215 w 9208"/>
                <a:gd name="connsiteY11" fmla="*/ 2199 h 7280"/>
                <a:gd name="connsiteX12" fmla="*/ 3215 w 9208"/>
                <a:gd name="connsiteY12" fmla="*/ 2723 h 7280"/>
                <a:gd name="connsiteX13" fmla="*/ 3813 w 9208"/>
                <a:gd name="connsiteY13" fmla="*/ 5643 h 7280"/>
                <a:gd name="connsiteX14" fmla="*/ 5086 w 9208"/>
                <a:gd name="connsiteY14" fmla="*/ 7065 h 7280"/>
                <a:gd name="connsiteX15" fmla="*/ 5086 w 9208"/>
                <a:gd name="connsiteY15" fmla="*/ 7065 h 7280"/>
                <a:gd name="connsiteX16" fmla="*/ 5086 w 9208"/>
                <a:gd name="connsiteY16" fmla="*/ 7065 h 7280"/>
                <a:gd name="connsiteX17" fmla="*/ 6060 w 9208"/>
                <a:gd name="connsiteY17" fmla="*/ 7065 h 7280"/>
                <a:gd name="connsiteX18" fmla="*/ 7182 w 9208"/>
                <a:gd name="connsiteY18" fmla="*/ 7065 h 7280"/>
                <a:gd name="connsiteX19" fmla="*/ 7632 w 9208"/>
                <a:gd name="connsiteY19" fmla="*/ 6167 h 7280"/>
                <a:gd name="connsiteX20" fmla="*/ 8381 w 9208"/>
                <a:gd name="connsiteY20" fmla="*/ 5343 h 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08" h="7280">
                  <a:moveTo>
                    <a:pt x="8381" y="5343"/>
                  </a:moveTo>
                  <a:lnTo>
                    <a:pt x="9054" y="5343"/>
                  </a:lnTo>
                  <a:cubicBezTo>
                    <a:pt x="9054" y="5343"/>
                    <a:pt x="9054" y="4370"/>
                    <a:pt x="9054" y="4295"/>
                  </a:cubicBezTo>
                  <a:cubicBezTo>
                    <a:pt x="9144" y="3996"/>
                    <a:pt x="9144" y="3622"/>
                    <a:pt x="9054" y="3322"/>
                  </a:cubicBezTo>
                  <a:cubicBezTo>
                    <a:pt x="8702" y="2948"/>
                    <a:pt x="8268" y="2648"/>
                    <a:pt x="7782" y="2498"/>
                  </a:cubicBezTo>
                  <a:cubicBezTo>
                    <a:pt x="6014" y="1525"/>
                    <a:pt x="4195" y="702"/>
                    <a:pt x="2316" y="-47"/>
                  </a:cubicBezTo>
                  <a:lnTo>
                    <a:pt x="1567" y="-47"/>
                  </a:lnTo>
                  <a:cubicBezTo>
                    <a:pt x="1320" y="-122"/>
                    <a:pt x="1066" y="-122"/>
                    <a:pt x="819" y="-47"/>
                  </a:cubicBezTo>
                  <a:cubicBezTo>
                    <a:pt x="370" y="-47"/>
                    <a:pt x="-155" y="477"/>
                    <a:pt x="-80" y="926"/>
                  </a:cubicBezTo>
                  <a:cubicBezTo>
                    <a:pt x="-5" y="1376"/>
                    <a:pt x="445" y="1525"/>
                    <a:pt x="894" y="1675"/>
                  </a:cubicBezTo>
                  <a:lnTo>
                    <a:pt x="2765" y="2199"/>
                  </a:lnTo>
                  <a:lnTo>
                    <a:pt x="3215" y="2199"/>
                  </a:lnTo>
                  <a:cubicBezTo>
                    <a:pt x="3244" y="2348"/>
                    <a:pt x="3244" y="2573"/>
                    <a:pt x="3215" y="2723"/>
                  </a:cubicBezTo>
                  <a:cubicBezTo>
                    <a:pt x="3215" y="3697"/>
                    <a:pt x="3417" y="4744"/>
                    <a:pt x="3813" y="5643"/>
                  </a:cubicBezTo>
                  <a:cubicBezTo>
                    <a:pt x="3970" y="6317"/>
                    <a:pt x="4450" y="6841"/>
                    <a:pt x="5086" y="7065"/>
                  </a:cubicBezTo>
                  <a:lnTo>
                    <a:pt x="5086" y="7065"/>
                  </a:lnTo>
                  <a:lnTo>
                    <a:pt x="5086" y="7065"/>
                  </a:lnTo>
                  <a:cubicBezTo>
                    <a:pt x="5086" y="7065"/>
                    <a:pt x="5685" y="7065"/>
                    <a:pt x="6060" y="7065"/>
                  </a:cubicBezTo>
                  <a:cubicBezTo>
                    <a:pt x="6419" y="7215"/>
                    <a:pt x="6823" y="7215"/>
                    <a:pt x="7182" y="7065"/>
                  </a:cubicBezTo>
                  <a:cubicBezTo>
                    <a:pt x="7430" y="6841"/>
                    <a:pt x="7587" y="6542"/>
                    <a:pt x="7632" y="6167"/>
                  </a:cubicBezTo>
                  <a:cubicBezTo>
                    <a:pt x="7901" y="5943"/>
                    <a:pt x="8156" y="5643"/>
                    <a:pt x="8381" y="5343"/>
                  </a:cubicBezTo>
                  <a:close/>
                </a:path>
              </a:pathLst>
            </a:custGeom>
            <a:grpFill/>
            <a:ln w="7486" cap="flat">
              <a:solidFill>
                <a:schemeClr val="bg1"/>
              </a:solidFill>
              <a:prstDash val="solid"/>
              <a:miter/>
            </a:ln>
          </p:spPr>
          <p:txBody>
            <a:bodyPr rtlCol="0" anchor="ctr"/>
            <a:lstStyle/>
            <a:p>
              <a:endParaRPr lang="en-US"/>
            </a:p>
          </p:txBody>
        </p:sp>
        <p:sp>
          <p:nvSpPr>
            <p:cNvPr id="22" name="Freeform 21">
              <a:extLst>
                <a:ext uri="{FF2B5EF4-FFF2-40B4-BE49-F238E27FC236}">
                  <a16:creationId xmlns:a16="http://schemas.microsoft.com/office/drawing/2014/main" id="{87B82B4A-0EBC-8B4A-81C2-22214215A9A1}"/>
                </a:ext>
              </a:extLst>
            </p:cNvPr>
            <p:cNvSpPr/>
            <p:nvPr/>
          </p:nvSpPr>
          <p:spPr>
            <a:xfrm>
              <a:off x="6683759" y="6858502"/>
              <a:ext cx="1861" cy="2251"/>
            </a:xfrm>
            <a:custGeom>
              <a:avLst/>
              <a:gdLst>
                <a:gd name="connsiteX0" fmla="*/ 26 w 1861"/>
                <a:gd name="connsiteY0" fmla="*/ -81 h 2251"/>
                <a:gd name="connsiteX1" fmla="*/ 26 w 1861"/>
                <a:gd name="connsiteY1" fmla="*/ 892 h 2251"/>
                <a:gd name="connsiteX2" fmla="*/ 26 w 1861"/>
                <a:gd name="connsiteY2" fmla="*/ 1940 h 2251"/>
                <a:gd name="connsiteX3" fmla="*/ 1582 w 1861"/>
                <a:gd name="connsiteY3" fmla="*/ 1641 h 2251"/>
                <a:gd name="connsiteX4" fmla="*/ 1747 w 1861"/>
                <a:gd name="connsiteY4" fmla="*/ 817 h 2251"/>
                <a:gd name="connsiteX5" fmla="*/ 26 w 1861"/>
                <a:gd name="connsiteY5" fmla="*/ -81 h 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 h="2251">
                  <a:moveTo>
                    <a:pt x="26" y="-81"/>
                  </a:moveTo>
                  <a:cubicBezTo>
                    <a:pt x="-12" y="218"/>
                    <a:pt x="-12" y="592"/>
                    <a:pt x="26" y="892"/>
                  </a:cubicBezTo>
                  <a:cubicBezTo>
                    <a:pt x="-124" y="1191"/>
                    <a:pt x="-124" y="1641"/>
                    <a:pt x="26" y="1940"/>
                  </a:cubicBezTo>
                  <a:cubicBezTo>
                    <a:pt x="542" y="2315"/>
                    <a:pt x="1238" y="2165"/>
                    <a:pt x="1582" y="1641"/>
                  </a:cubicBezTo>
                  <a:cubicBezTo>
                    <a:pt x="1732" y="1416"/>
                    <a:pt x="1792" y="1117"/>
                    <a:pt x="1747" y="817"/>
                  </a:cubicBezTo>
                  <a:cubicBezTo>
                    <a:pt x="1972" y="-81"/>
                    <a:pt x="774" y="-156"/>
                    <a:pt x="26" y="-81"/>
                  </a:cubicBezTo>
                  <a:close/>
                </a:path>
              </a:pathLst>
            </a:custGeom>
            <a:grpFill/>
            <a:ln w="7486" cap="flat">
              <a:solidFill>
                <a:schemeClr val="bg1"/>
              </a:solid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9FFAF51A-9D44-844E-BC53-20C8FD97657E}"/>
                </a:ext>
              </a:extLst>
            </p:cNvPr>
            <p:cNvSpPr/>
            <p:nvPr/>
          </p:nvSpPr>
          <p:spPr>
            <a:xfrm>
              <a:off x="6639399" y="6840574"/>
              <a:ext cx="23094" cy="11192"/>
            </a:xfrm>
            <a:custGeom>
              <a:avLst/>
              <a:gdLst>
                <a:gd name="connsiteX0" fmla="*/ 21401 w 23094"/>
                <a:gd name="connsiteY0" fmla="*/ 1900 h 11192"/>
                <a:gd name="connsiteX1" fmla="*/ 20876 w 23094"/>
                <a:gd name="connsiteY1" fmla="*/ 2873 h 11192"/>
                <a:gd name="connsiteX2" fmla="*/ 20876 w 23094"/>
                <a:gd name="connsiteY2" fmla="*/ 3996 h 11192"/>
                <a:gd name="connsiteX3" fmla="*/ 19080 w 23094"/>
                <a:gd name="connsiteY3" fmla="*/ 3247 h 11192"/>
                <a:gd name="connsiteX4" fmla="*/ 18555 w 23094"/>
                <a:gd name="connsiteY4" fmla="*/ 1900 h 11192"/>
                <a:gd name="connsiteX5" fmla="*/ 16908 w 23094"/>
                <a:gd name="connsiteY5" fmla="*/ 402 h 11192"/>
                <a:gd name="connsiteX6" fmla="*/ 14961 w 23094"/>
                <a:gd name="connsiteY6" fmla="*/ -47 h 11192"/>
                <a:gd name="connsiteX7" fmla="*/ 11443 w 23094"/>
                <a:gd name="connsiteY7" fmla="*/ -47 h 11192"/>
                <a:gd name="connsiteX8" fmla="*/ -87 w 23094"/>
                <a:gd name="connsiteY8" fmla="*/ 1001 h 11192"/>
                <a:gd name="connsiteX9" fmla="*/ -87 w 23094"/>
                <a:gd name="connsiteY9" fmla="*/ 1001 h 11192"/>
                <a:gd name="connsiteX10" fmla="*/ 587 w 23094"/>
                <a:gd name="connsiteY10" fmla="*/ 6242 h 11192"/>
                <a:gd name="connsiteX11" fmla="*/ 1111 w 23094"/>
                <a:gd name="connsiteY11" fmla="*/ 7365 h 11192"/>
                <a:gd name="connsiteX12" fmla="*/ 2009 w 23094"/>
                <a:gd name="connsiteY12" fmla="*/ 7889 h 11192"/>
                <a:gd name="connsiteX13" fmla="*/ 7100 w 23094"/>
                <a:gd name="connsiteY13" fmla="*/ 8563 h 11192"/>
                <a:gd name="connsiteX14" fmla="*/ 9047 w 23094"/>
                <a:gd name="connsiteY14" fmla="*/ 7739 h 11192"/>
                <a:gd name="connsiteX15" fmla="*/ 9421 w 23094"/>
                <a:gd name="connsiteY15" fmla="*/ 5643 h 11192"/>
                <a:gd name="connsiteX16" fmla="*/ 11293 w 23094"/>
                <a:gd name="connsiteY16" fmla="*/ 7515 h 11192"/>
                <a:gd name="connsiteX17" fmla="*/ 11293 w 23094"/>
                <a:gd name="connsiteY17" fmla="*/ 8263 h 11192"/>
                <a:gd name="connsiteX18" fmla="*/ 11293 w 23094"/>
                <a:gd name="connsiteY18" fmla="*/ 8263 h 11192"/>
                <a:gd name="connsiteX19" fmla="*/ 11967 w 23094"/>
                <a:gd name="connsiteY19" fmla="*/ 8263 h 11192"/>
                <a:gd name="connsiteX20" fmla="*/ 12566 w 23094"/>
                <a:gd name="connsiteY20" fmla="*/ 8263 h 11192"/>
                <a:gd name="connsiteX21" fmla="*/ 12566 w 23094"/>
                <a:gd name="connsiteY21" fmla="*/ 7515 h 11192"/>
                <a:gd name="connsiteX22" fmla="*/ 13315 w 23094"/>
                <a:gd name="connsiteY22" fmla="*/ 5194 h 11192"/>
                <a:gd name="connsiteX23" fmla="*/ 13315 w 23094"/>
                <a:gd name="connsiteY23" fmla="*/ 4595 h 11192"/>
                <a:gd name="connsiteX24" fmla="*/ 13839 w 23094"/>
                <a:gd name="connsiteY24" fmla="*/ 4595 h 11192"/>
                <a:gd name="connsiteX25" fmla="*/ 16160 w 23094"/>
                <a:gd name="connsiteY25" fmla="*/ 3472 h 11192"/>
                <a:gd name="connsiteX26" fmla="*/ 16609 w 23094"/>
                <a:gd name="connsiteY26" fmla="*/ 3472 h 11192"/>
                <a:gd name="connsiteX27" fmla="*/ 16609 w 23094"/>
                <a:gd name="connsiteY27" fmla="*/ 3472 h 11192"/>
                <a:gd name="connsiteX28" fmla="*/ 17357 w 23094"/>
                <a:gd name="connsiteY28" fmla="*/ 6092 h 11192"/>
                <a:gd name="connsiteX29" fmla="*/ 17357 w 23094"/>
                <a:gd name="connsiteY29" fmla="*/ 8863 h 11192"/>
                <a:gd name="connsiteX30" fmla="*/ 18031 w 23094"/>
                <a:gd name="connsiteY30" fmla="*/ 11034 h 11192"/>
                <a:gd name="connsiteX31" fmla="*/ 19005 w 23094"/>
                <a:gd name="connsiteY31" fmla="*/ 11034 h 11192"/>
                <a:gd name="connsiteX32" fmla="*/ 20727 w 23094"/>
                <a:gd name="connsiteY32" fmla="*/ 11034 h 11192"/>
                <a:gd name="connsiteX33" fmla="*/ 20727 w 23094"/>
                <a:gd name="connsiteY33" fmla="*/ 10659 h 11192"/>
                <a:gd name="connsiteX34" fmla="*/ 19903 w 23094"/>
                <a:gd name="connsiteY34" fmla="*/ 6467 h 11192"/>
                <a:gd name="connsiteX35" fmla="*/ 19903 w 23094"/>
                <a:gd name="connsiteY35" fmla="*/ 5943 h 11192"/>
                <a:gd name="connsiteX36" fmla="*/ 19903 w 23094"/>
                <a:gd name="connsiteY36" fmla="*/ 5493 h 11192"/>
                <a:gd name="connsiteX37" fmla="*/ 22224 w 23094"/>
                <a:gd name="connsiteY37" fmla="*/ 4371 h 11192"/>
                <a:gd name="connsiteX38" fmla="*/ 22973 w 23094"/>
                <a:gd name="connsiteY38" fmla="*/ 2723 h 11192"/>
                <a:gd name="connsiteX39" fmla="*/ 22598 w 23094"/>
                <a:gd name="connsiteY39" fmla="*/ 1226 h 11192"/>
                <a:gd name="connsiteX40" fmla="*/ 21401 w 23094"/>
                <a:gd name="connsiteY40" fmla="*/ 1900 h 11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3094" h="11192">
                  <a:moveTo>
                    <a:pt x="21401" y="1900"/>
                  </a:moveTo>
                  <a:cubicBezTo>
                    <a:pt x="21138" y="2199"/>
                    <a:pt x="20959" y="2499"/>
                    <a:pt x="20876" y="2873"/>
                  </a:cubicBezTo>
                  <a:cubicBezTo>
                    <a:pt x="20876" y="2873"/>
                    <a:pt x="20876" y="3846"/>
                    <a:pt x="20876" y="3996"/>
                  </a:cubicBezTo>
                  <a:cubicBezTo>
                    <a:pt x="20876" y="4146"/>
                    <a:pt x="19379" y="3547"/>
                    <a:pt x="19080" y="3247"/>
                  </a:cubicBezTo>
                  <a:cubicBezTo>
                    <a:pt x="18840" y="2798"/>
                    <a:pt x="18668" y="2349"/>
                    <a:pt x="18555" y="1900"/>
                  </a:cubicBezTo>
                  <a:cubicBezTo>
                    <a:pt x="18263" y="1151"/>
                    <a:pt x="17657" y="627"/>
                    <a:pt x="16908" y="402"/>
                  </a:cubicBezTo>
                  <a:cubicBezTo>
                    <a:pt x="16272" y="252"/>
                    <a:pt x="15620" y="103"/>
                    <a:pt x="14961" y="-47"/>
                  </a:cubicBezTo>
                  <a:cubicBezTo>
                    <a:pt x="13794" y="-122"/>
                    <a:pt x="12611" y="-122"/>
                    <a:pt x="11443" y="-47"/>
                  </a:cubicBezTo>
                  <a:cubicBezTo>
                    <a:pt x="7572" y="-47"/>
                    <a:pt x="3716" y="252"/>
                    <a:pt x="-87" y="1001"/>
                  </a:cubicBezTo>
                  <a:lnTo>
                    <a:pt x="-87" y="1001"/>
                  </a:lnTo>
                  <a:cubicBezTo>
                    <a:pt x="-87" y="2798"/>
                    <a:pt x="138" y="4520"/>
                    <a:pt x="587" y="6242"/>
                  </a:cubicBezTo>
                  <a:cubicBezTo>
                    <a:pt x="654" y="6691"/>
                    <a:pt x="834" y="7066"/>
                    <a:pt x="1111" y="7365"/>
                  </a:cubicBezTo>
                  <a:cubicBezTo>
                    <a:pt x="1373" y="7590"/>
                    <a:pt x="1680" y="7739"/>
                    <a:pt x="2009" y="7889"/>
                  </a:cubicBezTo>
                  <a:cubicBezTo>
                    <a:pt x="3626" y="8488"/>
                    <a:pt x="5371" y="8788"/>
                    <a:pt x="7100" y="8563"/>
                  </a:cubicBezTo>
                  <a:cubicBezTo>
                    <a:pt x="7826" y="8563"/>
                    <a:pt x="8516" y="8263"/>
                    <a:pt x="9047" y="7739"/>
                  </a:cubicBezTo>
                  <a:cubicBezTo>
                    <a:pt x="9429" y="7141"/>
                    <a:pt x="9564" y="6392"/>
                    <a:pt x="9421" y="5643"/>
                  </a:cubicBezTo>
                  <a:cubicBezTo>
                    <a:pt x="10454" y="5643"/>
                    <a:pt x="11293" y="6467"/>
                    <a:pt x="11293" y="7515"/>
                  </a:cubicBezTo>
                  <a:cubicBezTo>
                    <a:pt x="11293" y="7515"/>
                    <a:pt x="11293" y="8114"/>
                    <a:pt x="11293" y="8263"/>
                  </a:cubicBezTo>
                  <a:lnTo>
                    <a:pt x="11293" y="8263"/>
                  </a:lnTo>
                  <a:lnTo>
                    <a:pt x="11967" y="8263"/>
                  </a:lnTo>
                  <a:lnTo>
                    <a:pt x="12566" y="8263"/>
                  </a:lnTo>
                  <a:cubicBezTo>
                    <a:pt x="12633" y="8039"/>
                    <a:pt x="12633" y="7739"/>
                    <a:pt x="12566" y="7515"/>
                  </a:cubicBezTo>
                  <a:cubicBezTo>
                    <a:pt x="12566" y="6691"/>
                    <a:pt x="13090" y="5943"/>
                    <a:pt x="13315" y="5194"/>
                  </a:cubicBezTo>
                  <a:cubicBezTo>
                    <a:pt x="13539" y="4445"/>
                    <a:pt x="13315" y="4745"/>
                    <a:pt x="13315" y="4595"/>
                  </a:cubicBezTo>
                  <a:lnTo>
                    <a:pt x="13839" y="4595"/>
                  </a:lnTo>
                  <a:lnTo>
                    <a:pt x="16160" y="3472"/>
                  </a:lnTo>
                  <a:lnTo>
                    <a:pt x="16609" y="3472"/>
                  </a:lnTo>
                  <a:lnTo>
                    <a:pt x="16609" y="3472"/>
                  </a:lnTo>
                  <a:cubicBezTo>
                    <a:pt x="17125" y="4221"/>
                    <a:pt x="17387" y="5194"/>
                    <a:pt x="17357" y="6092"/>
                  </a:cubicBezTo>
                  <a:cubicBezTo>
                    <a:pt x="17357" y="6991"/>
                    <a:pt x="17357" y="7964"/>
                    <a:pt x="17357" y="8863"/>
                  </a:cubicBezTo>
                  <a:cubicBezTo>
                    <a:pt x="17357" y="9761"/>
                    <a:pt x="17357" y="10659"/>
                    <a:pt x="18031" y="11034"/>
                  </a:cubicBezTo>
                  <a:cubicBezTo>
                    <a:pt x="18353" y="11108"/>
                    <a:pt x="18683" y="11108"/>
                    <a:pt x="19005" y="11034"/>
                  </a:cubicBezTo>
                  <a:lnTo>
                    <a:pt x="20727" y="11034"/>
                  </a:lnTo>
                  <a:cubicBezTo>
                    <a:pt x="20727" y="11034"/>
                    <a:pt x="20727" y="11034"/>
                    <a:pt x="20727" y="10659"/>
                  </a:cubicBezTo>
                  <a:cubicBezTo>
                    <a:pt x="20861" y="9237"/>
                    <a:pt x="20577" y="7739"/>
                    <a:pt x="19903" y="6467"/>
                  </a:cubicBezTo>
                  <a:cubicBezTo>
                    <a:pt x="19835" y="6317"/>
                    <a:pt x="19835" y="6092"/>
                    <a:pt x="19903" y="5943"/>
                  </a:cubicBezTo>
                  <a:cubicBezTo>
                    <a:pt x="19873" y="5793"/>
                    <a:pt x="19873" y="5643"/>
                    <a:pt x="19903" y="5493"/>
                  </a:cubicBezTo>
                  <a:cubicBezTo>
                    <a:pt x="20427" y="4820"/>
                    <a:pt x="21550" y="4894"/>
                    <a:pt x="22224" y="4371"/>
                  </a:cubicBezTo>
                  <a:cubicBezTo>
                    <a:pt x="22696" y="3921"/>
                    <a:pt x="22965" y="3322"/>
                    <a:pt x="22973" y="2723"/>
                  </a:cubicBezTo>
                  <a:cubicBezTo>
                    <a:pt x="23078" y="2199"/>
                    <a:pt x="22943" y="1675"/>
                    <a:pt x="22598" y="1226"/>
                  </a:cubicBezTo>
                  <a:cubicBezTo>
                    <a:pt x="22112" y="1226"/>
                    <a:pt x="21670" y="1525"/>
                    <a:pt x="21401" y="1900"/>
                  </a:cubicBezTo>
                  <a:close/>
                </a:path>
              </a:pathLst>
            </a:custGeom>
            <a:grpFill/>
            <a:ln w="7486" cap="flat">
              <a:solidFill>
                <a:schemeClr val="bg1"/>
              </a:solid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90E6B204-CB93-9443-B15F-9F0A033B27DE}"/>
                </a:ext>
              </a:extLst>
            </p:cNvPr>
            <p:cNvSpPr/>
            <p:nvPr/>
          </p:nvSpPr>
          <p:spPr>
            <a:xfrm>
              <a:off x="6236264" y="5745179"/>
              <a:ext cx="15463" cy="29316"/>
            </a:xfrm>
            <a:custGeom>
              <a:avLst/>
              <a:gdLst>
                <a:gd name="connsiteX0" fmla="*/ 10136 w 15463"/>
                <a:gd name="connsiteY0" fmla="*/ 16860 h 29316"/>
                <a:gd name="connsiteX1" fmla="*/ 12831 w 15463"/>
                <a:gd name="connsiteY1" fmla="*/ 15737 h 29316"/>
                <a:gd name="connsiteX2" fmla="*/ 14179 w 15463"/>
                <a:gd name="connsiteY2" fmla="*/ 13117 h 29316"/>
                <a:gd name="connsiteX3" fmla="*/ 15377 w 15463"/>
                <a:gd name="connsiteY3" fmla="*/ 8699 h 29316"/>
                <a:gd name="connsiteX4" fmla="*/ 11858 w 15463"/>
                <a:gd name="connsiteY4" fmla="*/ 15 h 29316"/>
                <a:gd name="connsiteX5" fmla="*/ 10510 w 15463"/>
                <a:gd name="connsiteY5" fmla="*/ 15 h 29316"/>
                <a:gd name="connsiteX6" fmla="*/ 4146 w 15463"/>
                <a:gd name="connsiteY6" fmla="*/ 1961 h 29316"/>
                <a:gd name="connsiteX7" fmla="*/ 4521 w 15463"/>
                <a:gd name="connsiteY7" fmla="*/ 5705 h 29316"/>
                <a:gd name="connsiteX8" fmla="*/ 3248 w 15463"/>
                <a:gd name="connsiteY8" fmla="*/ 6528 h 29316"/>
                <a:gd name="connsiteX9" fmla="*/ 1975 w 15463"/>
                <a:gd name="connsiteY9" fmla="*/ 11469 h 29316"/>
                <a:gd name="connsiteX10" fmla="*/ 1975 w 15463"/>
                <a:gd name="connsiteY10" fmla="*/ 12817 h 29316"/>
                <a:gd name="connsiteX11" fmla="*/ 1077 w 15463"/>
                <a:gd name="connsiteY11" fmla="*/ 13716 h 29316"/>
                <a:gd name="connsiteX12" fmla="*/ 103 w 15463"/>
                <a:gd name="connsiteY12" fmla="*/ 17609 h 29316"/>
                <a:gd name="connsiteX13" fmla="*/ 3248 w 15463"/>
                <a:gd name="connsiteY13" fmla="*/ 20155 h 29316"/>
                <a:gd name="connsiteX14" fmla="*/ 4146 w 15463"/>
                <a:gd name="connsiteY14" fmla="*/ 20155 h 29316"/>
                <a:gd name="connsiteX15" fmla="*/ 4146 w 15463"/>
                <a:gd name="connsiteY15" fmla="*/ 20679 h 29316"/>
                <a:gd name="connsiteX16" fmla="*/ 4146 w 15463"/>
                <a:gd name="connsiteY16" fmla="*/ 29213 h 29316"/>
                <a:gd name="connsiteX17" fmla="*/ 6243 w 15463"/>
                <a:gd name="connsiteY17" fmla="*/ 26219 h 29316"/>
                <a:gd name="connsiteX18" fmla="*/ 6842 w 15463"/>
                <a:gd name="connsiteY18" fmla="*/ 26219 h 29316"/>
                <a:gd name="connsiteX19" fmla="*/ 12008 w 15463"/>
                <a:gd name="connsiteY19" fmla="*/ 26219 h 29316"/>
                <a:gd name="connsiteX20" fmla="*/ 12457 w 15463"/>
                <a:gd name="connsiteY20" fmla="*/ 20978 h 29316"/>
                <a:gd name="connsiteX21" fmla="*/ 9163 w 15463"/>
                <a:gd name="connsiteY21" fmla="*/ 17085 h 29316"/>
                <a:gd name="connsiteX22" fmla="*/ 7440 w 15463"/>
                <a:gd name="connsiteY22" fmla="*/ 16411 h 29316"/>
                <a:gd name="connsiteX23" fmla="*/ 10136 w 15463"/>
                <a:gd name="connsiteY23" fmla="*/ 16860 h 2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463" h="29316">
                  <a:moveTo>
                    <a:pt x="10136" y="16860"/>
                  </a:moveTo>
                  <a:cubicBezTo>
                    <a:pt x="11169" y="17010"/>
                    <a:pt x="12210" y="16576"/>
                    <a:pt x="12831" y="15737"/>
                  </a:cubicBezTo>
                  <a:cubicBezTo>
                    <a:pt x="13415" y="14936"/>
                    <a:pt x="13864" y="14053"/>
                    <a:pt x="14179" y="13117"/>
                  </a:cubicBezTo>
                  <a:cubicBezTo>
                    <a:pt x="14838" y="11724"/>
                    <a:pt x="15242" y="10234"/>
                    <a:pt x="15377" y="8699"/>
                  </a:cubicBezTo>
                  <a:cubicBezTo>
                    <a:pt x="14987" y="5548"/>
                    <a:pt x="13774" y="2553"/>
                    <a:pt x="11858" y="15"/>
                  </a:cubicBezTo>
                  <a:cubicBezTo>
                    <a:pt x="11424" y="-142"/>
                    <a:pt x="10944" y="-142"/>
                    <a:pt x="10510" y="15"/>
                  </a:cubicBezTo>
                  <a:cubicBezTo>
                    <a:pt x="8324" y="434"/>
                    <a:pt x="6190" y="1085"/>
                    <a:pt x="4146" y="1961"/>
                  </a:cubicBezTo>
                  <a:cubicBezTo>
                    <a:pt x="3323" y="3009"/>
                    <a:pt x="5269" y="4582"/>
                    <a:pt x="4521" y="5705"/>
                  </a:cubicBezTo>
                  <a:cubicBezTo>
                    <a:pt x="3772" y="6828"/>
                    <a:pt x="3697" y="6229"/>
                    <a:pt x="3248" y="6528"/>
                  </a:cubicBezTo>
                  <a:cubicBezTo>
                    <a:pt x="2799" y="6828"/>
                    <a:pt x="1825" y="9673"/>
                    <a:pt x="1975" y="11469"/>
                  </a:cubicBezTo>
                  <a:cubicBezTo>
                    <a:pt x="2125" y="11904"/>
                    <a:pt x="2125" y="12383"/>
                    <a:pt x="1975" y="12817"/>
                  </a:cubicBezTo>
                  <a:cubicBezTo>
                    <a:pt x="1975" y="12817"/>
                    <a:pt x="1451" y="13416"/>
                    <a:pt x="1077" y="13716"/>
                  </a:cubicBezTo>
                  <a:cubicBezTo>
                    <a:pt x="29" y="14719"/>
                    <a:pt x="-353" y="16232"/>
                    <a:pt x="103" y="17609"/>
                  </a:cubicBezTo>
                  <a:cubicBezTo>
                    <a:pt x="575" y="18987"/>
                    <a:pt x="1803" y="19975"/>
                    <a:pt x="3248" y="20155"/>
                  </a:cubicBezTo>
                  <a:cubicBezTo>
                    <a:pt x="3248" y="20155"/>
                    <a:pt x="3997" y="20155"/>
                    <a:pt x="4146" y="20155"/>
                  </a:cubicBezTo>
                  <a:cubicBezTo>
                    <a:pt x="4214" y="20319"/>
                    <a:pt x="4214" y="20514"/>
                    <a:pt x="4146" y="20679"/>
                  </a:cubicBezTo>
                  <a:cubicBezTo>
                    <a:pt x="3772" y="23598"/>
                    <a:pt x="2799" y="26743"/>
                    <a:pt x="4146" y="29213"/>
                  </a:cubicBezTo>
                  <a:cubicBezTo>
                    <a:pt x="5494" y="29213"/>
                    <a:pt x="4970" y="26668"/>
                    <a:pt x="6243" y="26219"/>
                  </a:cubicBezTo>
                  <a:lnTo>
                    <a:pt x="6842" y="26219"/>
                  </a:lnTo>
                  <a:lnTo>
                    <a:pt x="12008" y="26219"/>
                  </a:lnTo>
                  <a:cubicBezTo>
                    <a:pt x="12494" y="24519"/>
                    <a:pt x="12644" y="22737"/>
                    <a:pt x="12457" y="20978"/>
                  </a:cubicBezTo>
                  <a:cubicBezTo>
                    <a:pt x="12195" y="19159"/>
                    <a:pt x="10914" y="17639"/>
                    <a:pt x="9163" y="17085"/>
                  </a:cubicBezTo>
                  <a:cubicBezTo>
                    <a:pt x="8563" y="17085"/>
                    <a:pt x="7815" y="17085"/>
                    <a:pt x="7440" y="16411"/>
                  </a:cubicBezTo>
                  <a:cubicBezTo>
                    <a:pt x="7066" y="15737"/>
                    <a:pt x="9163" y="16710"/>
                    <a:pt x="10136" y="16860"/>
                  </a:cubicBezTo>
                  <a:close/>
                </a:path>
              </a:pathLst>
            </a:custGeom>
            <a:grpFill/>
            <a:ln w="7486" cap="flat">
              <a:solidFill>
                <a:schemeClr val="bg1"/>
              </a:solid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27B1BB24-B0ED-F449-8486-EF57E861516A}"/>
                </a:ext>
              </a:extLst>
            </p:cNvPr>
            <p:cNvSpPr/>
            <p:nvPr/>
          </p:nvSpPr>
          <p:spPr>
            <a:xfrm>
              <a:off x="6175641" y="5745449"/>
              <a:ext cx="32270" cy="32872"/>
            </a:xfrm>
            <a:custGeom>
              <a:avLst/>
              <a:gdLst>
                <a:gd name="connsiteX0" fmla="*/ 13783 w 32270"/>
                <a:gd name="connsiteY0" fmla="*/ 19960 h 32872"/>
                <a:gd name="connsiteX1" fmla="*/ 16403 w 32270"/>
                <a:gd name="connsiteY1" fmla="*/ 20633 h 32872"/>
                <a:gd name="connsiteX2" fmla="*/ 22243 w 32270"/>
                <a:gd name="connsiteY2" fmla="*/ 19960 h 32872"/>
                <a:gd name="connsiteX3" fmla="*/ 28008 w 32270"/>
                <a:gd name="connsiteY3" fmla="*/ 23104 h 32872"/>
                <a:gd name="connsiteX4" fmla="*/ 32051 w 32270"/>
                <a:gd name="connsiteY4" fmla="*/ 13745 h 32872"/>
                <a:gd name="connsiteX5" fmla="*/ 31452 w 32270"/>
                <a:gd name="connsiteY5" fmla="*/ 12173 h 32872"/>
                <a:gd name="connsiteX6" fmla="*/ 30104 w 32270"/>
                <a:gd name="connsiteY6" fmla="*/ 10825 h 32872"/>
                <a:gd name="connsiteX7" fmla="*/ 29580 w 32270"/>
                <a:gd name="connsiteY7" fmla="*/ 9478 h 32872"/>
                <a:gd name="connsiteX8" fmla="*/ 28307 w 32270"/>
                <a:gd name="connsiteY8" fmla="*/ 3788 h 32872"/>
                <a:gd name="connsiteX9" fmla="*/ 23665 w 32270"/>
                <a:gd name="connsiteY9" fmla="*/ 2964 h 32872"/>
                <a:gd name="connsiteX10" fmla="*/ 18499 w 32270"/>
                <a:gd name="connsiteY10" fmla="*/ 52 h 32872"/>
                <a:gd name="connsiteX11" fmla="*/ 18275 w 32270"/>
                <a:gd name="connsiteY11" fmla="*/ 119 h 32872"/>
                <a:gd name="connsiteX12" fmla="*/ 13633 w 32270"/>
                <a:gd name="connsiteY12" fmla="*/ 4836 h 32872"/>
                <a:gd name="connsiteX13" fmla="*/ 13184 w 32270"/>
                <a:gd name="connsiteY13" fmla="*/ 11125 h 32872"/>
                <a:gd name="connsiteX14" fmla="*/ 5697 w 32270"/>
                <a:gd name="connsiteY14" fmla="*/ 13595 h 32872"/>
                <a:gd name="connsiteX15" fmla="*/ -68 w 32270"/>
                <a:gd name="connsiteY15" fmla="*/ 19960 h 32872"/>
                <a:gd name="connsiteX16" fmla="*/ 381 w 32270"/>
                <a:gd name="connsiteY16" fmla="*/ 23104 h 32872"/>
                <a:gd name="connsiteX17" fmla="*/ 5173 w 32270"/>
                <a:gd name="connsiteY17" fmla="*/ 30591 h 32872"/>
                <a:gd name="connsiteX18" fmla="*/ 7943 w 32270"/>
                <a:gd name="connsiteY18" fmla="*/ 27371 h 32872"/>
                <a:gd name="connsiteX19" fmla="*/ 8542 w 32270"/>
                <a:gd name="connsiteY19" fmla="*/ 31564 h 32872"/>
                <a:gd name="connsiteX20" fmla="*/ 12809 w 32270"/>
                <a:gd name="connsiteY20" fmla="*/ 32537 h 32872"/>
                <a:gd name="connsiteX21" fmla="*/ 11911 w 32270"/>
                <a:gd name="connsiteY21" fmla="*/ 29992 h 32872"/>
                <a:gd name="connsiteX22" fmla="*/ 9515 w 32270"/>
                <a:gd name="connsiteY22" fmla="*/ 28120 h 32872"/>
                <a:gd name="connsiteX23" fmla="*/ 9515 w 32270"/>
                <a:gd name="connsiteY23" fmla="*/ 26997 h 32872"/>
                <a:gd name="connsiteX24" fmla="*/ 10339 w 32270"/>
                <a:gd name="connsiteY24" fmla="*/ 14943 h 32872"/>
                <a:gd name="connsiteX25" fmla="*/ 13783 w 32270"/>
                <a:gd name="connsiteY25" fmla="*/ 19960 h 32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2270" h="32872">
                  <a:moveTo>
                    <a:pt x="13783" y="19960"/>
                  </a:moveTo>
                  <a:cubicBezTo>
                    <a:pt x="14569" y="20446"/>
                    <a:pt x="15482" y="20678"/>
                    <a:pt x="16403" y="20633"/>
                  </a:cubicBezTo>
                  <a:cubicBezTo>
                    <a:pt x="18372" y="20746"/>
                    <a:pt x="20349" y="20521"/>
                    <a:pt x="22243" y="19960"/>
                  </a:cubicBezTo>
                  <a:cubicBezTo>
                    <a:pt x="23860" y="21494"/>
                    <a:pt x="25844" y="22572"/>
                    <a:pt x="28008" y="23104"/>
                  </a:cubicBezTo>
                  <a:cubicBezTo>
                    <a:pt x="31085" y="21060"/>
                    <a:pt x="32672" y="17391"/>
                    <a:pt x="32051" y="13745"/>
                  </a:cubicBezTo>
                  <a:cubicBezTo>
                    <a:pt x="31961" y="13184"/>
                    <a:pt x="31759" y="12652"/>
                    <a:pt x="31452" y="12173"/>
                  </a:cubicBezTo>
                  <a:cubicBezTo>
                    <a:pt x="31077" y="11724"/>
                    <a:pt x="30479" y="11349"/>
                    <a:pt x="30104" y="10825"/>
                  </a:cubicBezTo>
                  <a:cubicBezTo>
                    <a:pt x="29812" y="10436"/>
                    <a:pt x="29625" y="9964"/>
                    <a:pt x="29580" y="9478"/>
                  </a:cubicBezTo>
                  <a:cubicBezTo>
                    <a:pt x="29385" y="7539"/>
                    <a:pt x="28959" y="5630"/>
                    <a:pt x="28307" y="3788"/>
                  </a:cubicBezTo>
                  <a:cubicBezTo>
                    <a:pt x="27858" y="3114"/>
                    <a:pt x="23441" y="1467"/>
                    <a:pt x="23665" y="2964"/>
                  </a:cubicBezTo>
                  <a:cubicBezTo>
                    <a:pt x="23044" y="733"/>
                    <a:pt x="20731" y="-570"/>
                    <a:pt x="18499" y="52"/>
                  </a:cubicBezTo>
                  <a:cubicBezTo>
                    <a:pt x="18424" y="67"/>
                    <a:pt x="18350" y="97"/>
                    <a:pt x="18275" y="119"/>
                  </a:cubicBezTo>
                  <a:cubicBezTo>
                    <a:pt x="16081" y="883"/>
                    <a:pt x="14367" y="2627"/>
                    <a:pt x="13633" y="4836"/>
                  </a:cubicBezTo>
                  <a:cubicBezTo>
                    <a:pt x="12667" y="6798"/>
                    <a:pt x="12510" y="9051"/>
                    <a:pt x="13184" y="11125"/>
                  </a:cubicBezTo>
                  <a:cubicBezTo>
                    <a:pt x="10578" y="11582"/>
                    <a:pt x="8063" y="12413"/>
                    <a:pt x="5697" y="13595"/>
                  </a:cubicBezTo>
                  <a:cubicBezTo>
                    <a:pt x="3001" y="14868"/>
                    <a:pt x="156" y="16965"/>
                    <a:pt x="-68" y="19960"/>
                  </a:cubicBezTo>
                  <a:cubicBezTo>
                    <a:pt x="-143" y="21030"/>
                    <a:pt x="7" y="22100"/>
                    <a:pt x="381" y="23104"/>
                  </a:cubicBezTo>
                  <a:cubicBezTo>
                    <a:pt x="1340" y="25956"/>
                    <a:pt x="2987" y="28524"/>
                    <a:pt x="5173" y="30591"/>
                  </a:cubicBezTo>
                  <a:cubicBezTo>
                    <a:pt x="5682" y="29221"/>
                    <a:pt x="6663" y="28083"/>
                    <a:pt x="7943" y="27371"/>
                  </a:cubicBezTo>
                  <a:cubicBezTo>
                    <a:pt x="7254" y="28757"/>
                    <a:pt x="7494" y="30426"/>
                    <a:pt x="8542" y="31564"/>
                  </a:cubicBezTo>
                  <a:cubicBezTo>
                    <a:pt x="9657" y="32680"/>
                    <a:pt x="11319" y="33062"/>
                    <a:pt x="12809" y="32537"/>
                  </a:cubicBezTo>
                  <a:cubicBezTo>
                    <a:pt x="13558" y="31789"/>
                    <a:pt x="12809" y="30591"/>
                    <a:pt x="11911" y="29992"/>
                  </a:cubicBezTo>
                  <a:cubicBezTo>
                    <a:pt x="11013" y="29393"/>
                    <a:pt x="9890" y="29093"/>
                    <a:pt x="9515" y="28120"/>
                  </a:cubicBezTo>
                  <a:cubicBezTo>
                    <a:pt x="9440" y="27746"/>
                    <a:pt x="9440" y="27371"/>
                    <a:pt x="9515" y="26997"/>
                  </a:cubicBezTo>
                  <a:cubicBezTo>
                    <a:pt x="9373" y="22962"/>
                    <a:pt x="9650" y="18919"/>
                    <a:pt x="10339" y="14943"/>
                  </a:cubicBezTo>
                  <a:cubicBezTo>
                    <a:pt x="12360" y="15168"/>
                    <a:pt x="12061" y="18387"/>
                    <a:pt x="13783" y="19960"/>
                  </a:cubicBezTo>
                  <a:close/>
                </a:path>
              </a:pathLst>
            </a:custGeom>
            <a:grpFill/>
            <a:ln w="7486" cap="flat">
              <a:solidFill>
                <a:schemeClr val="bg1"/>
              </a:solidFill>
              <a:prstDash val="solid"/>
              <a:miter/>
            </a:ln>
          </p:spPr>
          <p:txBody>
            <a:bodyPr rtlCol="0" anchor="ctr"/>
            <a:lstStyle/>
            <a:p>
              <a:endParaRPr lang="en-US"/>
            </a:p>
          </p:txBody>
        </p:sp>
        <p:sp>
          <p:nvSpPr>
            <p:cNvPr id="26" name="Freeform 25">
              <a:extLst>
                <a:ext uri="{FF2B5EF4-FFF2-40B4-BE49-F238E27FC236}">
                  <a16:creationId xmlns:a16="http://schemas.microsoft.com/office/drawing/2014/main" id="{8F16B56B-B59F-5149-9CE1-5F5BE54B817F}"/>
                </a:ext>
              </a:extLst>
            </p:cNvPr>
            <p:cNvSpPr/>
            <p:nvPr/>
          </p:nvSpPr>
          <p:spPr>
            <a:xfrm>
              <a:off x="6184485" y="5643175"/>
              <a:ext cx="65996" cy="45224"/>
            </a:xfrm>
            <a:custGeom>
              <a:avLst/>
              <a:gdLst>
                <a:gd name="connsiteX0" fmla="*/ 19763 w 65996"/>
                <a:gd name="connsiteY0" fmla="*/ 4614 h 45224"/>
                <a:gd name="connsiteX1" fmla="*/ 15944 w 65996"/>
                <a:gd name="connsiteY1" fmla="*/ -103 h 45224"/>
                <a:gd name="connsiteX2" fmla="*/ 8458 w 65996"/>
                <a:gd name="connsiteY2" fmla="*/ 6485 h 45224"/>
                <a:gd name="connsiteX3" fmla="*/ 3741 w 65996"/>
                <a:gd name="connsiteY3" fmla="*/ 6485 h 45224"/>
                <a:gd name="connsiteX4" fmla="*/ -3 w 65996"/>
                <a:gd name="connsiteY4" fmla="*/ 8806 h 45224"/>
                <a:gd name="connsiteX5" fmla="*/ -3 w 65996"/>
                <a:gd name="connsiteY5" fmla="*/ 9930 h 45224"/>
                <a:gd name="connsiteX6" fmla="*/ 1270 w 65996"/>
                <a:gd name="connsiteY6" fmla="*/ 11202 h 45224"/>
                <a:gd name="connsiteX7" fmla="*/ 11827 w 65996"/>
                <a:gd name="connsiteY7" fmla="*/ 12924 h 45224"/>
                <a:gd name="connsiteX8" fmla="*/ 13099 w 65996"/>
                <a:gd name="connsiteY8" fmla="*/ 15395 h 45224"/>
                <a:gd name="connsiteX9" fmla="*/ 16319 w 65996"/>
                <a:gd name="connsiteY9" fmla="*/ 15395 h 45224"/>
                <a:gd name="connsiteX10" fmla="*/ 21934 w 65996"/>
                <a:gd name="connsiteY10" fmla="*/ 16742 h 45224"/>
                <a:gd name="connsiteX11" fmla="*/ 26726 w 65996"/>
                <a:gd name="connsiteY11" fmla="*/ 15919 h 45224"/>
                <a:gd name="connsiteX12" fmla="*/ 31442 w 65996"/>
                <a:gd name="connsiteY12" fmla="*/ 14347 h 45224"/>
                <a:gd name="connsiteX13" fmla="*/ 38929 w 65996"/>
                <a:gd name="connsiteY13" fmla="*/ 13673 h 45224"/>
                <a:gd name="connsiteX14" fmla="*/ 40801 w 65996"/>
                <a:gd name="connsiteY14" fmla="*/ 19587 h 45224"/>
                <a:gd name="connsiteX15" fmla="*/ 34138 w 65996"/>
                <a:gd name="connsiteY15" fmla="*/ 20711 h 45224"/>
                <a:gd name="connsiteX16" fmla="*/ 31367 w 65996"/>
                <a:gd name="connsiteY16" fmla="*/ 22208 h 45224"/>
                <a:gd name="connsiteX17" fmla="*/ 28298 w 65996"/>
                <a:gd name="connsiteY17" fmla="*/ 22208 h 45224"/>
                <a:gd name="connsiteX18" fmla="*/ 27474 w 65996"/>
                <a:gd name="connsiteY18" fmla="*/ 21010 h 45224"/>
                <a:gd name="connsiteX19" fmla="*/ 20961 w 65996"/>
                <a:gd name="connsiteY19" fmla="*/ 19662 h 45224"/>
                <a:gd name="connsiteX20" fmla="*/ 19987 w 65996"/>
                <a:gd name="connsiteY20" fmla="*/ 20037 h 45224"/>
                <a:gd name="connsiteX21" fmla="*/ 19987 w 65996"/>
                <a:gd name="connsiteY21" fmla="*/ 22058 h 45224"/>
                <a:gd name="connsiteX22" fmla="*/ 17067 w 65996"/>
                <a:gd name="connsiteY22" fmla="*/ 22882 h 45224"/>
                <a:gd name="connsiteX23" fmla="*/ 13923 w 65996"/>
                <a:gd name="connsiteY23" fmla="*/ 21459 h 45224"/>
                <a:gd name="connsiteX24" fmla="*/ 10262 w 65996"/>
                <a:gd name="connsiteY24" fmla="*/ 24671 h 45224"/>
                <a:gd name="connsiteX25" fmla="*/ 10254 w 65996"/>
                <a:gd name="connsiteY25" fmla="*/ 25053 h 45224"/>
                <a:gd name="connsiteX26" fmla="*/ 13474 w 65996"/>
                <a:gd name="connsiteY26" fmla="*/ 29545 h 45224"/>
                <a:gd name="connsiteX27" fmla="*/ 19164 w 65996"/>
                <a:gd name="connsiteY27" fmla="*/ 31043 h 45224"/>
                <a:gd name="connsiteX28" fmla="*/ 19164 w 65996"/>
                <a:gd name="connsiteY28" fmla="*/ 32989 h 45224"/>
                <a:gd name="connsiteX29" fmla="*/ 14821 w 65996"/>
                <a:gd name="connsiteY29" fmla="*/ 32390 h 45224"/>
                <a:gd name="connsiteX30" fmla="*/ 13249 w 65996"/>
                <a:gd name="connsiteY30" fmla="*/ 35759 h 45224"/>
                <a:gd name="connsiteX31" fmla="*/ 16618 w 65996"/>
                <a:gd name="connsiteY31" fmla="*/ 37181 h 45224"/>
                <a:gd name="connsiteX32" fmla="*/ 22308 w 65996"/>
                <a:gd name="connsiteY32" fmla="*/ 41374 h 45224"/>
                <a:gd name="connsiteX33" fmla="*/ 26875 w 65996"/>
                <a:gd name="connsiteY33" fmla="*/ 38530 h 45224"/>
                <a:gd name="connsiteX34" fmla="*/ 38405 w 65996"/>
                <a:gd name="connsiteY34" fmla="*/ 31866 h 45224"/>
                <a:gd name="connsiteX35" fmla="*/ 44320 w 65996"/>
                <a:gd name="connsiteY35" fmla="*/ 29695 h 45224"/>
                <a:gd name="connsiteX36" fmla="*/ 46491 w 65996"/>
                <a:gd name="connsiteY36" fmla="*/ 28048 h 45224"/>
                <a:gd name="connsiteX37" fmla="*/ 49635 w 65996"/>
                <a:gd name="connsiteY37" fmla="*/ 28796 h 45224"/>
                <a:gd name="connsiteX38" fmla="*/ 51507 w 65996"/>
                <a:gd name="connsiteY38" fmla="*/ 31641 h 45224"/>
                <a:gd name="connsiteX39" fmla="*/ 56149 w 65996"/>
                <a:gd name="connsiteY39" fmla="*/ 41075 h 45224"/>
                <a:gd name="connsiteX40" fmla="*/ 57721 w 65996"/>
                <a:gd name="connsiteY40" fmla="*/ 43321 h 45224"/>
                <a:gd name="connsiteX41" fmla="*/ 59593 w 65996"/>
                <a:gd name="connsiteY41" fmla="*/ 44145 h 45224"/>
                <a:gd name="connsiteX42" fmla="*/ 62438 w 65996"/>
                <a:gd name="connsiteY42" fmla="*/ 45043 h 45224"/>
                <a:gd name="connsiteX43" fmla="*/ 63411 w 65996"/>
                <a:gd name="connsiteY43" fmla="*/ 45043 h 45224"/>
                <a:gd name="connsiteX44" fmla="*/ 64385 w 65996"/>
                <a:gd name="connsiteY44" fmla="*/ 44219 h 45224"/>
                <a:gd name="connsiteX45" fmla="*/ 63636 w 65996"/>
                <a:gd name="connsiteY45" fmla="*/ 32690 h 45224"/>
                <a:gd name="connsiteX46" fmla="*/ 62663 w 65996"/>
                <a:gd name="connsiteY46" fmla="*/ 31192 h 45224"/>
                <a:gd name="connsiteX47" fmla="*/ 63411 w 65996"/>
                <a:gd name="connsiteY47" fmla="*/ 27748 h 45224"/>
                <a:gd name="connsiteX48" fmla="*/ 61465 w 65996"/>
                <a:gd name="connsiteY48" fmla="*/ 23106 h 45224"/>
                <a:gd name="connsiteX49" fmla="*/ 61465 w 65996"/>
                <a:gd name="connsiteY49" fmla="*/ 20037 h 45224"/>
                <a:gd name="connsiteX50" fmla="*/ 60267 w 65996"/>
                <a:gd name="connsiteY50" fmla="*/ 14347 h 45224"/>
                <a:gd name="connsiteX51" fmla="*/ 55026 w 65996"/>
                <a:gd name="connsiteY51" fmla="*/ 11951 h 45224"/>
                <a:gd name="connsiteX52" fmla="*/ 55026 w 65996"/>
                <a:gd name="connsiteY52" fmla="*/ 15095 h 45224"/>
                <a:gd name="connsiteX53" fmla="*/ 55026 w 65996"/>
                <a:gd name="connsiteY53" fmla="*/ 15919 h 45224"/>
                <a:gd name="connsiteX54" fmla="*/ 53978 w 65996"/>
                <a:gd name="connsiteY54" fmla="*/ 15919 h 45224"/>
                <a:gd name="connsiteX55" fmla="*/ 51432 w 65996"/>
                <a:gd name="connsiteY55" fmla="*/ 18165 h 45224"/>
                <a:gd name="connsiteX56" fmla="*/ 47764 w 65996"/>
                <a:gd name="connsiteY56" fmla="*/ 19812 h 45224"/>
                <a:gd name="connsiteX57" fmla="*/ 42224 w 65996"/>
                <a:gd name="connsiteY57" fmla="*/ 14871 h 45224"/>
                <a:gd name="connsiteX58" fmla="*/ 43796 w 65996"/>
                <a:gd name="connsiteY58" fmla="*/ 8357 h 45224"/>
                <a:gd name="connsiteX59" fmla="*/ 33614 w 65996"/>
                <a:gd name="connsiteY59" fmla="*/ 7534 h 45224"/>
                <a:gd name="connsiteX60" fmla="*/ 36458 w 65996"/>
                <a:gd name="connsiteY60" fmla="*/ 8282 h 45224"/>
                <a:gd name="connsiteX61" fmla="*/ 37806 w 65996"/>
                <a:gd name="connsiteY61" fmla="*/ 10753 h 45224"/>
                <a:gd name="connsiteX62" fmla="*/ 20137 w 65996"/>
                <a:gd name="connsiteY62" fmla="*/ 10154 h 45224"/>
                <a:gd name="connsiteX63" fmla="*/ 19763 w 65996"/>
                <a:gd name="connsiteY63" fmla="*/ 4614 h 45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5996" h="45224">
                  <a:moveTo>
                    <a:pt x="19763" y="4614"/>
                  </a:moveTo>
                  <a:cubicBezTo>
                    <a:pt x="19374" y="2495"/>
                    <a:pt x="17936" y="720"/>
                    <a:pt x="15944" y="-103"/>
                  </a:cubicBezTo>
                  <a:cubicBezTo>
                    <a:pt x="15084" y="3453"/>
                    <a:pt x="12089" y="6081"/>
                    <a:pt x="8458" y="6485"/>
                  </a:cubicBezTo>
                  <a:cubicBezTo>
                    <a:pt x="6885" y="6485"/>
                    <a:pt x="5313" y="6485"/>
                    <a:pt x="3741" y="6485"/>
                  </a:cubicBezTo>
                  <a:cubicBezTo>
                    <a:pt x="2161" y="6508"/>
                    <a:pt x="716" y="7399"/>
                    <a:pt x="-3" y="8806"/>
                  </a:cubicBezTo>
                  <a:cubicBezTo>
                    <a:pt x="-115" y="9173"/>
                    <a:pt x="-115" y="9563"/>
                    <a:pt x="-3" y="9930"/>
                  </a:cubicBezTo>
                  <a:cubicBezTo>
                    <a:pt x="-3" y="10528"/>
                    <a:pt x="746" y="10903"/>
                    <a:pt x="1270" y="11202"/>
                  </a:cubicBezTo>
                  <a:cubicBezTo>
                    <a:pt x="4490" y="12954"/>
                    <a:pt x="8218" y="13561"/>
                    <a:pt x="11827" y="12924"/>
                  </a:cubicBezTo>
                  <a:cubicBezTo>
                    <a:pt x="11228" y="13822"/>
                    <a:pt x="11827" y="15095"/>
                    <a:pt x="13099" y="15395"/>
                  </a:cubicBezTo>
                  <a:cubicBezTo>
                    <a:pt x="14170" y="15507"/>
                    <a:pt x="15248" y="15507"/>
                    <a:pt x="16319" y="15395"/>
                  </a:cubicBezTo>
                  <a:cubicBezTo>
                    <a:pt x="18265" y="15395"/>
                    <a:pt x="19987" y="16593"/>
                    <a:pt x="21934" y="16742"/>
                  </a:cubicBezTo>
                  <a:cubicBezTo>
                    <a:pt x="23566" y="16773"/>
                    <a:pt x="25198" y="16495"/>
                    <a:pt x="26726" y="15919"/>
                  </a:cubicBezTo>
                  <a:lnTo>
                    <a:pt x="31442" y="14347"/>
                  </a:lnTo>
                  <a:cubicBezTo>
                    <a:pt x="33793" y="13298"/>
                    <a:pt x="36429" y="13059"/>
                    <a:pt x="38929" y="13673"/>
                  </a:cubicBezTo>
                  <a:cubicBezTo>
                    <a:pt x="41325" y="14571"/>
                    <a:pt x="42747" y="17941"/>
                    <a:pt x="40801" y="19587"/>
                  </a:cubicBezTo>
                  <a:cubicBezTo>
                    <a:pt x="38854" y="21234"/>
                    <a:pt x="36309" y="19962"/>
                    <a:pt x="34138" y="20711"/>
                  </a:cubicBezTo>
                  <a:cubicBezTo>
                    <a:pt x="33179" y="21137"/>
                    <a:pt x="32251" y="21639"/>
                    <a:pt x="31367" y="22208"/>
                  </a:cubicBezTo>
                  <a:cubicBezTo>
                    <a:pt x="30424" y="22769"/>
                    <a:pt x="29241" y="22769"/>
                    <a:pt x="28298" y="22208"/>
                  </a:cubicBezTo>
                  <a:cubicBezTo>
                    <a:pt x="27998" y="21826"/>
                    <a:pt x="27721" y="21429"/>
                    <a:pt x="27474" y="21010"/>
                  </a:cubicBezTo>
                  <a:cubicBezTo>
                    <a:pt x="26052" y="19213"/>
                    <a:pt x="23282" y="19363"/>
                    <a:pt x="20961" y="19662"/>
                  </a:cubicBezTo>
                  <a:cubicBezTo>
                    <a:pt x="20961" y="19662"/>
                    <a:pt x="20212" y="19662"/>
                    <a:pt x="19987" y="20037"/>
                  </a:cubicBezTo>
                  <a:cubicBezTo>
                    <a:pt x="19763" y="20411"/>
                    <a:pt x="19987" y="21384"/>
                    <a:pt x="19987" y="22058"/>
                  </a:cubicBezTo>
                  <a:cubicBezTo>
                    <a:pt x="19987" y="22732"/>
                    <a:pt x="18116" y="23331"/>
                    <a:pt x="17067" y="22882"/>
                  </a:cubicBezTo>
                  <a:cubicBezTo>
                    <a:pt x="16087" y="22268"/>
                    <a:pt x="15031" y="21796"/>
                    <a:pt x="13923" y="21459"/>
                  </a:cubicBezTo>
                  <a:cubicBezTo>
                    <a:pt x="12029" y="21332"/>
                    <a:pt x="10382" y="22769"/>
                    <a:pt x="10262" y="24671"/>
                  </a:cubicBezTo>
                  <a:cubicBezTo>
                    <a:pt x="10247" y="24798"/>
                    <a:pt x="10247" y="24926"/>
                    <a:pt x="10254" y="25053"/>
                  </a:cubicBezTo>
                  <a:cubicBezTo>
                    <a:pt x="10464" y="27014"/>
                    <a:pt x="11684" y="28714"/>
                    <a:pt x="13474" y="29545"/>
                  </a:cubicBezTo>
                  <a:cubicBezTo>
                    <a:pt x="15278" y="30346"/>
                    <a:pt x="17202" y="30855"/>
                    <a:pt x="19164" y="31043"/>
                  </a:cubicBezTo>
                  <a:cubicBezTo>
                    <a:pt x="19418" y="31664"/>
                    <a:pt x="19418" y="32367"/>
                    <a:pt x="19164" y="32989"/>
                  </a:cubicBezTo>
                  <a:cubicBezTo>
                    <a:pt x="17809" y="32360"/>
                    <a:pt x="16296" y="32150"/>
                    <a:pt x="14821" y="32390"/>
                  </a:cubicBezTo>
                  <a:cubicBezTo>
                    <a:pt x="13399" y="32839"/>
                    <a:pt x="12351" y="34636"/>
                    <a:pt x="13249" y="35759"/>
                  </a:cubicBezTo>
                  <a:cubicBezTo>
                    <a:pt x="14148" y="36882"/>
                    <a:pt x="15495" y="36658"/>
                    <a:pt x="16618" y="37181"/>
                  </a:cubicBezTo>
                  <a:cubicBezTo>
                    <a:pt x="17741" y="37706"/>
                    <a:pt x="19912" y="41150"/>
                    <a:pt x="22308" y="41374"/>
                  </a:cubicBezTo>
                  <a:cubicBezTo>
                    <a:pt x="24704" y="41599"/>
                    <a:pt x="25603" y="39877"/>
                    <a:pt x="26875" y="38530"/>
                  </a:cubicBezTo>
                  <a:cubicBezTo>
                    <a:pt x="30042" y="35302"/>
                    <a:pt x="34025" y="33004"/>
                    <a:pt x="38405" y="31866"/>
                  </a:cubicBezTo>
                  <a:cubicBezTo>
                    <a:pt x="40517" y="31596"/>
                    <a:pt x="42538" y="30855"/>
                    <a:pt x="44320" y="29695"/>
                  </a:cubicBezTo>
                  <a:cubicBezTo>
                    <a:pt x="44934" y="29021"/>
                    <a:pt x="45675" y="28459"/>
                    <a:pt x="46491" y="28048"/>
                  </a:cubicBezTo>
                  <a:cubicBezTo>
                    <a:pt x="47599" y="27681"/>
                    <a:pt x="48812" y="27973"/>
                    <a:pt x="49635" y="28796"/>
                  </a:cubicBezTo>
                  <a:cubicBezTo>
                    <a:pt x="50444" y="29612"/>
                    <a:pt x="51080" y="30578"/>
                    <a:pt x="51507" y="31641"/>
                  </a:cubicBezTo>
                  <a:cubicBezTo>
                    <a:pt x="53079" y="34786"/>
                    <a:pt x="54652" y="37930"/>
                    <a:pt x="56149" y="41075"/>
                  </a:cubicBezTo>
                  <a:cubicBezTo>
                    <a:pt x="56516" y="41921"/>
                    <a:pt x="57047" y="42685"/>
                    <a:pt x="57721" y="43321"/>
                  </a:cubicBezTo>
                  <a:cubicBezTo>
                    <a:pt x="58313" y="43673"/>
                    <a:pt x="58934" y="43950"/>
                    <a:pt x="59593" y="44145"/>
                  </a:cubicBezTo>
                  <a:lnTo>
                    <a:pt x="62438" y="45043"/>
                  </a:lnTo>
                  <a:cubicBezTo>
                    <a:pt x="62753" y="45148"/>
                    <a:pt x="63097" y="45148"/>
                    <a:pt x="63411" y="45043"/>
                  </a:cubicBezTo>
                  <a:cubicBezTo>
                    <a:pt x="63846" y="44931"/>
                    <a:pt x="64198" y="44624"/>
                    <a:pt x="64385" y="44219"/>
                  </a:cubicBezTo>
                  <a:cubicBezTo>
                    <a:pt x="66668" y="40618"/>
                    <a:pt x="66361" y="35961"/>
                    <a:pt x="63636" y="32690"/>
                  </a:cubicBezTo>
                  <a:cubicBezTo>
                    <a:pt x="63262" y="32240"/>
                    <a:pt x="62738" y="31791"/>
                    <a:pt x="62663" y="31192"/>
                  </a:cubicBezTo>
                  <a:cubicBezTo>
                    <a:pt x="62588" y="30593"/>
                    <a:pt x="63336" y="28871"/>
                    <a:pt x="63411" y="27748"/>
                  </a:cubicBezTo>
                  <a:cubicBezTo>
                    <a:pt x="63486" y="26625"/>
                    <a:pt x="61764" y="24753"/>
                    <a:pt x="61465" y="23106"/>
                  </a:cubicBezTo>
                  <a:cubicBezTo>
                    <a:pt x="61278" y="22088"/>
                    <a:pt x="61278" y="21047"/>
                    <a:pt x="61465" y="20037"/>
                  </a:cubicBezTo>
                  <a:cubicBezTo>
                    <a:pt x="61847" y="18053"/>
                    <a:pt x="61420" y="16001"/>
                    <a:pt x="60267" y="14347"/>
                  </a:cubicBezTo>
                  <a:cubicBezTo>
                    <a:pt x="59107" y="12632"/>
                    <a:pt x="57085" y="11704"/>
                    <a:pt x="55026" y="11951"/>
                  </a:cubicBezTo>
                  <a:cubicBezTo>
                    <a:pt x="55101" y="12999"/>
                    <a:pt x="55101" y="14047"/>
                    <a:pt x="55026" y="15095"/>
                  </a:cubicBezTo>
                  <a:cubicBezTo>
                    <a:pt x="55131" y="15357"/>
                    <a:pt x="55131" y="15657"/>
                    <a:pt x="55026" y="15919"/>
                  </a:cubicBezTo>
                  <a:cubicBezTo>
                    <a:pt x="54689" y="16039"/>
                    <a:pt x="54315" y="16039"/>
                    <a:pt x="53978" y="15919"/>
                  </a:cubicBezTo>
                  <a:cubicBezTo>
                    <a:pt x="52773" y="16121"/>
                    <a:pt x="51784" y="16990"/>
                    <a:pt x="51432" y="18165"/>
                  </a:cubicBezTo>
                  <a:cubicBezTo>
                    <a:pt x="50459" y="20935"/>
                    <a:pt x="50983" y="22208"/>
                    <a:pt x="47764" y="19812"/>
                  </a:cubicBezTo>
                  <a:cubicBezTo>
                    <a:pt x="45817" y="18315"/>
                    <a:pt x="44320" y="16293"/>
                    <a:pt x="42224" y="14871"/>
                  </a:cubicBezTo>
                  <a:cubicBezTo>
                    <a:pt x="42149" y="12595"/>
                    <a:pt x="42688" y="10349"/>
                    <a:pt x="43796" y="8357"/>
                  </a:cubicBezTo>
                  <a:cubicBezTo>
                    <a:pt x="40472" y="7526"/>
                    <a:pt x="37028" y="7249"/>
                    <a:pt x="33614" y="7534"/>
                  </a:cubicBezTo>
                  <a:cubicBezTo>
                    <a:pt x="34602" y="7594"/>
                    <a:pt x="35568" y="7848"/>
                    <a:pt x="36458" y="8282"/>
                  </a:cubicBezTo>
                  <a:cubicBezTo>
                    <a:pt x="37394" y="8724"/>
                    <a:pt x="37941" y="9727"/>
                    <a:pt x="37806" y="10753"/>
                  </a:cubicBezTo>
                  <a:cubicBezTo>
                    <a:pt x="31906" y="10925"/>
                    <a:pt x="26007" y="10723"/>
                    <a:pt x="20137" y="10154"/>
                  </a:cubicBezTo>
                  <a:cubicBezTo>
                    <a:pt x="20279" y="8297"/>
                    <a:pt x="20152" y="6433"/>
                    <a:pt x="19763" y="4614"/>
                  </a:cubicBezTo>
                  <a:close/>
                </a:path>
              </a:pathLst>
            </a:custGeom>
            <a:grpFill/>
            <a:ln w="7486" cap="flat">
              <a:solidFill>
                <a:schemeClr val="bg1"/>
              </a:solid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3692C688-01AC-EF40-BA06-19E3BD754B47}"/>
                </a:ext>
              </a:extLst>
            </p:cNvPr>
            <p:cNvSpPr/>
            <p:nvPr/>
          </p:nvSpPr>
          <p:spPr>
            <a:xfrm>
              <a:off x="6230745" y="5651935"/>
              <a:ext cx="4361" cy="5100"/>
            </a:xfrm>
            <a:custGeom>
              <a:avLst/>
              <a:gdLst>
                <a:gd name="connsiteX0" fmla="*/ 1280 w 4361"/>
                <a:gd name="connsiteY0" fmla="*/ 272 h 5100"/>
                <a:gd name="connsiteX1" fmla="*/ 82 w 4361"/>
                <a:gd name="connsiteY1" fmla="*/ 272 h 5100"/>
                <a:gd name="connsiteX2" fmla="*/ 82 w 4361"/>
                <a:gd name="connsiteY2" fmla="*/ 1544 h 5100"/>
                <a:gd name="connsiteX3" fmla="*/ 681 w 4361"/>
                <a:gd name="connsiteY3" fmla="*/ 4913 h 5100"/>
                <a:gd name="connsiteX4" fmla="*/ 681 w 4361"/>
                <a:gd name="connsiteY4" fmla="*/ 4913 h 5100"/>
                <a:gd name="connsiteX5" fmla="*/ 1804 w 4361"/>
                <a:gd name="connsiteY5" fmla="*/ 4913 h 5100"/>
                <a:gd name="connsiteX6" fmla="*/ 2403 w 4361"/>
                <a:gd name="connsiteY6" fmla="*/ 4464 h 5100"/>
                <a:gd name="connsiteX7" fmla="*/ 4274 w 4361"/>
                <a:gd name="connsiteY7" fmla="*/ 870 h 5100"/>
                <a:gd name="connsiteX8" fmla="*/ 3750 w 4361"/>
                <a:gd name="connsiteY8" fmla="*/ -103 h 5100"/>
                <a:gd name="connsiteX9" fmla="*/ 1280 w 4361"/>
                <a:gd name="connsiteY9" fmla="*/ 272 h 5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1" h="5100">
                  <a:moveTo>
                    <a:pt x="1280" y="272"/>
                  </a:moveTo>
                  <a:cubicBezTo>
                    <a:pt x="890" y="129"/>
                    <a:pt x="471" y="129"/>
                    <a:pt x="82" y="272"/>
                  </a:cubicBezTo>
                  <a:cubicBezTo>
                    <a:pt x="-143" y="668"/>
                    <a:pt x="-143" y="1147"/>
                    <a:pt x="82" y="1544"/>
                  </a:cubicBezTo>
                  <a:cubicBezTo>
                    <a:pt x="171" y="2682"/>
                    <a:pt x="374" y="3813"/>
                    <a:pt x="681" y="4913"/>
                  </a:cubicBezTo>
                  <a:lnTo>
                    <a:pt x="681" y="4913"/>
                  </a:lnTo>
                  <a:cubicBezTo>
                    <a:pt x="1047" y="5025"/>
                    <a:pt x="1437" y="5025"/>
                    <a:pt x="1804" y="4913"/>
                  </a:cubicBezTo>
                  <a:cubicBezTo>
                    <a:pt x="2043" y="4831"/>
                    <a:pt x="2253" y="4674"/>
                    <a:pt x="2403" y="4464"/>
                  </a:cubicBezTo>
                  <a:cubicBezTo>
                    <a:pt x="3413" y="3506"/>
                    <a:pt x="4072" y="2241"/>
                    <a:pt x="4274" y="870"/>
                  </a:cubicBezTo>
                  <a:cubicBezTo>
                    <a:pt x="4274" y="421"/>
                    <a:pt x="4274" y="-103"/>
                    <a:pt x="3750" y="-103"/>
                  </a:cubicBezTo>
                  <a:cubicBezTo>
                    <a:pt x="3226" y="-103"/>
                    <a:pt x="2028" y="272"/>
                    <a:pt x="1280" y="272"/>
                  </a:cubicBezTo>
                  <a:close/>
                </a:path>
              </a:pathLst>
            </a:custGeom>
            <a:grpFill/>
            <a:ln w="7486" cap="flat">
              <a:solidFill>
                <a:schemeClr val="bg1"/>
              </a:solidFill>
              <a:prstDash val="solid"/>
              <a:miter/>
            </a:ln>
          </p:spPr>
          <p:txBody>
            <a:bodyPr rtlCol="0" anchor="ctr"/>
            <a:lstStyle/>
            <a:p>
              <a:endParaRPr lang="en-US"/>
            </a:p>
          </p:txBody>
        </p:sp>
        <p:sp>
          <p:nvSpPr>
            <p:cNvPr id="28" name="Freeform 27">
              <a:extLst>
                <a:ext uri="{FF2B5EF4-FFF2-40B4-BE49-F238E27FC236}">
                  <a16:creationId xmlns:a16="http://schemas.microsoft.com/office/drawing/2014/main" id="{C29DFA3B-6B69-8742-9CCC-7B2AD1E72AD2}"/>
                </a:ext>
              </a:extLst>
            </p:cNvPr>
            <p:cNvSpPr/>
            <p:nvPr/>
          </p:nvSpPr>
          <p:spPr>
            <a:xfrm>
              <a:off x="6219599" y="5638458"/>
              <a:ext cx="30256" cy="10631"/>
            </a:xfrm>
            <a:custGeom>
              <a:avLst/>
              <a:gdLst>
                <a:gd name="connsiteX0" fmla="*/ 18864 w 30256"/>
                <a:gd name="connsiteY0" fmla="*/ 6561 h 10631"/>
                <a:gd name="connsiteX1" fmla="*/ 17516 w 30256"/>
                <a:gd name="connsiteY1" fmla="*/ 8358 h 10631"/>
                <a:gd name="connsiteX2" fmla="*/ 17516 w 30256"/>
                <a:gd name="connsiteY2" fmla="*/ 8358 h 10631"/>
                <a:gd name="connsiteX3" fmla="*/ 16693 w 30256"/>
                <a:gd name="connsiteY3" fmla="*/ 7833 h 10631"/>
                <a:gd name="connsiteX4" fmla="*/ 16693 w 30256"/>
                <a:gd name="connsiteY4" fmla="*/ 7833 h 10631"/>
                <a:gd name="connsiteX5" fmla="*/ 13548 w 30256"/>
                <a:gd name="connsiteY5" fmla="*/ 7833 h 10631"/>
                <a:gd name="connsiteX6" fmla="*/ 11752 w 30256"/>
                <a:gd name="connsiteY6" fmla="*/ 4689 h 10631"/>
                <a:gd name="connsiteX7" fmla="*/ 10404 w 30256"/>
                <a:gd name="connsiteY7" fmla="*/ 2593 h 10631"/>
                <a:gd name="connsiteX8" fmla="*/ 9655 w 30256"/>
                <a:gd name="connsiteY8" fmla="*/ 2069 h 10631"/>
                <a:gd name="connsiteX9" fmla="*/ 8757 w 30256"/>
                <a:gd name="connsiteY9" fmla="*/ 2069 h 10631"/>
                <a:gd name="connsiteX10" fmla="*/ 7484 w 30256"/>
                <a:gd name="connsiteY10" fmla="*/ 1619 h 10631"/>
                <a:gd name="connsiteX11" fmla="*/ 6660 w 30256"/>
                <a:gd name="connsiteY11" fmla="*/ 422 h 10631"/>
                <a:gd name="connsiteX12" fmla="*/ 6136 w 30256"/>
                <a:gd name="connsiteY12" fmla="*/ -103 h 10631"/>
                <a:gd name="connsiteX13" fmla="*/ 5612 w 30256"/>
                <a:gd name="connsiteY13" fmla="*/ -103 h 10631"/>
                <a:gd name="connsiteX14" fmla="*/ -78 w 30256"/>
                <a:gd name="connsiteY14" fmla="*/ 871 h 10631"/>
                <a:gd name="connsiteX15" fmla="*/ -78 w 30256"/>
                <a:gd name="connsiteY15" fmla="*/ 871 h 10631"/>
                <a:gd name="connsiteX16" fmla="*/ 821 w 30256"/>
                <a:gd name="connsiteY16" fmla="*/ 5138 h 10631"/>
                <a:gd name="connsiteX17" fmla="*/ 1869 w 30256"/>
                <a:gd name="connsiteY17" fmla="*/ 6935 h 10631"/>
                <a:gd name="connsiteX18" fmla="*/ 3890 w 30256"/>
                <a:gd name="connsiteY18" fmla="*/ 8358 h 10631"/>
                <a:gd name="connsiteX19" fmla="*/ 6286 w 30256"/>
                <a:gd name="connsiteY19" fmla="*/ 9256 h 10631"/>
                <a:gd name="connsiteX20" fmla="*/ 8532 w 30256"/>
                <a:gd name="connsiteY20" fmla="*/ 8807 h 10631"/>
                <a:gd name="connsiteX21" fmla="*/ 8532 w 30256"/>
                <a:gd name="connsiteY21" fmla="*/ 6785 h 10631"/>
                <a:gd name="connsiteX22" fmla="*/ 8532 w 30256"/>
                <a:gd name="connsiteY22" fmla="*/ 4839 h 10631"/>
                <a:gd name="connsiteX23" fmla="*/ 9131 w 30256"/>
                <a:gd name="connsiteY23" fmla="*/ 4839 h 10631"/>
                <a:gd name="connsiteX24" fmla="*/ 10554 w 30256"/>
                <a:gd name="connsiteY24" fmla="*/ 4839 h 10631"/>
                <a:gd name="connsiteX25" fmla="*/ 11602 w 30256"/>
                <a:gd name="connsiteY25" fmla="*/ 5662 h 10631"/>
                <a:gd name="connsiteX26" fmla="*/ 11602 w 30256"/>
                <a:gd name="connsiteY26" fmla="*/ 7234 h 10631"/>
                <a:gd name="connsiteX27" fmla="*/ 12874 w 30256"/>
                <a:gd name="connsiteY27" fmla="*/ 9556 h 10631"/>
                <a:gd name="connsiteX28" fmla="*/ 15645 w 30256"/>
                <a:gd name="connsiteY28" fmla="*/ 10379 h 10631"/>
                <a:gd name="connsiteX29" fmla="*/ 16992 w 30256"/>
                <a:gd name="connsiteY29" fmla="*/ 10379 h 10631"/>
                <a:gd name="connsiteX30" fmla="*/ 19014 w 30256"/>
                <a:gd name="connsiteY30" fmla="*/ 8582 h 10631"/>
                <a:gd name="connsiteX31" fmla="*/ 19538 w 30256"/>
                <a:gd name="connsiteY31" fmla="*/ 7759 h 10631"/>
                <a:gd name="connsiteX32" fmla="*/ 21110 w 30256"/>
                <a:gd name="connsiteY32" fmla="*/ 7759 h 10631"/>
                <a:gd name="connsiteX33" fmla="*/ 21110 w 30256"/>
                <a:gd name="connsiteY33" fmla="*/ 7759 h 10631"/>
                <a:gd name="connsiteX34" fmla="*/ 21110 w 30256"/>
                <a:gd name="connsiteY34" fmla="*/ 8283 h 10631"/>
                <a:gd name="connsiteX35" fmla="*/ 23132 w 30256"/>
                <a:gd name="connsiteY35" fmla="*/ 10529 h 10631"/>
                <a:gd name="connsiteX36" fmla="*/ 23880 w 30256"/>
                <a:gd name="connsiteY36" fmla="*/ 10529 h 10631"/>
                <a:gd name="connsiteX37" fmla="*/ 24479 w 30256"/>
                <a:gd name="connsiteY37" fmla="*/ 10529 h 10631"/>
                <a:gd name="connsiteX38" fmla="*/ 29271 w 30256"/>
                <a:gd name="connsiteY38" fmla="*/ 8732 h 10631"/>
                <a:gd name="connsiteX39" fmla="*/ 30169 w 30256"/>
                <a:gd name="connsiteY39" fmla="*/ 6112 h 10631"/>
                <a:gd name="connsiteX40" fmla="*/ 25527 w 30256"/>
                <a:gd name="connsiteY40" fmla="*/ 5063 h 10631"/>
                <a:gd name="connsiteX41" fmla="*/ 22158 w 30256"/>
                <a:gd name="connsiteY41" fmla="*/ 5063 h 10631"/>
                <a:gd name="connsiteX42" fmla="*/ 18864 w 30256"/>
                <a:gd name="connsiteY42" fmla="*/ 6561 h 10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0256" h="10631">
                  <a:moveTo>
                    <a:pt x="18864" y="6561"/>
                  </a:moveTo>
                  <a:cubicBezTo>
                    <a:pt x="18265" y="7085"/>
                    <a:pt x="18115" y="7908"/>
                    <a:pt x="17516" y="8358"/>
                  </a:cubicBezTo>
                  <a:lnTo>
                    <a:pt x="17516" y="8358"/>
                  </a:lnTo>
                  <a:cubicBezTo>
                    <a:pt x="17142" y="8358"/>
                    <a:pt x="16992" y="7833"/>
                    <a:pt x="16693" y="7833"/>
                  </a:cubicBezTo>
                  <a:lnTo>
                    <a:pt x="16693" y="7833"/>
                  </a:lnTo>
                  <a:cubicBezTo>
                    <a:pt x="15757" y="8507"/>
                    <a:pt x="14492" y="8507"/>
                    <a:pt x="13548" y="7833"/>
                  </a:cubicBezTo>
                  <a:cubicBezTo>
                    <a:pt x="12657" y="6980"/>
                    <a:pt x="12036" y="5887"/>
                    <a:pt x="11752" y="4689"/>
                  </a:cubicBezTo>
                  <a:cubicBezTo>
                    <a:pt x="11370" y="3948"/>
                    <a:pt x="10921" y="3244"/>
                    <a:pt x="10404" y="2593"/>
                  </a:cubicBezTo>
                  <a:cubicBezTo>
                    <a:pt x="10224" y="2338"/>
                    <a:pt x="9955" y="2151"/>
                    <a:pt x="9655" y="2069"/>
                  </a:cubicBezTo>
                  <a:lnTo>
                    <a:pt x="8757" y="2069"/>
                  </a:lnTo>
                  <a:cubicBezTo>
                    <a:pt x="8285" y="2121"/>
                    <a:pt x="7821" y="1956"/>
                    <a:pt x="7484" y="1619"/>
                  </a:cubicBezTo>
                  <a:lnTo>
                    <a:pt x="6660" y="422"/>
                  </a:lnTo>
                  <a:cubicBezTo>
                    <a:pt x="6548" y="197"/>
                    <a:pt x="6361" y="10"/>
                    <a:pt x="6136" y="-103"/>
                  </a:cubicBezTo>
                  <a:lnTo>
                    <a:pt x="5612" y="-103"/>
                  </a:lnTo>
                  <a:cubicBezTo>
                    <a:pt x="3673" y="-118"/>
                    <a:pt x="1749" y="212"/>
                    <a:pt x="-78" y="871"/>
                  </a:cubicBezTo>
                  <a:lnTo>
                    <a:pt x="-78" y="871"/>
                  </a:lnTo>
                  <a:cubicBezTo>
                    <a:pt x="-145" y="2346"/>
                    <a:pt x="169" y="3813"/>
                    <a:pt x="821" y="5138"/>
                  </a:cubicBezTo>
                  <a:cubicBezTo>
                    <a:pt x="1098" y="5775"/>
                    <a:pt x="1449" y="6381"/>
                    <a:pt x="1869" y="6935"/>
                  </a:cubicBezTo>
                  <a:cubicBezTo>
                    <a:pt x="2408" y="7579"/>
                    <a:pt x="3104" y="8066"/>
                    <a:pt x="3890" y="8358"/>
                  </a:cubicBezTo>
                  <a:cubicBezTo>
                    <a:pt x="4654" y="8732"/>
                    <a:pt x="5463" y="9039"/>
                    <a:pt x="6286" y="9256"/>
                  </a:cubicBezTo>
                  <a:cubicBezTo>
                    <a:pt x="7035" y="9256"/>
                    <a:pt x="8083" y="9256"/>
                    <a:pt x="8532" y="8807"/>
                  </a:cubicBezTo>
                  <a:cubicBezTo>
                    <a:pt x="8981" y="8358"/>
                    <a:pt x="8532" y="7459"/>
                    <a:pt x="8532" y="6785"/>
                  </a:cubicBezTo>
                  <a:cubicBezTo>
                    <a:pt x="8532" y="6112"/>
                    <a:pt x="8083" y="5213"/>
                    <a:pt x="8532" y="4839"/>
                  </a:cubicBezTo>
                  <a:lnTo>
                    <a:pt x="9131" y="4839"/>
                  </a:lnTo>
                  <a:cubicBezTo>
                    <a:pt x="9603" y="4764"/>
                    <a:pt x="10082" y="4764"/>
                    <a:pt x="10554" y="4839"/>
                  </a:cubicBezTo>
                  <a:cubicBezTo>
                    <a:pt x="11025" y="4906"/>
                    <a:pt x="11422" y="5221"/>
                    <a:pt x="11602" y="5662"/>
                  </a:cubicBezTo>
                  <a:cubicBezTo>
                    <a:pt x="11602" y="6187"/>
                    <a:pt x="11602" y="6711"/>
                    <a:pt x="11602" y="7234"/>
                  </a:cubicBezTo>
                  <a:cubicBezTo>
                    <a:pt x="11594" y="8178"/>
                    <a:pt x="12073" y="9061"/>
                    <a:pt x="12874" y="9556"/>
                  </a:cubicBezTo>
                  <a:cubicBezTo>
                    <a:pt x="13728" y="10020"/>
                    <a:pt x="14671" y="10297"/>
                    <a:pt x="15645" y="10379"/>
                  </a:cubicBezTo>
                  <a:lnTo>
                    <a:pt x="16992" y="10379"/>
                  </a:lnTo>
                  <a:cubicBezTo>
                    <a:pt x="17951" y="10200"/>
                    <a:pt x="18722" y="9511"/>
                    <a:pt x="19014" y="8582"/>
                  </a:cubicBezTo>
                  <a:cubicBezTo>
                    <a:pt x="19014" y="8208"/>
                    <a:pt x="19014" y="7833"/>
                    <a:pt x="19538" y="7759"/>
                  </a:cubicBezTo>
                  <a:cubicBezTo>
                    <a:pt x="20047" y="7572"/>
                    <a:pt x="20601" y="7572"/>
                    <a:pt x="21110" y="7759"/>
                  </a:cubicBezTo>
                  <a:lnTo>
                    <a:pt x="21110" y="7759"/>
                  </a:lnTo>
                  <a:cubicBezTo>
                    <a:pt x="21118" y="7931"/>
                    <a:pt x="21118" y="8110"/>
                    <a:pt x="21110" y="8283"/>
                  </a:cubicBezTo>
                  <a:cubicBezTo>
                    <a:pt x="21372" y="9324"/>
                    <a:pt x="22128" y="10162"/>
                    <a:pt x="23132" y="10529"/>
                  </a:cubicBezTo>
                  <a:lnTo>
                    <a:pt x="23880" y="10529"/>
                  </a:lnTo>
                  <a:lnTo>
                    <a:pt x="24479" y="10529"/>
                  </a:lnTo>
                  <a:cubicBezTo>
                    <a:pt x="26126" y="9930"/>
                    <a:pt x="28148" y="10005"/>
                    <a:pt x="29271" y="8732"/>
                  </a:cubicBezTo>
                  <a:cubicBezTo>
                    <a:pt x="29810" y="7961"/>
                    <a:pt x="30124" y="7055"/>
                    <a:pt x="30169" y="6112"/>
                  </a:cubicBezTo>
                  <a:cubicBezTo>
                    <a:pt x="28777" y="5265"/>
                    <a:pt x="27145" y="4899"/>
                    <a:pt x="25527" y="5063"/>
                  </a:cubicBezTo>
                  <a:lnTo>
                    <a:pt x="22158" y="5063"/>
                  </a:lnTo>
                  <a:cubicBezTo>
                    <a:pt x="20848" y="4794"/>
                    <a:pt x="19523" y="5400"/>
                    <a:pt x="18864" y="6561"/>
                  </a:cubicBezTo>
                  <a:close/>
                </a:path>
              </a:pathLst>
            </a:custGeom>
            <a:grpFill/>
            <a:ln w="7486" cap="flat">
              <a:solidFill>
                <a:schemeClr val="bg1"/>
              </a:solidFill>
              <a:prstDash val="solid"/>
              <a:miter/>
            </a:ln>
          </p:spPr>
          <p:txBody>
            <a:bodyPr rtlCol="0" anchor="ctr"/>
            <a:lstStyle/>
            <a:p>
              <a:endParaRPr lang="en-US"/>
            </a:p>
          </p:txBody>
        </p:sp>
        <p:sp>
          <p:nvSpPr>
            <p:cNvPr id="29" name="Freeform 28">
              <a:extLst>
                <a:ext uri="{FF2B5EF4-FFF2-40B4-BE49-F238E27FC236}">
                  <a16:creationId xmlns:a16="http://schemas.microsoft.com/office/drawing/2014/main" id="{F13D8BB1-2751-DC43-8364-90C1880969F2}"/>
                </a:ext>
              </a:extLst>
            </p:cNvPr>
            <p:cNvSpPr/>
            <p:nvPr/>
          </p:nvSpPr>
          <p:spPr>
            <a:xfrm>
              <a:off x="6244324" y="5652605"/>
              <a:ext cx="8001" cy="5731"/>
            </a:xfrm>
            <a:custGeom>
              <a:avLst/>
              <a:gdLst>
                <a:gd name="connsiteX0" fmla="*/ 7765 w 8001"/>
                <a:gd name="connsiteY0" fmla="*/ 4692 h 5731"/>
                <a:gd name="connsiteX1" fmla="*/ 7765 w 8001"/>
                <a:gd name="connsiteY1" fmla="*/ 2147 h 5731"/>
                <a:gd name="connsiteX2" fmla="*/ 7241 w 8001"/>
                <a:gd name="connsiteY2" fmla="*/ 1173 h 5731"/>
                <a:gd name="connsiteX3" fmla="*/ 6043 w 8001"/>
                <a:gd name="connsiteY3" fmla="*/ 1173 h 5731"/>
                <a:gd name="connsiteX4" fmla="*/ 4546 w 8001"/>
                <a:gd name="connsiteY4" fmla="*/ 1548 h 5731"/>
                <a:gd name="connsiteX5" fmla="*/ 4022 w 8001"/>
                <a:gd name="connsiteY5" fmla="*/ 1548 h 5731"/>
                <a:gd name="connsiteX6" fmla="*/ 3572 w 8001"/>
                <a:gd name="connsiteY6" fmla="*/ 724 h 5731"/>
                <a:gd name="connsiteX7" fmla="*/ 2150 w 8001"/>
                <a:gd name="connsiteY7" fmla="*/ -24 h 5731"/>
                <a:gd name="connsiteX8" fmla="*/ 1326 w 8001"/>
                <a:gd name="connsiteY8" fmla="*/ -24 h 5731"/>
                <a:gd name="connsiteX9" fmla="*/ 877 w 8001"/>
                <a:gd name="connsiteY9" fmla="*/ -24 h 5731"/>
                <a:gd name="connsiteX10" fmla="*/ 54 w 8001"/>
                <a:gd name="connsiteY10" fmla="*/ 799 h 5731"/>
                <a:gd name="connsiteX11" fmla="*/ 54 w 8001"/>
                <a:gd name="connsiteY11" fmla="*/ 1847 h 5731"/>
                <a:gd name="connsiteX12" fmla="*/ 1102 w 8001"/>
                <a:gd name="connsiteY12" fmla="*/ 1847 h 5731"/>
                <a:gd name="connsiteX13" fmla="*/ 2225 w 8001"/>
                <a:gd name="connsiteY13" fmla="*/ 1847 h 5731"/>
                <a:gd name="connsiteX14" fmla="*/ 2225 w 8001"/>
                <a:gd name="connsiteY14" fmla="*/ 2821 h 5731"/>
                <a:gd name="connsiteX15" fmla="*/ 2225 w 8001"/>
                <a:gd name="connsiteY15" fmla="*/ 4543 h 5731"/>
                <a:gd name="connsiteX16" fmla="*/ 4097 w 8001"/>
                <a:gd name="connsiteY16" fmla="*/ 5516 h 5731"/>
                <a:gd name="connsiteX17" fmla="*/ 7391 w 8001"/>
                <a:gd name="connsiteY17" fmla="*/ 5516 h 5731"/>
                <a:gd name="connsiteX18" fmla="*/ 7915 w 8001"/>
                <a:gd name="connsiteY18" fmla="*/ 5516 h 5731"/>
                <a:gd name="connsiteX19" fmla="*/ 7765 w 8001"/>
                <a:gd name="connsiteY19" fmla="*/ 4692 h 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1" h="5731">
                  <a:moveTo>
                    <a:pt x="7765" y="4692"/>
                  </a:moveTo>
                  <a:cubicBezTo>
                    <a:pt x="7877" y="3846"/>
                    <a:pt x="7877" y="2993"/>
                    <a:pt x="7765" y="2147"/>
                  </a:cubicBezTo>
                  <a:cubicBezTo>
                    <a:pt x="7713" y="1772"/>
                    <a:pt x="7526" y="1421"/>
                    <a:pt x="7241" y="1173"/>
                  </a:cubicBezTo>
                  <a:cubicBezTo>
                    <a:pt x="6852" y="1031"/>
                    <a:pt x="6433" y="1031"/>
                    <a:pt x="6043" y="1173"/>
                  </a:cubicBezTo>
                  <a:lnTo>
                    <a:pt x="4546" y="1548"/>
                  </a:lnTo>
                  <a:cubicBezTo>
                    <a:pt x="4546" y="1548"/>
                    <a:pt x="4546" y="1548"/>
                    <a:pt x="4022" y="1548"/>
                  </a:cubicBezTo>
                  <a:cubicBezTo>
                    <a:pt x="3984" y="1226"/>
                    <a:pt x="3820" y="934"/>
                    <a:pt x="3572" y="724"/>
                  </a:cubicBezTo>
                  <a:cubicBezTo>
                    <a:pt x="3153" y="387"/>
                    <a:pt x="2666" y="133"/>
                    <a:pt x="2150" y="-24"/>
                  </a:cubicBezTo>
                  <a:cubicBezTo>
                    <a:pt x="1888" y="-129"/>
                    <a:pt x="1588" y="-129"/>
                    <a:pt x="1326" y="-24"/>
                  </a:cubicBezTo>
                  <a:lnTo>
                    <a:pt x="877" y="-24"/>
                  </a:lnTo>
                  <a:cubicBezTo>
                    <a:pt x="518" y="148"/>
                    <a:pt x="226" y="440"/>
                    <a:pt x="54" y="799"/>
                  </a:cubicBezTo>
                  <a:cubicBezTo>
                    <a:pt x="-134" y="1121"/>
                    <a:pt x="-134" y="1525"/>
                    <a:pt x="54" y="1847"/>
                  </a:cubicBezTo>
                  <a:cubicBezTo>
                    <a:pt x="383" y="2020"/>
                    <a:pt x="772" y="2020"/>
                    <a:pt x="1102" y="1847"/>
                  </a:cubicBezTo>
                  <a:cubicBezTo>
                    <a:pt x="1476" y="1922"/>
                    <a:pt x="1858" y="1922"/>
                    <a:pt x="2225" y="1847"/>
                  </a:cubicBezTo>
                  <a:cubicBezTo>
                    <a:pt x="2292" y="2169"/>
                    <a:pt x="2292" y="2499"/>
                    <a:pt x="2225" y="2821"/>
                  </a:cubicBezTo>
                  <a:cubicBezTo>
                    <a:pt x="1970" y="3367"/>
                    <a:pt x="1970" y="3996"/>
                    <a:pt x="2225" y="4543"/>
                  </a:cubicBezTo>
                  <a:cubicBezTo>
                    <a:pt x="2689" y="5112"/>
                    <a:pt x="3363" y="5456"/>
                    <a:pt x="4097" y="5516"/>
                  </a:cubicBezTo>
                  <a:cubicBezTo>
                    <a:pt x="5190" y="5666"/>
                    <a:pt x="6298" y="5666"/>
                    <a:pt x="7391" y="5516"/>
                  </a:cubicBezTo>
                  <a:cubicBezTo>
                    <a:pt x="7556" y="5598"/>
                    <a:pt x="7750" y="5598"/>
                    <a:pt x="7915" y="5516"/>
                  </a:cubicBezTo>
                  <a:cubicBezTo>
                    <a:pt x="7915" y="5516"/>
                    <a:pt x="7690" y="4917"/>
                    <a:pt x="7765" y="4692"/>
                  </a:cubicBezTo>
                  <a:close/>
                </a:path>
              </a:pathLst>
            </a:custGeom>
            <a:grpFill/>
            <a:ln w="7486" cap="flat">
              <a:solidFill>
                <a:schemeClr val="bg1"/>
              </a:solidFill>
              <a:prstDash val="solid"/>
              <a:miter/>
            </a:ln>
          </p:spPr>
          <p:txBody>
            <a:bodyPr rtlCol="0" anchor="ctr"/>
            <a:lstStyle/>
            <a:p>
              <a:endParaRPr lang="en-US"/>
            </a:p>
          </p:txBody>
        </p:sp>
        <p:sp>
          <p:nvSpPr>
            <p:cNvPr id="30" name="Freeform 29">
              <a:extLst>
                <a:ext uri="{FF2B5EF4-FFF2-40B4-BE49-F238E27FC236}">
                  <a16:creationId xmlns:a16="http://schemas.microsoft.com/office/drawing/2014/main" id="{6FCABEEE-737D-5249-BB41-9B8A1EDD81FF}"/>
                </a:ext>
              </a:extLst>
            </p:cNvPr>
            <p:cNvSpPr/>
            <p:nvPr/>
          </p:nvSpPr>
          <p:spPr>
            <a:xfrm>
              <a:off x="6216497" y="5620181"/>
              <a:ext cx="23216" cy="21122"/>
            </a:xfrm>
            <a:custGeom>
              <a:avLst/>
              <a:gdLst>
                <a:gd name="connsiteX0" fmla="*/ 21591 w 23216"/>
                <a:gd name="connsiteY0" fmla="*/ 3875 h 21122"/>
                <a:gd name="connsiteX1" fmla="*/ 21966 w 23216"/>
                <a:gd name="connsiteY1" fmla="*/ 2452 h 21122"/>
                <a:gd name="connsiteX2" fmla="*/ 12382 w 23216"/>
                <a:gd name="connsiteY2" fmla="*/ 3051 h 21122"/>
                <a:gd name="connsiteX3" fmla="*/ 12382 w 23216"/>
                <a:gd name="connsiteY3" fmla="*/ 1029 h 21122"/>
                <a:gd name="connsiteX4" fmla="*/ 10735 w 23216"/>
                <a:gd name="connsiteY4" fmla="*/ -19 h 21122"/>
                <a:gd name="connsiteX5" fmla="*/ 8789 w 23216"/>
                <a:gd name="connsiteY5" fmla="*/ -19 h 21122"/>
                <a:gd name="connsiteX6" fmla="*/ 8040 w 23216"/>
                <a:gd name="connsiteY6" fmla="*/ 430 h 21122"/>
                <a:gd name="connsiteX7" fmla="*/ 8040 w 23216"/>
                <a:gd name="connsiteY7" fmla="*/ 1104 h 21122"/>
                <a:gd name="connsiteX8" fmla="*/ 8489 w 23216"/>
                <a:gd name="connsiteY8" fmla="*/ 3575 h 21122"/>
                <a:gd name="connsiteX9" fmla="*/ 5719 w 23216"/>
                <a:gd name="connsiteY9" fmla="*/ 2751 h 21122"/>
                <a:gd name="connsiteX10" fmla="*/ 2949 w 23216"/>
                <a:gd name="connsiteY10" fmla="*/ 3650 h 21122"/>
                <a:gd name="connsiteX11" fmla="*/ 104 w 23216"/>
                <a:gd name="connsiteY11" fmla="*/ 6195 h 21122"/>
                <a:gd name="connsiteX12" fmla="*/ 104 w 23216"/>
                <a:gd name="connsiteY12" fmla="*/ 8067 h 21122"/>
                <a:gd name="connsiteX13" fmla="*/ 1676 w 23216"/>
                <a:gd name="connsiteY13" fmla="*/ 9415 h 21122"/>
                <a:gd name="connsiteX14" fmla="*/ 2725 w 23216"/>
                <a:gd name="connsiteY14" fmla="*/ 10088 h 21122"/>
                <a:gd name="connsiteX15" fmla="*/ 2725 w 23216"/>
                <a:gd name="connsiteY15" fmla="*/ 10612 h 21122"/>
                <a:gd name="connsiteX16" fmla="*/ 2725 w 23216"/>
                <a:gd name="connsiteY16" fmla="*/ 15778 h 21122"/>
                <a:gd name="connsiteX17" fmla="*/ 6917 w 23216"/>
                <a:gd name="connsiteY17" fmla="*/ 14955 h 21122"/>
                <a:gd name="connsiteX18" fmla="*/ 8190 w 23216"/>
                <a:gd name="connsiteY18" fmla="*/ 14955 h 21122"/>
                <a:gd name="connsiteX19" fmla="*/ 9612 w 23216"/>
                <a:gd name="connsiteY19" fmla="*/ 16228 h 21122"/>
                <a:gd name="connsiteX20" fmla="*/ 12532 w 23216"/>
                <a:gd name="connsiteY20" fmla="*/ 18474 h 21122"/>
                <a:gd name="connsiteX21" fmla="*/ 17099 w 23216"/>
                <a:gd name="connsiteY21" fmla="*/ 20046 h 21122"/>
                <a:gd name="connsiteX22" fmla="*/ 20019 w 23216"/>
                <a:gd name="connsiteY22" fmla="*/ 21019 h 21122"/>
                <a:gd name="connsiteX23" fmla="*/ 22864 w 23216"/>
                <a:gd name="connsiteY23" fmla="*/ 19372 h 21122"/>
                <a:gd name="connsiteX24" fmla="*/ 23014 w 23216"/>
                <a:gd name="connsiteY24" fmla="*/ 16378 h 21122"/>
                <a:gd name="connsiteX25" fmla="*/ 22640 w 23216"/>
                <a:gd name="connsiteY25" fmla="*/ 14805 h 21122"/>
                <a:gd name="connsiteX26" fmla="*/ 20319 w 23216"/>
                <a:gd name="connsiteY26" fmla="*/ 14805 h 21122"/>
                <a:gd name="connsiteX27" fmla="*/ 12832 w 23216"/>
                <a:gd name="connsiteY27" fmla="*/ 16677 h 21122"/>
                <a:gd name="connsiteX28" fmla="*/ 13506 w 23216"/>
                <a:gd name="connsiteY28" fmla="*/ 14805 h 21122"/>
                <a:gd name="connsiteX29" fmla="*/ 11559 w 23216"/>
                <a:gd name="connsiteY29" fmla="*/ 13907 h 21122"/>
                <a:gd name="connsiteX30" fmla="*/ 10885 w 23216"/>
                <a:gd name="connsiteY30" fmla="*/ 13308 h 21122"/>
                <a:gd name="connsiteX31" fmla="*/ 8939 w 23216"/>
                <a:gd name="connsiteY31" fmla="*/ 10088 h 21122"/>
                <a:gd name="connsiteX32" fmla="*/ 11334 w 23216"/>
                <a:gd name="connsiteY32" fmla="*/ 10088 h 21122"/>
                <a:gd name="connsiteX33" fmla="*/ 12682 w 23216"/>
                <a:gd name="connsiteY33" fmla="*/ 10088 h 21122"/>
                <a:gd name="connsiteX34" fmla="*/ 13431 w 23216"/>
                <a:gd name="connsiteY34" fmla="*/ 9040 h 21122"/>
                <a:gd name="connsiteX35" fmla="*/ 12008 w 23216"/>
                <a:gd name="connsiteY35" fmla="*/ 7693 h 21122"/>
                <a:gd name="connsiteX36" fmla="*/ 10885 w 23216"/>
                <a:gd name="connsiteY36" fmla="*/ 6944 h 21122"/>
                <a:gd name="connsiteX37" fmla="*/ 10885 w 23216"/>
                <a:gd name="connsiteY37" fmla="*/ 5746 h 21122"/>
                <a:gd name="connsiteX38" fmla="*/ 11933 w 23216"/>
                <a:gd name="connsiteY38" fmla="*/ 5297 h 21122"/>
                <a:gd name="connsiteX39" fmla="*/ 13131 w 23216"/>
                <a:gd name="connsiteY39" fmla="*/ 5297 h 21122"/>
                <a:gd name="connsiteX40" fmla="*/ 19570 w 23216"/>
                <a:gd name="connsiteY40" fmla="*/ 5297 h 21122"/>
                <a:gd name="connsiteX41" fmla="*/ 20169 w 23216"/>
                <a:gd name="connsiteY41" fmla="*/ 4698 h 21122"/>
                <a:gd name="connsiteX42" fmla="*/ 20169 w 23216"/>
                <a:gd name="connsiteY42" fmla="*/ 3800 h 21122"/>
                <a:gd name="connsiteX43" fmla="*/ 21591 w 23216"/>
                <a:gd name="connsiteY43" fmla="*/ 3875 h 21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3216" h="21122">
                  <a:moveTo>
                    <a:pt x="21591" y="3875"/>
                  </a:moveTo>
                  <a:cubicBezTo>
                    <a:pt x="22041" y="3875"/>
                    <a:pt x="22041" y="2976"/>
                    <a:pt x="21966" y="2452"/>
                  </a:cubicBezTo>
                  <a:cubicBezTo>
                    <a:pt x="18746" y="2452"/>
                    <a:pt x="15602" y="2452"/>
                    <a:pt x="12382" y="3051"/>
                  </a:cubicBezTo>
                  <a:cubicBezTo>
                    <a:pt x="12382" y="2377"/>
                    <a:pt x="12382" y="1629"/>
                    <a:pt x="12382" y="1029"/>
                  </a:cubicBezTo>
                  <a:cubicBezTo>
                    <a:pt x="12053" y="423"/>
                    <a:pt x="11424" y="26"/>
                    <a:pt x="10735" y="-19"/>
                  </a:cubicBezTo>
                  <a:cubicBezTo>
                    <a:pt x="10091" y="-131"/>
                    <a:pt x="9433" y="-131"/>
                    <a:pt x="8789" y="-19"/>
                  </a:cubicBezTo>
                  <a:cubicBezTo>
                    <a:pt x="8789" y="-19"/>
                    <a:pt x="8115" y="-19"/>
                    <a:pt x="8040" y="430"/>
                  </a:cubicBezTo>
                  <a:cubicBezTo>
                    <a:pt x="7965" y="880"/>
                    <a:pt x="8040" y="880"/>
                    <a:pt x="8040" y="1104"/>
                  </a:cubicBezTo>
                  <a:lnTo>
                    <a:pt x="8489" y="3575"/>
                  </a:lnTo>
                  <a:cubicBezTo>
                    <a:pt x="7711" y="2939"/>
                    <a:pt x="6715" y="2647"/>
                    <a:pt x="5719" y="2751"/>
                  </a:cubicBezTo>
                  <a:cubicBezTo>
                    <a:pt x="4746" y="2864"/>
                    <a:pt x="3803" y="3171"/>
                    <a:pt x="2949" y="3650"/>
                  </a:cubicBezTo>
                  <a:cubicBezTo>
                    <a:pt x="1796" y="4241"/>
                    <a:pt x="815" y="5117"/>
                    <a:pt x="104" y="6195"/>
                  </a:cubicBezTo>
                  <a:cubicBezTo>
                    <a:pt x="-150" y="6794"/>
                    <a:pt x="-150" y="7468"/>
                    <a:pt x="104" y="8067"/>
                  </a:cubicBezTo>
                  <a:cubicBezTo>
                    <a:pt x="329" y="8778"/>
                    <a:pt x="935" y="9302"/>
                    <a:pt x="1676" y="9415"/>
                  </a:cubicBezTo>
                  <a:cubicBezTo>
                    <a:pt x="2125" y="9415"/>
                    <a:pt x="2725" y="9415"/>
                    <a:pt x="2725" y="10088"/>
                  </a:cubicBezTo>
                  <a:cubicBezTo>
                    <a:pt x="2792" y="10253"/>
                    <a:pt x="2792" y="10448"/>
                    <a:pt x="2725" y="10612"/>
                  </a:cubicBezTo>
                  <a:cubicBezTo>
                    <a:pt x="1976" y="12252"/>
                    <a:pt x="1976" y="14139"/>
                    <a:pt x="2725" y="15778"/>
                  </a:cubicBezTo>
                  <a:lnTo>
                    <a:pt x="6917" y="14955"/>
                  </a:lnTo>
                  <a:cubicBezTo>
                    <a:pt x="7336" y="14843"/>
                    <a:pt x="7771" y="14843"/>
                    <a:pt x="8190" y="14955"/>
                  </a:cubicBezTo>
                  <a:cubicBezTo>
                    <a:pt x="8796" y="15210"/>
                    <a:pt x="9298" y="15659"/>
                    <a:pt x="9612" y="16228"/>
                  </a:cubicBezTo>
                  <a:cubicBezTo>
                    <a:pt x="10413" y="17179"/>
                    <a:pt x="11409" y="17942"/>
                    <a:pt x="12532" y="18474"/>
                  </a:cubicBezTo>
                  <a:cubicBezTo>
                    <a:pt x="13955" y="19148"/>
                    <a:pt x="15602" y="19447"/>
                    <a:pt x="17099" y="20046"/>
                  </a:cubicBezTo>
                  <a:cubicBezTo>
                    <a:pt x="18020" y="20518"/>
                    <a:pt x="19001" y="20840"/>
                    <a:pt x="20019" y="21019"/>
                  </a:cubicBezTo>
                  <a:cubicBezTo>
                    <a:pt x="21180" y="20959"/>
                    <a:pt x="22235" y="20346"/>
                    <a:pt x="22864" y="19372"/>
                  </a:cubicBezTo>
                  <a:cubicBezTo>
                    <a:pt x="23156" y="18399"/>
                    <a:pt x="23209" y="17373"/>
                    <a:pt x="23014" y="16378"/>
                  </a:cubicBezTo>
                  <a:cubicBezTo>
                    <a:pt x="23089" y="15824"/>
                    <a:pt x="22954" y="15262"/>
                    <a:pt x="22640" y="14805"/>
                  </a:cubicBezTo>
                  <a:cubicBezTo>
                    <a:pt x="22116" y="14132"/>
                    <a:pt x="21142" y="14281"/>
                    <a:pt x="20319" y="14805"/>
                  </a:cubicBezTo>
                  <a:cubicBezTo>
                    <a:pt x="17983" y="15951"/>
                    <a:pt x="15430" y="16587"/>
                    <a:pt x="12832" y="16677"/>
                  </a:cubicBezTo>
                  <a:cubicBezTo>
                    <a:pt x="12832" y="16003"/>
                    <a:pt x="13730" y="15404"/>
                    <a:pt x="13506" y="14805"/>
                  </a:cubicBezTo>
                  <a:cubicBezTo>
                    <a:pt x="13281" y="14206"/>
                    <a:pt x="12233" y="14281"/>
                    <a:pt x="11559" y="13907"/>
                  </a:cubicBezTo>
                  <a:lnTo>
                    <a:pt x="10885" y="13308"/>
                  </a:lnTo>
                  <a:cubicBezTo>
                    <a:pt x="10069" y="12342"/>
                    <a:pt x="9410" y="11256"/>
                    <a:pt x="8939" y="10088"/>
                  </a:cubicBezTo>
                  <a:lnTo>
                    <a:pt x="11334" y="10088"/>
                  </a:lnTo>
                  <a:lnTo>
                    <a:pt x="12682" y="10088"/>
                  </a:lnTo>
                  <a:cubicBezTo>
                    <a:pt x="13131" y="10088"/>
                    <a:pt x="13506" y="9490"/>
                    <a:pt x="13431" y="9040"/>
                  </a:cubicBezTo>
                  <a:cubicBezTo>
                    <a:pt x="13356" y="8591"/>
                    <a:pt x="12682" y="7917"/>
                    <a:pt x="12008" y="7693"/>
                  </a:cubicBezTo>
                  <a:cubicBezTo>
                    <a:pt x="11596" y="7506"/>
                    <a:pt x="11215" y="7251"/>
                    <a:pt x="10885" y="6944"/>
                  </a:cubicBezTo>
                  <a:cubicBezTo>
                    <a:pt x="10885" y="6570"/>
                    <a:pt x="10511" y="6046"/>
                    <a:pt x="10885" y="5746"/>
                  </a:cubicBezTo>
                  <a:cubicBezTo>
                    <a:pt x="11125" y="5417"/>
                    <a:pt x="11529" y="5244"/>
                    <a:pt x="11933" y="5297"/>
                  </a:cubicBezTo>
                  <a:lnTo>
                    <a:pt x="13131" y="5297"/>
                  </a:lnTo>
                  <a:cubicBezTo>
                    <a:pt x="15168" y="6270"/>
                    <a:pt x="17534" y="6270"/>
                    <a:pt x="19570" y="5297"/>
                  </a:cubicBezTo>
                  <a:cubicBezTo>
                    <a:pt x="19570" y="5297"/>
                    <a:pt x="20094" y="5297"/>
                    <a:pt x="20169" y="4698"/>
                  </a:cubicBezTo>
                  <a:cubicBezTo>
                    <a:pt x="20244" y="4099"/>
                    <a:pt x="20169" y="4099"/>
                    <a:pt x="20169" y="3800"/>
                  </a:cubicBezTo>
                  <a:cubicBezTo>
                    <a:pt x="20169" y="3500"/>
                    <a:pt x="20843" y="4249"/>
                    <a:pt x="21591" y="3875"/>
                  </a:cubicBezTo>
                  <a:close/>
                </a:path>
              </a:pathLst>
            </a:custGeom>
            <a:grpFill/>
            <a:ln w="7486" cap="flat">
              <a:solidFill>
                <a:schemeClr val="bg1"/>
              </a:solid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F91CC652-8134-7146-8755-3897080D5F82}"/>
                </a:ext>
              </a:extLst>
            </p:cNvPr>
            <p:cNvSpPr/>
            <p:nvPr/>
          </p:nvSpPr>
          <p:spPr>
            <a:xfrm>
              <a:off x="6242134" y="5605969"/>
              <a:ext cx="7505" cy="11156"/>
            </a:xfrm>
            <a:custGeom>
              <a:avLst/>
              <a:gdLst>
                <a:gd name="connsiteX0" fmla="*/ 1645 w 7505"/>
                <a:gd name="connsiteY0" fmla="*/ 4760 h 11156"/>
                <a:gd name="connsiteX1" fmla="*/ 1195 w 7505"/>
                <a:gd name="connsiteY1" fmla="*/ 4760 h 11156"/>
                <a:gd name="connsiteX2" fmla="*/ 671 w 7505"/>
                <a:gd name="connsiteY2" fmla="*/ 5509 h 11156"/>
                <a:gd name="connsiteX3" fmla="*/ -3 w 7505"/>
                <a:gd name="connsiteY3" fmla="*/ 7006 h 11156"/>
                <a:gd name="connsiteX4" fmla="*/ -3 w 7505"/>
                <a:gd name="connsiteY4" fmla="*/ 7979 h 11156"/>
                <a:gd name="connsiteX5" fmla="*/ 596 w 7505"/>
                <a:gd name="connsiteY5" fmla="*/ 8728 h 11156"/>
                <a:gd name="connsiteX6" fmla="*/ 3067 w 7505"/>
                <a:gd name="connsiteY6" fmla="*/ 10525 h 11156"/>
                <a:gd name="connsiteX7" fmla="*/ 5313 w 7505"/>
                <a:gd name="connsiteY7" fmla="*/ 10974 h 11156"/>
                <a:gd name="connsiteX8" fmla="*/ 6436 w 7505"/>
                <a:gd name="connsiteY8" fmla="*/ 9926 h 11156"/>
                <a:gd name="connsiteX9" fmla="*/ 7335 w 7505"/>
                <a:gd name="connsiteY9" fmla="*/ 8503 h 11156"/>
                <a:gd name="connsiteX10" fmla="*/ 7335 w 7505"/>
                <a:gd name="connsiteY10" fmla="*/ 6706 h 11156"/>
                <a:gd name="connsiteX11" fmla="*/ 7335 w 7505"/>
                <a:gd name="connsiteY11" fmla="*/ 4460 h 11156"/>
                <a:gd name="connsiteX12" fmla="*/ 7335 w 7505"/>
                <a:gd name="connsiteY12" fmla="*/ 3786 h 11156"/>
                <a:gd name="connsiteX13" fmla="*/ 6361 w 7505"/>
                <a:gd name="connsiteY13" fmla="*/ 3113 h 11156"/>
                <a:gd name="connsiteX14" fmla="*/ 5912 w 7505"/>
                <a:gd name="connsiteY14" fmla="*/ 2289 h 11156"/>
                <a:gd name="connsiteX15" fmla="*/ 4340 w 7505"/>
                <a:gd name="connsiteY15" fmla="*/ 268 h 11156"/>
                <a:gd name="connsiteX16" fmla="*/ 1869 w 7505"/>
                <a:gd name="connsiteY16" fmla="*/ 268 h 11156"/>
                <a:gd name="connsiteX17" fmla="*/ 1734 w 7505"/>
                <a:gd name="connsiteY17" fmla="*/ 2379 h 11156"/>
                <a:gd name="connsiteX18" fmla="*/ 1869 w 7505"/>
                <a:gd name="connsiteY18" fmla="*/ 2514 h 11156"/>
                <a:gd name="connsiteX19" fmla="*/ 2843 w 7505"/>
                <a:gd name="connsiteY19" fmla="*/ 3337 h 11156"/>
                <a:gd name="connsiteX20" fmla="*/ 1645 w 7505"/>
                <a:gd name="connsiteY20" fmla="*/ 4760 h 1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05" h="11156">
                  <a:moveTo>
                    <a:pt x="1645" y="4760"/>
                  </a:moveTo>
                  <a:lnTo>
                    <a:pt x="1195" y="4760"/>
                  </a:lnTo>
                  <a:cubicBezTo>
                    <a:pt x="918" y="4917"/>
                    <a:pt x="724" y="5194"/>
                    <a:pt x="671" y="5509"/>
                  </a:cubicBezTo>
                  <a:cubicBezTo>
                    <a:pt x="372" y="5972"/>
                    <a:pt x="147" y="6474"/>
                    <a:pt x="-3" y="7006"/>
                  </a:cubicBezTo>
                  <a:cubicBezTo>
                    <a:pt x="-115" y="7320"/>
                    <a:pt x="-115" y="7665"/>
                    <a:pt x="-3" y="7979"/>
                  </a:cubicBezTo>
                  <a:cubicBezTo>
                    <a:pt x="102" y="8293"/>
                    <a:pt x="319" y="8556"/>
                    <a:pt x="596" y="8728"/>
                  </a:cubicBezTo>
                  <a:cubicBezTo>
                    <a:pt x="1338" y="9432"/>
                    <a:pt x="2169" y="10038"/>
                    <a:pt x="3067" y="10525"/>
                  </a:cubicBezTo>
                  <a:cubicBezTo>
                    <a:pt x="3711" y="11004"/>
                    <a:pt x="4534" y="11169"/>
                    <a:pt x="5313" y="10974"/>
                  </a:cubicBezTo>
                  <a:cubicBezTo>
                    <a:pt x="5785" y="10749"/>
                    <a:pt x="6182" y="10383"/>
                    <a:pt x="6436" y="9926"/>
                  </a:cubicBezTo>
                  <a:cubicBezTo>
                    <a:pt x="6833" y="9521"/>
                    <a:pt x="7133" y="9035"/>
                    <a:pt x="7335" y="8503"/>
                  </a:cubicBezTo>
                  <a:cubicBezTo>
                    <a:pt x="7447" y="7912"/>
                    <a:pt x="7447" y="7298"/>
                    <a:pt x="7335" y="6706"/>
                  </a:cubicBezTo>
                  <a:cubicBezTo>
                    <a:pt x="7335" y="5958"/>
                    <a:pt x="7335" y="5209"/>
                    <a:pt x="7335" y="4460"/>
                  </a:cubicBezTo>
                  <a:cubicBezTo>
                    <a:pt x="7402" y="4243"/>
                    <a:pt x="7402" y="4003"/>
                    <a:pt x="7335" y="3786"/>
                  </a:cubicBezTo>
                  <a:cubicBezTo>
                    <a:pt x="7335" y="3786"/>
                    <a:pt x="6511" y="3786"/>
                    <a:pt x="6361" y="3113"/>
                  </a:cubicBezTo>
                  <a:cubicBezTo>
                    <a:pt x="6212" y="2439"/>
                    <a:pt x="6361" y="3113"/>
                    <a:pt x="5912" y="2289"/>
                  </a:cubicBezTo>
                  <a:cubicBezTo>
                    <a:pt x="5605" y="1473"/>
                    <a:pt x="5059" y="762"/>
                    <a:pt x="4340" y="268"/>
                  </a:cubicBezTo>
                  <a:cubicBezTo>
                    <a:pt x="3591" y="-227"/>
                    <a:pt x="2618" y="-227"/>
                    <a:pt x="1869" y="268"/>
                  </a:cubicBezTo>
                  <a:cubicBezTo>
                    <a:pt x="1248" y="814"/>
                    <a:pt x="1188" y="1757"/>
                    <a:pt x="1734" y="2379"/>
                  </a:cubicBezTo>
                  <a:cubicBezTo>
                    <a:pt x="1779" y="2431"/>
                    <a:pt x="1824" y="2469"/>
                    <a:pt x="1869" y="2514"/>
                  </a:cubicBezTo>
                  <a:cubicBezTo>
                    <a:pt x="1869" y="2514"/>
                    <a:pt x="2693" y="2888"/>
                    <a:pt x="2843" y="3337"/>
                  </a:cubicBezTo>
                  <a:cubicBezTo>
                    <a:pt x="2992" y="3786"/>
                    <a:pt x="2169" y="4535"/>
                    <a:pt x="1645" y="4760"/>
                  </a:cubicBezTo>
                  <a:close/>
                </a:path>
              </a:pathLst>
            </a:custGeom>
            <a:grpFill/>
            <a:ln w="7486" cap="flat">
              <a:solidFill>
                <a:schemeClr val="bg1"/>
              </a:solidFill>
              <a:prstDash val="solid"/>
              <a:miter/>
            </a:ln>
          </p:spPr>
          <p:txBody>
            <a:bodyPr rtlCol="0" anchor="ctr"/>
            <a:lstStyle/>
            <a:p>
              <a:endParaRPr lang="en-US"/>
            </a:p>
          </p:txBody>
        </p:sp>
        <p:sp>
          <p:nvSpPr>
            <p:cNvPr id="32" name="Freeform 31">
              <a:extLst>
                <a:ext uri="{FF2B5EF4-FFF2-40B4-BE49-F238E27FC236}">
                  <a16:creationId xmlns:a16="http://schemas.microsoft.com/office/drawing/2014/main" id="{CA1EAB72-796B-B444-8033-894404F20E55}"/>
                </a:ext>
              </a:extLst>
            </p:cNvPr>
            <p:cNvSpPr/>
            <p:nvPr/>
          </p:nvSpPr>
          <p:spPr>
            <a:xfrm>
              <a:off x="6252472" y="5619385"/>
              <a:ext cx="5395" cy="2540"/>
            </a:xfrm>
            <a:custGeom>
              <a:avLst/>
              <a:gdLst>
                <a:gd name="connsiteX0" fmla="*/ 4334 w 5395"/>
                <a:gd name="connsiteY0" fmla="*/ 178 h 2540"/>
                <a:gd name="connsiteX1" fmla="*/ 516 w 5395"/>
                <a:gd name="connsiteY1" fmla="*/ 178 h 2540"/>
                <a:gd name="connsiteX2" fmla="*/ -8 w 5395"/>
                <a:gd name="connsiteY2" fmla="*/ 627 h 2540"/>
                <a:gd name="connsiteX3" fmla="*/ -8 w 5395"/>
                <a:gd name="connsiteY3" fmla="*/ 1226 h 2540"/>
                <a:gd name="connsiteX4" fmla="*/ 591 w 5395"/>
                <a:gd name="connsiteY4" fmla="*/ 1600 h 2540"/>
                <a:gd name="connsiteX5" fmla="*/ 4484 w 5395"/>
                <a:gd name="connsiteY5" fmla="*/ 2424 h 2540"/>
                <a:gd name="connsiteX6" fmla="*/ 4484 w 5395"/>
                <a:gd name="connsiteY6" fmla="*/ 2424 h 2540"/>
                <a:gd name="connsiteX7" fmla="*/ 4484 w 5395"/>
                <a:gd name="connsiteY7" fmla="*/ 2424 h 2540"/>
                <a:gd name="connsiteX8" fmla="*/ 4334 w 5395"/>
                <a:gd name="connsiteY8" fmla="*/ 178 h 2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95" h="2540">
                  <a:moveTo>
                    <a:pt x="4334" y="178"/>
                  </a:moveTo>
                  <a:cubicBezTo>
                    <a:pt x="3091" y="-197"/>
                    <a:pt x="1759" y="-197"/>
                    <a:pt x="516" y="178"/>
                  </a:cubicBezTo>
                  <a:cubicBezTo>
                    <a:pt x="284" y="245"/>
                    <a:pt x="89" y="410"/>
                    <a:pt x="-8" y="627"/>
                  </a:cubicBezTo>
                  <a:cubicBezTo>
                    <a:pt x="-113" y="814"/>
                    <a:pt x="-113" y="1038"/>
                    <a:pt x="-8" y="1226"/>
                  </a:cubicBezTo>
                  <a:lnTo>
                    <a:pt x="591" y="1600"/>
                  </a:lnTo>
                  <a:cubicBezTo>
                    <a:pt x="1789" y="2222"/>
                    <a:pt x="3136" y="2506"/>
                    <a:pt x="4484" y="2424"/>
                  </a:cubicBezTo>
                  <a:lnTo>
                    <a:pt x="4484" y="2424"/>
                  </a:lnTo>
                  <a:lnTo>
                    <a:pt x="4484" y="2424"/>
                  </a:lnTo>
                  <a:cubicBezTo>
                    <a:pt x="5607" y="1376"/>
                    <a:pt x="5607" y="327"/>
                    <a:pt x="4334" y="178"/>
                  </a:cubicBezTo>
                  <a:close/>
                </a:path>
              </a:pathLst>
            </a:custGeom>
            <a:grpFill/>
            <a:ln w="7486" cap="flat">
              <a:solidFill>
                <a:schemeClr val="bg1"/>
              </a:solidFill>
              <a:prstDash val="solid"/>
              <a:miter/>
            </a:ln>
          </p:spPr>
          <p:txBody>
            <a:bodyPr rtlCol="0" anchor="ctr"/>
            <a:lstStyle/>
            <a:p>
              <a:endParaRPr lang="en-US"/>
            </a:p>
          </p:txBody>
        </p:sp>
        <p:sp>
          <p:nvSpPr>
            <p:cNvPr id="33" name="Freeform 32">
              <a:extLst>
                <a:ext uri="{FF2B5EF4-FFF2-40B4-BE49-F238E27FC236}">
                  <a16:creationId xmlns:a16="http://schemas.microsoft.com/office/drawing/2014/main" id="{C6C2E96B-040B-B04B-BD01-50EC697D3E61}"/>
                </a:ext>
              </a:extLst>
            </p:cNvPr>
            <p:cNvSpPr/>
            <p:nvPr/>
          </p:nvSpPr>
          <p:spPr>
            <a:xfrm>
              <a:off x="6240895" y="5630327"/>
              <a:ext cx="3326" cy="6633"/>
            </a:xfrm>
            <a:custGeom>
              <a:avLst/>
              <a:gdLst>
                <a:gd name="connsiteX0" fmla="*/ 188 w 3326"/>
                <a:gd name="connsiteY0" fmla="*/ 1215 h 6633"/>
                <a:gd name="connsiteX1" fmla="*/ 188 w 3326"/>
                <a:gd name="connsiteY1" fmla="*/ 4209 h 6633"/>
                <a:gd name="connsiteX2" fmla="*/ 2509 w 3326"/>
                <a:gd name="connsiteY2" fmla="*/ 6530 h 6633"/>
                <a:gd name="connsiteX3" fmla="*/ 2958 w 3326"/>
                <a:gd name="connsiteY3" fmla="*/ 6530 h 6633"/>
                <a:gd name="connsiteX4" fmla="*/ 2958 w 3326"/>
                <a:gd name="connsiteY4" fmla="*/ 6081 h 6633"/>
                <a:gd name="connsiteX5" fmla="*/ 2958 w 3326"/>
                <a:gd name="connsiteY5" fmla="*/ 2787 h 6633"/>
                <a:gd name="connsiteX6" fmla="*/ 1761 w 3326"/>
                <a:gd name="connsiteY6" fmla="*/ 92 h 6633"/>
                <a:gd name="connsiteX7" fmla="*/ 188 w 3326"/>
                <a:gd name="connsiteY7" fmla="*/ 1215 h 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6" h="6633">
                  <a:moveTo>
                    <a:pt x="188" y="1215"/>
                  </a:moveTo>
                  <a:cubicBezTo>
                    <a:pt x="-178" y="2181"/>
                    <a:pt x="-178" y="3244"/>
                    <a:pt x="188" y="4209"/>
                  </a:cubicBezTo>
                  <a:cubicBezTo>
                    <a:pt x="652" y="5243"/>
                    <a:pt x="1476" y="6067"/>
                    <a:pt x="2509" y="6530"/>
                  </a:cubicBezTo>
                  <a:lnTo>
                    <a:pt x="2958" y="6530"/>
                  </a:lnTo>
                  <a:cubicBezTo>
                    <a:pt x="3011" y="6388"/>
                    <a:pt x="3011" y="6224"/>
                    <a:pt x="2958" y="6081"/>
                  </a:cubicBezTo>
                  <a:cubicBezTo>
                    <a:pt x="3333" y="5018"/>
                    <a:pt x="3333" y="3850"/>
                    <a:pt x="2958" y="2787"/>
                  </a:cubicBezTo>
                  <a:cubicBezTo>
                    <a:pt x="2891" y="1777"/>
                    <a:pt x="2464" y="818"/>
                    <a:pt x="1761" y="92"/>
                  </a:cubicBezTo>
                  <a:cubicBezTo>
                    <a:pt x="1236" y="-507"/>
                    <a:pt x="488" y="391"/>
                    <a:pt x="188" y="1215"/>
                  </a:cubicBezTo>
                  <a:close/>
                </a:path>
              </a:pathLst>
            </a:custGeom>
            <a:grpFill/>
            <a:ln w="7486" cap="flat">
              <a:solidFill>
                <a:schemeClr val="bg1"/>
              </a:solidFill>
              <a:prstDash val="solid"/>
              <a:miter/>
            </a:ln>
          </p:spPr>
          <p:txBody>
            <a:bodyPr rtlCol="0" anchor="ctr"/>
            <a:lstStyle/>
            <a:p>
              <a:endParaRPr lang="en-US"/>
            </a:p>
          </p:txBody>
        </p:sp>
        <p:sp>
          <p:nvSpPr>
            <p:cNvPr id="34" name="Freeform 33">
              <a:extLst>
                <a:ext uri="{FF2B5EF4-FFF2-40B4-BE49-F238E27FC236}">
                  <a16:creationId xmlns:a16="http://schemas.microsoft.com/office/drawing/2014/main" id="{4214CAA2-62FC-494A-8DB9-B3D2D219DFFE}"/>
                </a:ext>
              </a:extLst>
            </p:cNvPr>
            <p:cNvSpPr/>
            <p:nvPr/>
          </p:nvSpPr>
          <p:spPr>
            <a:xfrm>
              <a:off x="6209744" y="5630009"/>
              <a:ext cx="6107" cy="16010"/>
            </a:xfrm>
            <a:custGeom>
              <a:avLst/>
              <a:gdLst>
                <a:gd name="connsiteX0" fmla="*/ 1467 w 6107"/>
                <a:gd name="connsiteY0" fmla="*/ 35 h 16010"/>
                <a:gd name="connsiteX1" fmla="*/ -31 w 6107"/>
                <a:gd name="connsiteY1" fmla="*/ 3180 h 16010"/>
                <a:gd name="connsiteX2" fmla="*/ -31 w 6107"/>
                <a:gd name="connsiteY2" fmla="*/ 6250 h 16010"/>
                <a:gd name="connsiteX3" fmla="*/ 344 w 6107"/>
                <a:gd name="connsiteY3" fmla="*/ 11865 h 16010"/>
                <a:gd name="connsiteX4" fmla="*/ 718 w 6107"/>
                <a:gd name="connsiteY4" fmla="*/ 13287 h 16010"/>
                <a:gd name="connsiteX5" fmla="*/ 2140 w 6107"/>
                <a:gd name="connsiteY5" fmla="*/ 14560 h 16010"/>
                <a:gd name="connsiteX6" fmla="*/ 4536 w 6107"/>
                <a:gd name="connsiteY6" fmla="*/ 15908 h 16010"/>
                <a:gd name="connsiteX7" fmla="*/ 4536 w 6107"/>
                <a:gd name="connsiteY7" fmla="*/ 15908 h 16010"/>
                <a:gd name="connsiteX8" fmla="*/ 5060 w 6107"/>
                <a:gd name="connsiteY8" fmla="*/ 15458 h 16010"/>
                <a:gd name="connsiteX9" fmla="*/ 5959 w 6107"/>
                <a:gd name="connsiteY9" fmla="*/ 12239 h 16010"/>
                <a:gd name="connsiteX10" fmla="*/ 5959 w 6107"/>
                <a:gd name="connsiteY10" fmla="*/ 11790 h 16010"/>
                <a:gd name="connsiteX11" fmla="*/ 4761 w 6107"/>
                <a:gd name="connsiteY11" fmla="*/ 10966 h 16010"/>
                <a:gd name="connsiteX12" fmla="*/ 3863 w 6107"/>
                <a:gd name="connsiteY12" fmla="*/ 9469 h 16010"/>
                <a:gd name="connsiteX13" fmla="*/ 3863 w 6107"/>
                <a:gd name="connsiteY13" fmla="*/ 7672 h 16010"/>
                <a:gd name="connsiteX14" fmla="*/ 3488 w 6107"/>
                <a:gd name="connsiteY14" fmla="*/ 3929 h 16010"/>
                <a:gd name="connsiteX15" fmla="*/ 3488 w 6107"/>
                <a:gd name="connsiteY15" fmla="*/ 1982 h 16010"/>
                <a:gd name="connsiteX16" fmla="*/ 3488 w 6107"/>
                <a:gd name="connsiteY16" fmla="*/ 1233 h 16010"/>
                <a:gd name="connsiteX17" fmla="*/ 2889 w 6107"/>
                <a:gd name="connsiteY17" fmla="*/ 784 h 16010"/>
                <a:gd name="connsiteX18" fmla="*/ 1467 w 6107"/>
                <a:gd name="connsiteY18" fmla="*/ 35 h 16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07" h="16010">
                  <a:moveTo>
                    <a:pt x="1467" y="35"/>
                  </a:moveTo>
                  <a:cubicBezTo>
                    <a:pt x="501" y="792"/>
                    <a:pt x="-53" y="1952"/>
                    <a:pt x="-31" y="3180"/>
                  </a:cubicBezTo>
                  <a:cubicBezTo>
                    <a:pt x="-105" y="4198"/>
                    <a:pt x="-105" y="5224"/>
                    <a:pt x="-31" y="6250"/>
                  </a:cubicBezTo>
                  <a:cubicBezTo>
                    <a:pt x="-31" y="8121"/>
                    <a:pt x="-31" y="9993"/>
                    <a:pt x="344" y="11865"/>
                  </a:cubicBezTo>
                  <a:cubicBezTo>
                    <a:pt x="351" y="12359"/>
                    <a:pt x="479" y="12853"/>
                    <a:pt x="718" y="13287"/>
                  </a:cubicBezTo>
                  <a:cubicBezTo>
                    <a:pt x="1055" y="13841"/>
                    <a:pt x="1549" y="14283"/>
                    <a:pt x="2140" y="14560"/>
                  </a:cubicBezTo>
                  <a:lnTo>
                    <a:pt x="4536" y="15908"/>
                  </a:lnTo>
                  <a:lnTo>
                    <a:pt x="4536" y="15908"/>
                  </a:lnTo>
                  <a:cubicBezTo>
                    <a:pt x="4783" y="15863"/>
                    <a:pt x="4978" y="15691"/>
                    <a:pt x="5060" y="15458"/>
                  </a:cubicBezTo>
                  <a:cubicBezTo>
                    <a:pt x="5584" y="14463"/>
                    <a:pt x="5891" y="13362"/>
                    <a:pt x="5959" y="12239"/>
                  </a:cubicBezTo>
                  <a:cubicBezTo>
                    <a:pt x="6041" y="12097"/>
                    <a:pt x="6041" y="11932"/>
                    <a:pt x="5959" y="11790"/>
                  </a:cubicBezTo>
                  <a:cubicBezTo>
                    <a:pt x="5959" y="11341"/>
                    <a:pt x="5210" y="11191"/>
                    <a:pt x="4761" y="10966"/>
                  </a:cubicBezTo>
                  <a:cubicBezTo>
                    <a:pt x="4259" y="10622"/>
                    <a:pt x="3930" y="10075"/>
                    <a:pt x="3863" y="9469"/>
                  </a:cubicBezTo>
                  <a:cubicBezTo>
                    <a:pt x="3788" y="8870"/>
                    <a:pt x="3788" y="8271"/>
                    <a:pt x="3863" y="7672"/>
                  </a:cubicBezTo>
                  <a:cubicBezTo>
                    <a:pt x="3863" y="6399"/>
                    <a:pt x="3863" y="5201"/>
                    <a:pt x="3488" y="3929"/>
                  </a:cubicBezTo>
                  <a:cubicBezTo>
                    <a:pt x="3413" y="3285"/>
                    <a:pt x="3413" y="2626"/>
                    <a:pt x="3488" y="1982"/>
                  </a:cubicBezTo>
                  <a:cubicBezTo>
                    <a:pt x="3488" y="1982"/>
                    <a:pt x="3488" y="1533"/>
                    <a:pt x="3488" y="1233"/>
                  </a:cubicBezTo>
                  <a:cubicBezTo>
                    <a:pt x="3488" y="934"/>
                    <a:pt x="3039" y="1233"/>
                    <a:pt x="2889" y="784"/>
                  </a:cubicBezTo>
                  <a:cubicBezTo>
                    <a:pt x="2740" y="335"/>
                    <a:pt x="2290" y="-414"/>
                    <a:pt x="1467" y="35"/>
                  </a:cubicBezTo>
                  <a:close/>
                </a:path>
              </a:pathLst>
            </a:custGeom>
            <a:grpFill/>
            <a:ln w="7486" cap="flat">
              <a:solidFill>
                <a:schemeClr val="bg1"/>
              </a:solidFill>
              <a:prstDash val="solid"/>
              <a:miter/>
            </a:ln>
          </p:spPr>
          <p:txBody>
            <a:bodyPr rtlCol="0" anchor="ctr"/>
            <a:lstStyle/>
            <a:p>
              <a:endParaRPr lang="en-US"/>
            </a:p>
          </p:txBody>
        </p:sp>
        <p:sp>
          <p:nvSpPr>
            <p:cNvPr id="35" name="Freeform 34">
              <a:extLst>
                <a:ext uri="{FF2B5EF4-FFF2-40B4-BE49-F238E27FC236}">
                  <a16:creationId xmlns:a16="http://schemas.microsoft.com/office/drawing/2014/main" id="{806360CD-4960-204C-AC0F-843E4C3D6FB4}"/>
                </a:ext>
              </a:extLst>
            </p:cNvPr>
            <p:cNvSpPr/>
            <p:nvPr/>
          </p:nvSpPr>
          <p:spPr>
            <a:xfrm>
              <a:off x="6195680" y="5627265"/>
              <a:ext cx="8954" cy="8617"/>
            </a:xfrm>
            <a:custGeom>
              <a:avLst/>
              <a:gdLst>
                <a:gd name="connsiteX0" fmla="*/ 3103 w 8954"/>
                <a:gd name="connsiteY0" fmla="*/ 1807 h 8617"/>
                <a:gd name="connsiteX1" fmla="*/ 2653 w 8954"/>
                <a:gd name="connsiteY1" fmla="*/ 1807 h 8617"/>
                <a:gd name="connsiteX2" fmla="*/ -42 w 8954"/>
                <a:gd name="connsiteY2" fmla="*/ 6224 h 8617"/>
                <a:gd name="connsiteX3" fmla="*/ -42 w 8954"/>
                <a:gd name="connsiteY3" fmla="*/ 6748 h 8617"/>
                <a:gd name="connsiteX4" fmla="*/ -42 w 8954"/>
                <a:gd name="connsiteY4" fmla="*/ 6748 h 8617"/>
                <a:gd name="connsiteX5" fmla="*/ 1905 w 8954"/>
                <a:gd name="connsiteY5" fmla="*/ 7272 h 8617"/>
                <a:gd name="connsiteX6" fmla="*/ 2953 w 8954"/>
                <a:gd name="connsiteY6" fmla="*/ 7272 h 8617"/>
                <a:gd name="connsiteX7" fmla="*/ 4600 w 8954"/>
                <a:gd name="connsiteY7" fmla="*/ 7796 h 8617"/>
                <a:gd name="connsiteX8" fmla="*/ 8867 w 8954"/>
                <a:gd name="connsiteY8" fmla="*/ 8470 h 8617"/>
                <a:gd name="connsiteX9" fmla="*/ 8867 w 8954"/>
                <a:gd name="connsiteY9" fmla="*/ 4502 h 8617"/>
                <a:gd name="connsiteX10" fmla="*/ 8194 w 8954"/>
                <a:gd name="connsiteY10" fmla="*/ 983 h 8617"/>
                <a:gd name="connsiteX11" fmla="*/ 6397 w 8954"/>
                <a:gd name="connsiteY11" fmla="*/ 160 h 8617"/>
                <a:gd name="connsiteX12" fmla="*/ 5648 w 8954"/>
                <a:gd name="connsiteY12" fmla="*/ 1507 h 8617"/>
                <a:gd name="connsiteX13" fmla="*/ 5648 w 8954"/>
                <a:gd name="connsiteY13" fmla="*/ 2930 h 8617"/>
                <a:gd name="connsiteX14" fmla="*/ 3926 w 8954"/>
                <a:gd name="connsiteY14" fmla="*/ 1582 h 8617"/>
                <a:gd name="connsiteX15" fmla="*/ 3103 w 8954"/>
                <a:gd name="connsiteY15" fmla="*/ 1807 h 8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54" h="8617">
                  <a:moveTo>
                    <a:pt x="3103" y="1807"/>
                  </a:moveTo>
                  <a:cubicBezTo>
                    <a:pt x="3103" y="1807"/>
                    <a:pt x="3103" y="1807"/>
                    <a:pt x="2653" y="1807"/>
                  </a:cubicBezTo>
                  <a:cubicBezTo>
                    <a:pt x="1193" y="2855"/>
                    <a:pt x="228" y="4450"/>
                    <a:pt x="-42" y="6224"/>
                  </a:cubicBezTo>
                  <a:cubicBezTo>
                    <a:pt x="-102" y="6396"/>
                    <a:pt x="-102" y="6576"/>
                    <a:pt x="-42" y="6748"/>
                  </a:cubicBezTo>
                  <a:lnTo>
                    <a:pt x="-42" y="6748"/>
                  </a:lnTo>
                  <a:cubicBezTo>
                    <a:pt x="542" y="7107"/>
                    <a:pt x="1216" y="7287"/>
                    <a:pt x="1905" y="7272"/>
                  </a:cubicBezTo>
                  <a:lnTo>
                    <a:pt x="2953" y="7272"/>
                  </a:lnTo>
                  <a:cubicBezTo>
                    <a:pt x="3522" y="7369"/>
                    <a:pt x="4076" y="7542"/>
                    <a:pt x="4600" y="7796"/>
                  </a:cubicBezTo>
                  <a:cubicBezTo>
                    <a:pt x="5940" y="8388"/>
                    <a:pt x="7408" y="8620"/>
                    <a:pt x="8867" y="8470"/>
                  </a:cubicBezTo>
                  <a:cubicBezTo>
                    <a:pt x="8867" y="7123"/>
                    <a:pt x="8867" y="5849"/>
                    <a:pt x="8867" y="4502"/>
                  </a:cubicBezTo>
                  <a:cubicBezTo>
                    <a:pt x="8830" y="3304"/>
                    <a:pt x="8606" y="2114"/>
                    <a:pt x="8194" y="983"/>
                  </a:cubicBezTo>
                  <a:cubicBezTo>
                    <a:pt x="8194" y="234"/>
                    <a:pt x="7146" y="-514"/>
                    <a:pt x="6397" y="160"/>
                  </a:cubicBezTo>
                  <a:cubicBezTo>
                    <a:pt x="6037" y="534"/>
                    <a:pt x="5775" y="998"/>
                    <a:pt x="5648" y="1507"/>
                  </a:cubicBezTo>
                  <a:cubicBezTo>
                    <a:pt x="5648" y="1507"/>
                    <a:pt x="5648" y="2780"/>
                    <a:pt x="5648" y="2930"/>
                  </a:cubicBezTo>
                  <a:cubicBezTo>
                    <a:pt x="5147" y="2398"/>
                    <a:pt x="4563" y="1941"/>
                    <a:pt x="3926" y="1582"/>
                  </a:cubicBezTo>
                  <a:cubicBezTo>
                    <a:pt x="3634" y="1537"/>
                    <a:pt x="3335" y="1619"/>
                    <a:pt x="3103" y="1807"/>
                  </a:cubicBezTo>
                  <a:close/>
                </a:path>
              </a:pathLst>
            </a:custGeom>
            <a:grpFill/>
            <a:ln w="7486" cap="flat">
              <a:solidFill>
                <a:schemeClr val="bg1"/>
              </a:solidFill>
              <a:prstDash val="solid"/>
              <a:miter/>
            </a:ln>
          </p:spPr>
          <p:txBody>
            <a:bodyPr rtlCol="0" anchor="ctr"/>
            <a:lstStyle/>
            <a:p>
              <a:endParaRPr lang="en-US"/>
            </a:p>
          </p:txBody>
        </p:sp>
        <p:sp>
          <p:nvSpPr>
            <p:cNvPr id="36" name="Freeform 35">
              <a:extLst>
                <a:ext uri="{FF2B5EF4-FFF2-40B4-BE49-F238E27FC236}">
                  <a16:creationId xmlns:a16="http://schemas.microsoft.com/office/drawing/2014/main" id="{9D4105D4-FD8F-5E4D-A635-5BBB5700A518}"/>
                </a:ext>
              </a:extLst>
            </p:cNvPr>
            <p:cNvSpPr/>
            <p:nvPr/>
          </p:nvSpPr>
          <p:spPr>
            <a:xfrm>
              <a:off x="6212378" y="5590342"/>
              <a:ext cx="25049" cy="13414"/>
            </a:xfrm>
            <a:custGeom>
              <a:avLst/>
              <a:gdLst>
                <a:gd name="connsiteX0" fmla="*/ 15828 w 25049"/>
                <a:gd name="connsiteY0" fmla="*/ 5263 h 13414"/>
                <a:gd name="connsiteX1" fmla="*/ 13582 w 25049"/>
                <a:gd name="connsiteY1" fmla="*/ 5263 h 13414"/>
                <a:gd name="connsiteX2" fmla="*/ 9390 w 25049"/>
                <a:gd name="connsiteY2" fmla="*/ 4065 h 13414"/>
                <a:gd name="connsiteX3" fmla="*/ 7069 w 25049"/>
                <a:gd name="connsiteY3" fmla="*/ 1295 h 13414"/>
                <a:gd name="connsiteX4" fmla="*/ 6395 w 25049"/>
                <a:gd name="connsiteY4" fmla="*/ 1295 h 13414"/>
                <a:gd name="connsiteX5" fmla="*/ 1229 w 25049"/>
                <a:gd name="connsiteY5" fmla="*/ 2119 h 13414"/>
                <a:gd name="connsiteX6" fmla="*/ 31 w 25049"/>
                <a:gd name="connsiteY6" fmla="*/ 2643 h 13414"/>
                <a:gd name="connsiteX7" fmla="*/ 31 w 25049"/>
                <a:gd name="connsiteY7" fmla="*/ 3541 h 13414"/>
                <a:gd name="connsiteX8" fmla="*/ 1079 w 25049"/>
                <a:gd name="connsiteY8" fmla="*/ 6012 h 13414"/>
                <a:gd name="connsiteX9" fmla="*/ 3700 w 25049"/>
                <a:gd name="connsiteY9" fmla="*/ 6985 h 13414"/>
                <a:gd name="connsiteX10" fmla="*/ 2951 w 25049"/>
                <a:gd name="connsiteY10" fmla="*/ 9081 h 13414"/>
                <a:gd name="connsiteX11" fmla="*/ 2951 w 25049"/>
                <a:gd name="connsiteY11" fmla="*/ 9606 h 13414"/>
                <a:gd name="connsiteX12" fmla="*/ 3325 w 25049"/>
                <a:gd name="connsiteY12" fmla="*/ 9606 h 13414"/>
                <a:gd name="connsiteX13" fmla="*/ 7593 w 25049"/>
                <a:gd name="connsiteY13" fmla="*/ 10654 h 13414"/>
                <a:gd name="connsiteX14" fmla="*/ 8641 w 25049"/>
                <a:gd name="connsiteY14" fmla="*/ 10654 h 13414"/>
                <a:gd name="connsiteX15" fmla="*/ 9240 w 25049"/>
                <a:gd name="connsiteY15" fmla="*/ 9830 h 13414"/>
                <a:gd name="connsiteX16" fmla="*/ 10513 w 25049"/>
                <a:gd name="connsiteY16" fmla="*/ 13200 h 13414"/>
                <a:gd name="connsiteX17" fmla="*/ 11786 w 25049"/>
                <a:gd name="connsiteY17" fmla="*/ 13200 h 13414"/>
                <a:gd name="connsiteX18" fmla="*/ 16203 w 25049"/>
                <a:gd name="connsiteY18" fmla="*/ 13200 h 13414"/>
                <a:gd name="connsiteX19" fmla="*/ 17775 w 25049"/>
                <a:gd name="connsiteY19" fmla="*/ 12825 h 13414"/>
                <a:gd name="connsiteX20" fmla="*/ 18823 w 25049"/>
                <a:gd name="connsiteY20" fmla="*/ 9606 h 13414"/>
                <a:gd name="connsiteX21" fmla="*/ 19347 w 25049"/>
                <a:gd name="connsiteY21" fmla="*/ 9606 h 13414"/>
                <a:gd name="connsiteX22" fmla="*/ 21144 w 25049"/>
                <a:gd name="connsiteY22" fmla="*/ 10055 h 13414"/>
                <a:gd name="connsiteX23" fmla="*/ 22641 w 25049"/>
                <a:gd name="connsiteY23" fmla="*/ 8932 h 13414"/>
                <a:gd name="connsiteX24" fmla="*/ 24962 w 25049"/>
                <a:gd name="connsiteY24" fmla="*/ 5937 h 13414"/>
                <a:gd name="connsiteX25" fmla="*/ 24962 w 25049"/>
                <a:gd name="connsiteY25" fmla="*/ 5937 h 13414"/>
                <a:gd name="connsiteX26" fmla="*/ 24588 w 25049"/>
                <a:gd name="connsiteY26" fmla="*/ 5937 h 13414"/>
                <a:gd name="connsiteX27" fmla="*/ 21893 w 25049"/>
                <a:gd name="connsiteY27" fmla="*/ 5114 h 13414"/>
                <a:gd name="connsiteX28" fmla="*/ 22641 w 25049"/>
                <a:gd name="connsiteY28" fmla="*/ 3915 h 13414"/>
                <a:gd name="connsiteX29" fmla="*/ 22641 w 25049"/>
                <a:gd name="connsiteY29" fmla="*/ 1070 h 13414"/>
                <a:gd name="connsiteX30" fmla="*/ 19796 w 25049"/>
                <a:gd name="connsiteY30" fmla="*/ -52 h 13414"/>
                <a:gd name="connsiteX31" fmla="*/ 18673 w 25049"/>
                <a:gd name="connsiteY31" fmla="*/ -52 h 13414"/>
                <a:gd name="connsiteX32" fmla="*/ 18000 w 25049"/>
                <a:gd name="connsiteY32" fmla="*/ 771 h 13414"/>
                <a:gd name="connsiteX33" fmla="*/ 17550 w 25049"/>
                <a:gd name="connsiteY33" fmla="*/ 2793 h 13414"/>
                <a:gd name="connsiteX34" fmla="*/ 17550 w 25049"/>
                <a:gd name="connsiteY34" fmla="*/ 4140 h 13414"/>
                <a:gd name="connsiteX35" fmla="*/ 17026 w 25049"/>
                <a:gd name="connsiteY35" fmla="*/ 5413 h 13414"/>
                <a:gd name="connsiteX36" fmla="*/ 15828 w 25049"/>
                <a:gd name="connsiteY36" fmla="*/ 5263 h 1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5049" h="13414">
                  <a:moveTo>
                    <a:pt x="15828" y="5263"/>
                  </a:moveTo>
                  <a:lnTo>
                    <a:pt x="13582" y="5263"/>
                  </a:lnTo>
                  <a:cubicBezTo>
                    <a:pt x="12085" y="5375"/>
                    <a:pt x="10602" y="4949"/>
                    <a:pt x="9390" y="4065"/>
                  </a:cubicBezTo>
                  <a:cubicBezTo>
                    <a:pt x="8566" y="3317"/>
                    <a:pt x="8192" y="1669"/>
                    <a:pt x="7069" y="1295"/>
                  </a:cubicBezTo>
                  <a:lnTo>
                    <a:pt x="6395" y="1295"/>
                  </a:lnTo>
                  <a:lnTo>
                    <a:pt x="1229" y="2119"/>
                  </a:lnTo>
                  <a:cubicBezTo>
                    <a:pt x="780" y="2134"/>
                    <a:pt x="353" y="2321"/>
                    <a:pt x="31" y="2643"/>
                  </a:cubicBezTo>
                  <a:cubicBezTo>
                    <a:pt x="-126" y="2920"/>
                    <a:pt x="-126" y="3264"/>
                    <a:pt x="31" y="3541"/>
                  </a:cubicBezTo>
                  <a:cubicBezTo>
                    <a:pt x="39" y="4470"/>
                    <a:pt x="420" y="5361"/>
                    <a:pt x="1079" y="6012"/>
                  </a:cubicBezTo>
                  <a:cubicBezTo>
                    <a:pt x="1813" y="6641"/>
                    <a:pt x="2741" y="6985"/>
                    <a:pt x="3700" y="6985"/>
                  </a:cubicBezTo>
                  <a:cubicBezTo>
                    <a:pt x="3340" y="7636"/>
                    <a:pt x="3086" y="8348"/>
                    <a:pt x="2951" y="9081"/>
                  </a:cubicBezTo>
                  <a:cubicBezTo>
                    <a:pt x="2951" y="9081"/>
                    <a:pt x="2951" y="9456"/>
                    <a:pt x="2951" y="9606"/>
                  </a:cubicBezTo>
                  <a:lnTo>
                    <a:pt x="3325" y="9606"/>
                  </a:lnTo>
                  <a:cubicBezTo>
                    <a:pt x="4613" y="10377"/>
                    <a:pt x="6095" y="10736"/>
                    <a:pt x="7593" y="10654"/>
                  </a:cubicBezTo>
                  <a:cubicBezTo>
                    <a:pt x="7937" y="10729"/>
                    <a:pt x="8297" y="10729"/>
                    <a:pt x="8641" y="10654"/>
                  </a:cubicBezTo>
                  <a:cubicBezTo>
                    <a:pt x="8963" y="10489"/>
                    <a:pt x="9180" y="10182"/>
                    <a:pt x="9240" y="9830"/>
                  </a:cubicBezTo>
                  <a:cubicBezTo>
                    <a:pt x="10138" y="10729"/>
                    <a:pt x="9240" y="12526"/>
                    <a:pt x="10513" y="13200"/>
                  </a:cubicBezTo>
                  <a:cubicBezTo>
                    <a:pt x="10924" y="13349"/>
                    <a:pt x="11374" y="13349"/>
                    <a:pt x="11786" y="13200"/>
                  </a:cubicBezTo>
                  <a:cubicBezTo>
                    <a:pt x="13260" y="13274"/>
                    <a:pt x="14728" y="13274"/>
                    <a:pt x="16203" y="13200"/>
                  </a:cubicBezTo>
                  <a:cubicBezTo>
                    <a:pt x="16742" y="13147"/>
                    <a:pt x="17273" y="13020"/>
                    <a:pt x="17775" y="12825"/>
                  </a:cubicBezTo>
                  <a:cubicBezTo>
                    <a:pt x="18890" y="12174"/>
                    <a:pt x="19340" y="10789"/>
                    <a:pt x="18823" y="9606"/>
                  </a:cubicBezTo>
                  <a:lnTo>
                    <a:pt x="19347" y="9606"/>
                  </a:lnTo>
                  <a:cubicBezTo>
                    <a:pt x="19879" y="9950"/>
                    <a:pt x="20515" y="10107"/>
                    <a:pt x="21144" y="10055"/>
                  </a:cubicBezTo>
                  <a:cubicBezTo>
                    <a:pt x="21758" y="9868"/>
                    <a:pt x="22290" y="9471"/>
                    <a:pt x="22641" y="8932"/>
                  </a:cubicBezTo>
                  <a:cubicBezTo>
                    <a:pt x="23517" y="8018"/>
                    <a:pt x="24296" y="7015"/>
                    <a:pt x="24962" y="5937"/>
                  </a:cubicBezTo>
                  <a:lnTo>
                    <a:pt x="24962" y="5937"/>
                  </a:lnTo>
                  <a:cubicBezTo>
                    <a:pt x="24843" y="5907"/>
                    <a:pt x="24708" y="5907"/>
                    <a:pt x="24588" y="5937"/>
                  </a:cubicBezTo>
                  <a:lnTo>
                    <a:pt x="21893" y="5114"/>
                  </a:lnTo>
                  <a:cubicBezTo>
                    <a:pt x="21893" y="4589"/>
                    <a:pt x="22342" y="4290"/>
                    <a:pt x="22641" y="3915"/>
                  </a:cubicBezTo>
                  <a:cubicBezTo>
                    <a:pt x="23263" y="3070"/>
                    <a:pt x="23263" y="1917"/>
                    <a:pt x="22641" y="1070"/>
                  </a:cubicBezTo>
                  <a:cubicBezTo>
                    <a:pt x="21908" y="292"/>
                    <a:pt x="20867" y="-120"/>
                    <a:pt x="19796" y="-52"/>
                  </a:cubicBezTo>
                  <a:cubicBezTo>
                    <a:pt x="19422" y="-120"/>
                    <a:pt x="19048" y="-120"/>
                    <a:pt x="18673" y="-52"/>
                  </a:cubicBezTo>
                  <a:cubicBezTo>
                    <a:pt x="18389" y="165"/>
                    <a:pt x="18157" y="449"/>
                    <a:pt x="18000" y="771"/>
                  </a:cubicBezTo>
                  <a:cubicBezTo>
                    <a:pt x="17700" y="1400"/>
                    <a:pt x="17550" y="2096"/>
                    <a:pt x="17550" y="2793"/>
                  </a:cubicBezTo>
                  <a:cubicBezTo>
                    <a:pt x="17588" y="3242"/>
                    <a:pt x="17588" y="3691"/>
                    <a:pt x="17550" y="4140"/>
                  </a:cubicBezTo>
                  <a:cubicBezTo>
                    <a:pt x="17573" y="4619"/>
                    <a:pt x="17378" y="5083"/>
                    <a:pt x="17026" y="5413"/>
                  </a:cubicBezTo>
                  <a:cubicBezTo>
                    <a:pt x="16622" y="5465"/>
                    <a:pt x="16210" y="5413"/>
                    <a:pt x="15828" y="5263"/>
                  </a:cubicBezTo>
                  <a:close/>
                </a:path>
              </a:pathLst>
            </a:custGeom>
            <a:grpFill/>
            <a:ln w="7486" cap="flat">
              <a:solidFill>
                <a:schemeClr val="bg1"/>
              </a:solidFill>
              <a:prstDash val="solid"/>
              <a:miter/>
            </a:ln>
          </p:spPr>
          <p:txBody>
            <a:bodyPr rtlCol="0" anchor="ctr"/>
            <a:lstStyle/>
            <a:p>
              <a:endParaRPr lang="en-US"/>
            </a:p>
          </p:txBody>
        </p:sp>
        <p:sp>
          <p:nvSpPr>
            <p:cNvPr id="37" name="Freeform 36">
              <a:extLst>
                <a:ext uri="{FF2B5EF4-FFF2-40B4-BE49-F238E27FC236}">
                  <a16:creationId xmlns:a16="http://schemas.microsoft.com/office/drawing/2014/main" id="{6A0B44DC-4A4B-094E-A236-8DB917422CEF}"/>
                </a:ext>
              </a:extLst>
            </p:cNvPr>
            <p:cNvSpPr/>
            <p:nvPr/>
          </p:nvSpPr>
          <p:spPr>
            <a:xfrm>
              <a:off x="6212654" y="5681925"/>
              <a:ext cx="13921" cy="6232"/>
            </a:xfrm>
            <a:custGeom>
              <a:avLst/>
              <a:gdLst>
                <a:gd name="connsiteX0" fmla="*/ 13606 w 13921"/>
                <a:gd name="connsiteY0" fmla="*/ 3972 h 6232"/>
                <a:gd name="connsiteX1" fmla="*/ 11360 w 13921"/>
                <a:gd name="connsiteY1" fmla="*/ 2399 h 6232"/>
                <a:gd name="connsiteX2" fmla="*/ 10461 w 13921"/>
                <a:gd name="connsiteY2" fmla="*/ -71 h 6232"/>
                <a:gd name="connsiteX3" fmla="*/ 7317 w 13921"/>
                <a:gd name="connsiteY3" fmla="*/ -71 h 6232"/>
                <a:gd name="connsiteX4" fmla="*/ 4097 w 13921"/>
                <a:gd name="connsiteY4" fmla="*/ 977 h 6232"/>
                <a:gd name="connsiteX5" fmla="*/ 4097 w 13921"/>
                <a:gd name="connsiteY5" fmla="*/ 3298 h 6232"/>
                <a:gd name="connsiteX6" fmla="*/ 504 w 13921"/>
                <a:gd name="connsiteY6" fmla="*/ 3298 h 6232"/>
                <a:gd name="connsiteX7" fmla="*/ -20 w 13921"/>
                <a:gd name="connsiteY7" fmla="*/ 3298 h 6232"/>
                <a:gd name="connsiteX8" fmla="*/ -20 w 13921"/>
                <a:gd name="connsiteY8" fmla="*/ 4121 h 6232"/>
                <a:gd name="connsiteX9" fmla="*/ 354 w 13921"/>
                <a:gd name="connsiteY9" fmla="*/ 5544 h 6232"/>
                <a:gd name="connsiteX10" fmla="*/ 354 w 13921"/>
                <a:gd name="connsiteY10" fmla="*/ 6068 h 6232"/>
                <a:gd name="connsiteX11" fmla="*/ 1103 w 13921"/>
                <a:gd name="connsiteY11" fmla="*/ 6068 h 6232"/>
                <a:gd name="connsiteX12" fmla="*/ 11809 w 13921"/>
                <a:gd name="connsiteY12" fmla="*/ 6068 h 6232"/>
                <a:gd name="connsiteX13" fmla="*/ 12932 w 13921"/>
                <a:gd name="connsiteY13" fmla="*/ 6068 h 6232"/>
                <a:gd name="connsiteX14" fmla="*/ 13733 w 13921"/>
                <a:gd name="connsiteY14" fmla="*/ 4226 h 6232"/>
                <a:gd name="connsiteX15" fmla="*/ 13606 w 13921"/>
                <a:gd name="connsiteY15" fmla="*/ 3972 h 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21" h="6232">
                  <a:moveTo>
                    <a:pt x="13606" y="3972"/>
                  </a:moveTo>
                  <a:cubicBezTo>
                    <a:pt x="12707" y="3073"/>
                    <a:pt x="11135" y="3972"/>
                    <a:pt x="11360" y="2399"/>
                  </a:cubicBezTo>
                  <a:cubicBezTo>
                    <a:pt x="11584" y="827"/>
                    <a:pt x="11884" y="228"/>
                    <a:pt x="10461" y="-71"/>
                  </a:cubicBezTo>
                  <a:lnTo>
                    <a:pt x="7317" y="-71"/>
                  </a:lnTo>
                  <a:cubicBezTo>
                    <a:pt x="6141" y="-221"/>
                    <a:pt x="4959" y="161"/>
                    <a:pt x="4097" y="977"/>
                  </a:cubicBezTo>
                  <a:cubicBezTo>
                    <a:pt x="3528" y="1643"/>
                    <a:pt x="3528" y="2632"/>
                    <a:pt x="4097" y="3298"/>
                  </a:cubicBezTo>
                  <a:cubicBezTo>
                    <a:pt x="2922" y="2961"/>
                    <a:pt x="1679" y="2961"/>
                    <a:pt x="504" y="3298"/>
                  </a:cubicBezTo>
                  <a:cubicBezTo>
                    <a:pt x="504" y="3298"/>
                    <a:pt x="129" y="3298"/>
                    <a:pt x="-20" y="3298"/>
                  </a:cubicBezTo>
                  <a:cubicBezTo>
                    <a:pt x="-170" y="3298"/>
                    <a:pt x="-20" y="3822"/>
                    <a:pt x="-20" y="4121"/>
                  </a:cubicBezTo>
                  <a:lnTo>
                    <a:pt x="354" y="5544"/>
                  </a:lnTo>
                  <a:cubicBezTo>
                    <a:pt x="354" y="5544"/>
                    <a:pt x="354" y="5993"/>
                    <a:pt x="354" y="6068"/>
                  </a:cubicBezTo>
                  <a:cubicBezTo>
                    <a:pt x="354" y="6143"/>
                    <a:pt x="878" y="6068"/>
                    <a:pt x="1103" y="6068"/>
                  </a:cubicBezTo>
                  <a:lnTo>
                    <a:pt x="11809" y="6068"/>
                  </a:lnTo>
                  <a:cubicBezTo>
                    <a:pt x="12176" y="6150"/>
                    <a:pt x="12565" y="6150"/>
                    <a:pt x="12932" y="6068"/>
                  </a:cubicBezTo>
                  <a:cubicBezTo>
                    <a:pt x="13666" y="5783"/>
                    <a:pt x="14025" y="4953"/>
                    <a:pt x="13733" y="4226"/>
                  </a:cubicBezTo>
                  <a:cubicBezTo>
                    <a:pt x="13703" y="4136"/>
                    <a:pt x="13658" y="4054"/>
                    <a:pt x="13606" y="3972"/>
                  </a:cubicBezTo>
                  <a:close/>
                </a:path>
              </a:pathLst>
            </a:custGeom>
            <a:grpFill/>
            <a:ln w="7486" cap="flat">
              <a:solidFill>
                <a:schemeClr val="bg1"/>
              </a:solidFill>
              <a:prstDash val="solid"/>
              <a:miter/>
            </a:ln>
          </p:spPr>
          <p:txBody>
            <a:bodyPr rtlCol="0" anchor="ctr"/>
            <a:lstStyle/>
            <a:p>
              <a:endParaRPr lang="en-US"/>
            </a:p>
          </p:txBody>
        </p:sp>
        <p:sp>
          <p:nvSpPr>
            <p:cNvPr id="38" name="Freeform 37">
              <a:extLst>
                <a:ext uri="{FF2B5EF4-FFF2-40B4-BE49-F238E27FC236}">
                  <a16:creationId xmlns:a16="http://schemas.microsoft.com/office/drawing/2014/main" id="{107F0EA3-7277-4946-927A-2A6F379F46CC}"/>
                </a:ext>
              </a:extLst>
            </p:cNvPr>
            <p:cNvSpPr/>
            <p:nvPr/>
          </p:nvSpPr>
          <p:spPr>
            <a:xfrm>
              <a:off x="6229135" y="5682140"/>
              <a:ext cx="10047" cy="18310"/>
            </a:xfrm>
            <a:custGeom>
              <a:avLst/>
              <a:gdLst>
                <a:gd name="connsiteX0" fmla="*/ 9927 w 10047"/>
                <a:gd name="connsiteY0" fmla="*/ 13041 h 18310"/>
                <a:gd name="connsiteX1" fmla="*/ 9927 w 10047"/>
                <a:gd name="connsiteY1" fmla="*/ 12442 h 18310"/>
                <a:gd name="connsiteX2" fmla="*/ 8355 w 10047"/>
                <a:gd name="connsiteY2" fmla="*/ 7426 h 18310"/>
                <a:gd name="connsiteX3" fmla="*/ 7681 w 10047"/>
                <a:gd name="connsiteY3" fmla="*/ 6602 h 18310"/>
                <a:gd name="connsiteX4" fmla="*/ 4986 w 10047"/>
                <a:gd name="connsiteY4" fmla="*/ 5853 h 18310"/>
                <a:gd name="connsiteX5" fmla="*/ 5360 w 10047"/>
                <a:gd name="connsiteY5" fmla="*/ 4057 h 18310"/>
                <a:gd name="connsiteX6" fmla="*/ 5360 w 10047"/>
                <a:gd name="connsiteY6" fmla="*/ 2784 h 18310"/>
                <a:gd name="connsiteX7" fmla="*/ 5734 w 10047"/>
                <a:gd name="connsiteY7" fmla="*/ 2035 h 18310"/>
                <a:gd name="connsiteX8" fmla="*/ 2590 w 10047"/>
                <a:gd name="connsiteY8" fmla="*/ -61 h 18310"/>
                <a:gd name="connsiteX9" fmla="*/ -31 w 10047"/>
                <a:gd name="connsiteY9" fmla="*/ 3083 h 18310"/>
                <a:gd name="connsiteX10" fmla="*/ -31 w 10047"/>
                <a:gd name="connsiteY10" fmla="*/ 3982 h 18310"/>
                <a:gd name="connsiteX11" fmla="*/ 568 w 10047"/>
                <a:gd name="connsiteY11" fmla="*/ 4656 h 18310"/>
                <a:gd name="connsiteX12" fmla="*/ 2290 w 10047"/>
                <a:gd name="connsiteY12" fmla="*/ 5404 h 18310"/>
                <a:gd name="connsiteX13" fmla="*/ 3338 w 10047"/>
                <a:gd name="connsiteY13" fmla="*/ 5778 h 18310"/>
                <a:gd name="connsiteX14" fmla="*/ 3863 w 10047"/>
                <a:gd name="connsiteY14" fmla="*/ 6677 h 18310"/>
                <a:gd name="connsiteX15" fmla="*/ 3039 w 10047"/>
                <a:gd name="connsiteY15" fmla="*/ 7426 h 18310"/>
                <a:gd name="connsiteX16" fmla="*/ 1841 w 10047"/>
                <a:gd name="connsiteY16" fmla="*/ 7426 h 18310"/>
                <a:gd name="connsiteX17" fmla="*/ 44 w 10047"/>
                <a:gd name="connsiteY17" fmla="*/ 9747 h 18310"/>
                <a:gd name="connsiteX18" fmla="*/ 793 w 10047"/>
                <a:gd name="connsiteY18" fmla="*/ 12667 h 18310"/>
                <a:gd name="connsiteX19" fmla="*/ 2290 w 10047"/>
                <a:gd name="connsiteY19" fmla="*/ 14538 h 18310"/>
                <a:gd name="connsiteX20" fmla="*/ 4244 w 10047"/>
                <a:gd name="connsiteY20" fmla="*/ 14059 h 18310"/>
                <a:gd name="connsiteX21" fmla="*/ 4312 w 10047"/>
                <a:gd name="connsiteY21" fmla="*/ 13939 h 18310"/>
                <a:gd name="connsiteX22" fmla="*/ 4312 w 10047"/>
                <a:gd name="connsiteY22" fmla="*/ 16485 h 18310"/>
                <a:gd name="connsiteX23" fmla="*/ 6109 w 10047"/>
                <a:gd name="connsiteY23" fmla="*/ 18207 h 18310"/>
                <a:gd name="connsiteX24" fmla="*/ 7980 w 10047"/>
                <a:gd name="connsiteY24" fmla="*/ 16260 h 18310"/>
                <a:gd name="connsiteX25" fmla="*/ 7381 w 10047"/>
                <a:gd name="connsiteY25" fmla="*/ 13490 h 18310"/>
                <a:gd name="connsiteX26" fmla="*/ 9328 w 10047"/>
                <a:gd name="connsiteY26" fmla="*/ 13490 h 18310"/>
                <a:gd name="connsiteX27" fmla="*/ 9927 w 10047"/>
                <a:gd name="connsiteY27" fmla="*/ 13041 h 18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047" h="18310">
                  <a:moveTo>
                    <a:pt x="9927" y="13041"/>
                  </a:moveTo>
                  <a:cubicBezTo>
                    <a:pt x="9972" y="12846"/>
                    <a:pt x="9972" y="12637"/>
                    <a:pt x="9927" y="12442"/>
                  </a:cubicBezTo>
                  <a:cubicBezTo>
                    <a:pt x="9949" y="10645"/>
                    <a:pt x="9395" y="8886"/>
                    <a:pt x="8355" y="7426"/>
                  </a:cubicBezTo>
                  <a:cubicBezTo>
                    <a:pt x="8175" y="7119"/>
                    <a:pt x="7943" y="6842"/>
                    <a:pt x="7681" y="6602"/>
                  </a:cubicBezTo>
                  <a:cubicBezTo>
                    <a:pt x="6932" y="6078"/>
                    <a:pt x="5659" y="6602"/>
                    <a:pt x="4986" y="5853"/>
                  </a:cubicBezTo>
                  <a:cubicBezTo>
                    <a:pt x="5360" y="5337"/>
                    <a:pt x="5495" y="4678"/>
                    <a:pt x="5360" y="4057"/>
                  </a:cubicBezTo>
                  <a:cubicBezTo>
                    <a:pt x="5360" y="3607"/>
                    <a:pt x="4986" y="3233"/>
                    <a:pt x="5360" y="2784"/>
                  </a:cubicBezTo>
                  <a:cubicBezTo>
                    <a:pt x="5435" y="2514"/>
                    <a:pt x="5562" y="2260"/>
                    <a:pt x="5734" y="2035"/>
                  </a:cubicBezTo>
                  <a:cubicBezTo>
                    <a:pt x="6333" y="388"/>
                    <a:pt x="3788" y="-286"/>
                    <a:pt x="2590" y="-61"/>
                  </a:cubicBezTo>
                  <a:cubicBezTo>
                    <a:pt x="1392" y="163"/>
                    <a:pt x="344" y="1886"/>
                    <a:pt x="-31" y="3083"/>
                  </a:cubicBezTo>
                  <a:cubicBezTo>
                    <a:pt x="-105" y="3375"/>
                    <a:pt x="-105" y="3690"/>
                    <a:pt x="-31" y="3982"/>
                  </a:cubicBezTo>
                  <a:cubicBezTo>
                    <a:pt x="127" y="4244"/>
                    <a:pt x="329" y="4468"/>
                    <a:pt x="568" y="4656"/>
                  </a:cubicBezTo>
                  <a:cubicBezTo>
                    <a:pt x="1092" y="5015"/>
                    <a:pt x="1676" y="5262"/>
                    <a:pt x="2290" y="5404"/>
                  </a:cubicBezTo>
                  <a:lnTo>
                    <a:pt x="3338" y="5778"/>
                  </a:lnTo>
                  <a:cubicBezTo>
                    <a:pt x="3338" y="5778"/>
                    <a:pt x="3937" y="6303"/>
                    <a:pt x="3863" y="6677"/>
                  </a:cubicBezTo>
                  <a:cubicBezTo>
                    <a:pt x="3758" y="7066"/>
                    <a:pt x="3436" y="7351"/>
                    <a:pt x="3039" y="7426"/>
                  </a:cubicBezTo>
                  <a:lnTo>
                    <a:pt x="1841" y="7426"/>
                  </a:lnTo>
                  <a:cubicBezTo>
                    <a:pt x="838" y="7778"/>
                    <a:pt x="134" y="8683"/>
                    <a:pt x="44" y="9747"/>
                  </a:cubicBezTo>
                  <a:cubicBezTo>
                    <a:pt x="29" y="10772"/>
                    <a:pt x="284" y="11776"/>
                    <a:pt x="793" y="12667"/>
                  </a:cubicBezTo>
                  <a:cubicBezTo>
                    <a:pt x="1070" y="13438"/>
                    <a:pt x="1601" y="14097"/>
                    <a:pt x="2290" y="14538"/>
                  </a:cubicBezTo>
                  <a:cubicBezTo>
                    <a:pt x="2964" y="14950"/>
                    <a:pt x="3840" y="14733"/>
                    <a:pt x="4244" y="14059"/>
                  </a:cubicBezTo>
                  <a:cubicBezTo>
                    <a:pt x="4267" y="14022"/>
                    <a:pt x="4289" y="13984"/>
                    <a:pt x="4312" y="13939"/>
                  </a:cubicBezTo>
                  <a:cubicBezTo>
                    <a:pt x="4125" y="14778"/>
                    <a:pt x="4125" y="15646"/>
                    <a:pt x="4312" y="16485"/>
                  </a:cubicBezTo>
                  <a:cubicBezTo>
                    <a:pt x="4491" y="17383"/>
                    <a:pt x="5210" y="18064"/>
                    <a:pt x="6109" y="18207"/>
                  </a:cubicBezTo>
                  <a:cubicBezTo>
                    <a:pt x="7119" y="18102"/>
                    <a:pt x="7913" y="17278"/>
                    <a:pt x="7980" y="16260"/>
                  </a:cubicBezTo>
                  <a:cubicBezTo>
                    <a:pt x="8040" y="15302"/>
                    <a:pt x="7838" y="14344"/>
                    <a:pt x="7381" y="13490"/>
                  </a:cubicBezTo>
                  <a:lnTo>
                    <a:pt x="9328" y="13490"/>
                  </a:lnTo>
                  <a:cubicBezTo>
                    <a:pt x="9553" y="13378"/>
                    <a:pt x="9755" y="13228"/>
                    <a:pt x="9927" y="13041"/>
                  </a:cubicBezTo>
                  <a:close/>
                </a:path>
              </a:pathLst>
            </a:custGeom>
            <a:grpFill/>
            <a:ln w="7486" cap="flat">
              <a:solidFill>
                <a:schemeClr val="bg1"/>
              </a:solidFill>
              <a:prstDash val="solid"/>
              <a:miter/>
            </a:ln>
          </p:spPr>
          <p:txBody>
            <a:bodyPr rtlCol="0" anchor="ctr"/>
            <a:lstStyle/>
            <a:p>
              <a:endParaRPr lang="en-US"/>
            </a:p>
          </p:txBody>
        </p:sp>
        <p:sp>
          <p:nvSpPr>
            <p:cNvPr id="39" name="Freeform 38">
              <a:extLst>
                <a:ext uri="{FF2B5EF4-FFF2-40B4-BE49-F238E27FC236}">
                  <a16:creationId xmlns:a16="http://schemas.microsoft.com/office/drawing/2014/main" id="{42CD3EB8-AE07-BA41-862D-867844DBB895}"/>
                </a:ext>
              </a:extLst>
            </p:cNvPr>
            <p:cNvSpPr/>
            <p:nvPr/>
          </p:nvSpPr>
          <p:spPr>
            <a:xfrm>
              <a:off x="6199105" y="5691158"/>
              <a:ext cx="26595" cy="13591"/>
            </a:xfrm>
            <a:custGeom>
              <a:avLst/>
              <a:gdLst>
                <a:gd name="connsiteX0" fmla="*/ 26256 w 26595"/>
                <a:gd name="connsiteY0" fmla="*/ 6344 h 13591"/>
                <a:gd name="connsiteX1" fmla="*/ 26256 w 26595"/>
                <a:gd name="connsiteY1" fmla="*/ 6344 h 13591"/>
                <a:gd name="connsiteX2" fmla="*/ 21090 w 26595"/>
                <a:gd name="connsiteY2" fmla="*/ 654 h 13591"/>
                <a:gd name="connsiteX3" fmla="*/ 10234 w 26595"/>
                <a:gd name="connsiteY3" fmla="*/ 1402 h 13591"/>
                <a:gd name="connsiteX4" fmla="*/ 6415 w 26595"/>
                <a:gd name="connsiteY4" fmla="*/ 3723 h 13591"/>
                <a:gd name="connsiteX5" fmla="*/ 2223 w 26595"/>
                <a:gd name="connsiteY5" fmla="*/ 5521 h 13591"/>
                <a:gd name="connsiteX6" fmla="*/ 351 w 26595"/>
                <a:gd name="connsiteY6" fmla="*/ 11959 h 13591"/>
                <a:gd name="connsiteX7" fmla="*/ 1249 w 26595"/>
                <a:gd name="connsiteY7" fmla="*/ 13157 h 13591"/>
                <a:gd name="connsiteX8" fmla="*/ 4469 w 26595"/>
                <a:gd name="connsiteY8" fmla="*/ 13157 h 13591"/>
                <a:gd name="connsiteX9" fmla="*/ 14651 w 26595"/>
                <a:gd name="connsiteY9" fmla="*/ 11884 h 13591"/>
                <a:gd name="connsiteX10" fmla="*/ 16598 w 26595"/>
                <a:gd name="connsiteY10" fmla="*/ 11884 h 13591"/>
                <a:gd name="connsiteX11" fmla="*/ 18919 w 26595"/>
                <a:gd name="connsiteY11" fmla="*/ 13008 h 13591"/>
                <a:gd name="connsiteX12" fmla="*/ 22737 w 26595"/>
                <a:gd name="connsiteY12" fmla="*/ 11285 h 13591"/>
                <a:gd name="connsiteX13" fmla="*/ 23111 w 26595"/>
                <a:gd name="connsiteY13" fmla="*/ 6943 h 13591"/>
                <a:gd name="connsiteX14" fmla="*/ 25432 w 26595"/>
                <a:gd name="connsiteY14" fmla="*/ 6943 h 13591"/>
                <a:gd name="connsiteX15" fmla="*/ 26256 w 26595"/>
                <a:gd name="connsiteY15" fmla="*/ 6344 h 1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595" h="13591">
                  <a:moveTo>
                    <a:pt x="26256" y="6344"/>
                  </a:moveTo>
                  <a:lnTo>
                    <a:pt x="26256" y="6344"/>
                  </a:lnTo>
                  <a:cubicBezTo>
                    <a:pt x="27528" y="3125"/>
                    <a:pt x="23710" y="1328"/>
                    <a:pt x="21090" y="654"/>
                  </a:cubicBezTo>
                  <a:cubicBezTo>
                    <a:pt x="17518" y="-574"/>
                    <a:pt x="13603" y="-297"/>
                    <a:pt x="10234" y="1402"/>
                  </a:cubicBezTo>
                  <a:cubicBezTo>
                    <a:pt x="9006" y="2249"/>
                    <a:pt x="7733" y="3020"/>
                    <a:pt x="6415" y="3723"/>
                  </a:cubicBezTo>
                  <a:cubicBezTo>
                    <a:pt x="4963" y="4180"/>
                    <a:pt x="3555" y="4779"/>
                    <a:pt x="2223" y="5521"/>
                  </a:cubicBezTo>
                  <a:cubicBezTo>
                    <a:pt x="126" y="6935"/>
                    <a:pt x="-660" y="9646"/>
                    <a:pt x="351" y="11959"/>
                  </a:cubicBezTo>
                  <a:cubicBezTo>
                    <a:pt x="508" y="12446"/>
                    <a:pt x="823" y="12865"/>
                    <a:pt x="1249" y="13157"/>
                  </a:cubicBezTo>
                  <a:cubicBezTo>
                    <a:pt x="2275" y="13599"/>
                    <a:pt x="3443" y="13599"/>
                    <a:pt x="4469" y="13157"/>
                  </a:cubicBezTo>
                  <a:cubicBezTo>
                    <a:pt x="7808" y="12356"/>
                    <a:pt x="11222" y="11929"/>
                    <a:pt x="14651" y="11884"/>
                  </a:cubicBezTo>
                  <a:cubicBezTo>
                    <a:pt x="15295" y="11772"/>
                    <a:pt x="15954" y="11772"/>
                    <a:pt x="16598" y="11884"/>
                  </a:cubicBezTo>
                  <a:cubicBezTo>
                    <a:pt x="17421" y="11884"/>
                    <a:pt x="18095" y="12708"/>
                    <a:pt x="18919" y="13008"/>
                  </a:cubicBezTo>
                  <a:cubicBezTo>
                    <a:pt x="20431" y="13337"/>
                    <a:pt x="21981" y="12641"/>
                    <a:pt x="22737" y="11285"/>
                  </a:cubicBezTo>
                  <a:cubicBezTo>
                    <a:pt x="23426" y="9945"/>
                    <a:pt x="23560" y="8380"/>
                    <a:pt x="23111" y="6943"/>
                  </a:cubicBezTo>
                  <a:lnTo>
                    <a:pt x="25432" y="6943"/>
                  </a:lnTo>
                  <a:cubicBezTo>
                    <a:pt x="25806" y="6935"/>
                    <a:pt x="26128" y="6696"/>
                    <a:pt x="26256" y="6344"/>
                  </a:cubicBezTo>
                  <a:close/>
                </a:path>
              </a:pathLst>
            </a:custGeom>
            <a:grpFill/>
            <a:ln w="7486" cap="flat">
              <a:solidFill>
                <a:schemeClr val="bg1"/>
              </a:solidFill>
              <a:prstDash val="solid"/>
              <a:miter/>
            </a:ln>
          </p:spPr>
          <p:txBody>
            <a:bodyPr rtlCol="0" anchor="ctr"/>
            <a:lstStyle/>
            <a:p>
              <a:endParaRPr lang="en-US"/>
            </a:p>
          </p:txBody>
        </p:sp>
        <p:sp>
          <p:nvSpPr>
            <p:cNvPr id="40" name="Freeform 39">
              <a:extLst>
                <a:ext uri="{FF2B5EF4-FFF2-40B4-BE49-F238E27FC236}">
                  <a16:creationId xmlns:a16="http://schemas.microsoft.com/office/drawing/2014/main" id="{9D38E9E3-2E3B-584E-99BF-55737A746E02}"/>
                </a:ext>
              </a:extLst>
            </p:cNvPr>
            <p:cNvSpPr/>
            <p:nvPr/>
          </p:nvSpPr>
          <p:spPr>
            <a:xfrm>
              <a:off x="6257217" y="5702031"/>
              <a:ext cx="9303" cy="15358"/>
            </a:xfrm>
            <a:custGeom>
              <a:avLst/>
              <a:gdLst>
                <a:gd name="connsiteX0" fmla="*/ 936 w 9303"/>
                <a:gd name="connsiteY0" fmla="*/ -37 h 15358"/>
                <a:gd name="connsiteX1" fmla="*/ -37 w 9303"/>
                <a:gd name="connsiteY1" fmla="*/ 2733 h 15358"/>
                <a:gd name="connsiteX2" fmla="*/ 1460 w 9303"/>
                <a:gd name="connsiteY2" fmla="*/ 5653 h 15358"/>
                <a:gd name="connsiteX3" fmla="*/ 1835 w 9303"/>
                <a:gd name="connsiteY3" fmla="*/ 6327 h 15358"/>
                <a:gd name="connsiteX4" fmla="*/ 1835 w 9303"/>
                <a:gd name="connsiteY4" fmla="*/ 6850 h 15358"/>
                <a:gd name="connsiteX5" fmla="*/ 1311 w 9303"/>
                <a:gd name="connsiteY5" fmla="*/ 9171 h 15358"/>
                <a:gd name="connsiteX6" fmla="*/ 3482 w 9303"/>
                <a:gd name="connsiteY6" fmla="*/ 11942 h 15358"/>
                <a:gd name="connsiteX7" fmla="*/ 3931 w 9303"/>
                <a:gd name="connsiteY7" fmla="*/ 13589 h 15358"/>
                <a:gd name="connsiteX8" fmla="*/ 7300 w 9303"/>
                <a:gd name="connsiteY8" fmla="*/ 15161 h 15358"/>
                <a:gd name="connsiteX9" fmla="*/ 9172 w 9303"/>
                <a:gd name="connsiteY9" fmla="*/ 12091 h 15358"/>
                <a:gd name="connsiteX10" fmla="*/ 8798 w 9303"/>
                <a:gd name="connsiteY10" fmla="*/ 11268 h 15358"/>
                <a:gd name="connsiteX11" fmla="*/ 8049 w 9303"/>
                <a:gd name="connsiteY11" fmla="*/ 10669 h 15358"/>
                <a:gd name="connsiteX12" fmla="*/ 6477 w 9303"/>
                <a:gd name="connsiteY12" fmla="*/ 9770 h 15358"/>
                <a:gd name="connsiteX13" fmla="*/ 4380 w 9303"/>
                <a:gd name="connsiteY13" fmla="*/ 8273 h 15358"/>
                <a:gd name="connsiteX14" fmla="*/ 3632 w 9303"/>
                <a:gd name="connsiteY14" fmla="*/ 5952 h 15358"/>
                <a:gd name="connsiteX15" fmla="*/ 4156 w 9303"/>
                <a:gd name="connsiteY15" fmla="*/ 4529 h 15358"/>
                <a:gd name="connsiteX16" fmla="*/ 936 w 9303"/>
                <a:gd name="connsiteY16" fmla="*/ -37 h 15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03" h="15358">
                  <a:moveTo>
                    <a:pt x="936" y="-37"/>
                  </a:moveTo>
                  <a:cubicBezTo>
                    <a:pt x="-37" y="-37"/>
                    <a:pt x="-187" y="1909"/>
                    <a:pt x="-37" y="2733"/>
                  </a:cubicBezTo>
                  <a:cubicBezTo>
                    <a:pt x="240" y="3803"/>
                    <a:pt x="749" y="4799"/>
                    <a:pt x="1460" y="5653"/>
                  </a:cubicBezTo>
                  <a:cubicBezTo>
                    <a:pt x="1663" y="5825"/>
                    <a:pt x="1797" y="6064"/>
                    <a:pt x="1835" y="6327"/>
                  </a:cubicBezTo>
                  <a:cubicBezTo>
                    <a:pt x="1880" y="6499"/>
                    <a:pt x="1880" y="6679"/>
                    <a:pt x="1835" y="6850"/>
                  </a:cubicBezTo>
                  <a:cubicBezTo>
                    <a:pt x="1386" y="7532"/>
                    <a:pt x="1198" y="8363"/>
                    <a:pt x="1311" y="9171"/>
                  </a:cubicBezTo>
                  <a:cubicBezTo>
                    <a:pt x="1311" y="10295"/>
                    <a:pt x="2958" y="10894"/>
                    <a:pt x="3482" y="11942"/>
                  </a:cubicBezTo>
                  <a:cubicBezTo>
                    <a:pt x="4006" y="12990"/>
                    <a:pt x="3482" y="13065"/>
                    <a:pt x="3931" y="13589"/>
                  </a:cubicBezTo>
                  <a:cubicBezTo>
                    <a:pt x="4530" y="14854"/>
                    <a:pt x="5945" y="15513"/>
                    <a:pt x="7300" y="15161"/>
                  </a:cubicBezTo>
                  <a:cubicBezTo>
                    <a:pt x="8618" y="14764"/>
                    <a:pt x="9419" y="13439"/>
                    <a:pt x="9172" y="12091"/>
                  </a:cubicBezTo>
                  <a:cubicBezTo>
                    <a:pt x="9157" y="11777"/>
                    <a:pt x="9022" y="11485"/>
                    <a:pt x="8798" y="11268"/>
                  </a:cubicBezTo>
                  <a:cubicBezTo>
                    <a:pt x="8603" y="11013"/>
                    <a:pt x="8341" y="10804"/>
                    <a:pt x="8049" y="10669"/>
                  </a:cubicBezTo>
                  <a:lnTo>
                    <a:pt x="6477" y="9770"/>
                  </a:lnTo>
                  <a:cubicBezTo>
                    <a:pt x="5698" y="9396"/>
                    <a:pt x="4987" y="8887"/>
                    <a:pt x="4380" y="8273"/>
                  </a:cubicBezTo>
                  <a:cubicBezTo>
                    <a:pt x="3737" y="7682"/>
                    <a:pt x="3452" y="6806"/>
                    <a:pt x="3632" y="5952"/>
                  </a:cubicBezTo>
                  <a:cubicBezTo>
                    <a:pt x="3632" y="5503"/>
                    <a:pt x="4006" y="5054"/>
                    <a:pt x="4156" y="4529"/>
                  </a:cubicBezTo>
                  <a:cubicBezTo>
                    <a:pt x="4306" y="4006"/>
                    <a:pt x="2733" y="-711"/>
                    <a:pt x="936" y="-37"/>
                  </a:cubicBezTo>
                  <a:close/>
                </a:path>
              </a:pathLst>
            </a:custGeom>
            <a:grpFill/>
            <a:ln w="7486" cap="flat">
              <a:solidFill>
                <a:schemeClr val="bg1"/>
              </a:solidFill>
              <a:prstDash val="solid"/>
              <a:miter/>
            </a:ln>
          </p:spPr>
          <p:txBody>
            <a:bodyPr rtlCol="0" anchor="ctr"/>
            <a:lstStyle/>
            <a:p>
              <a:endParaRPr lang="en-US"/>
            </a:p>
          </p:txBody>
        </p:sp>
        <p:sp>
          <p:nvSpPr>
            <p:cNvPr id="41" name="Freeform 40">
              <a:extLst>
                <a:ext uri="{FF2B5EF4-FFF2-40B4-BE49-F238E27FC236}">
                  <a16:creationId xmlns:a16="http://schemas.microsoft.com/office/drawing/2014/main" id="{D1F9660C-5D43-4D4D-BEA2-53F7EAEF0302}"/>
                </a:ext>
              </a:extLst>
            </p:cNvPr>
            <p:cNvSpPr/>
            <p:nvPr/>
          </p:nvSpPr>
          <p:spPr>
            <a:xfrm>
              <a:off x="6189011" y="5689691"/>
              <a:ext cx="8929" cy="6340"/>
            </a:xfrm>
            <a:custGeom>
              <a:avLst/>
              <a:gdLst>
                <a:gd name="connsiteX0" fmla="*/ 1686 w 8929"/>
                <a:gd name="connsiteY0" fmla="*/ 2794 h 6340"/>
                <a:gd name="connsiteX1" fmla="*/ -36 w 8929"/>
                <a:gd name="connsiteY1" fmla="*/ 4292 h 6340"/>
                <a:gd name="connsiteX2" fmla="*/ -36 w 8929"/>
                <a:gd name="connsiteY2" fmla="*/ 4816 h 6340"/>
                <a:gd name="connsiteX3" fmla="*/ -36 w 8929"/>
                <a:gd name="connsiteY3" fmla="*/ 4816 h 6340"/>
                <a:gd name="connsiteX4" fmla="*/ 7900 w 8929"/>
                <a:gd name="connsiteY4" fmla="*/ 5340 h 6340"/>
                <a:gd name="connsiteX5" fmla="*/ 7900 w 8929"/>
                <a:gd name="connsiteY5" fmla="*/ 324 h 6340"/>
                <a:gd name="connsiteX6" fmla="*/ 2958 w 8929"/>
                <a:gd name="connsiteY6" fmla="*/ 1671 h 6340"/>
                <a:gd name="connsiteX7" fmla="*/ 4007 w 8929"/>
                <a:gd name="connsiteY7" fmla="*/ 2420 h 6340"/>
                <a:gd name="connsiteX8" fmla="*/ 1686 w 8929"/>
                <a:gd name="connsiteY8" fmla="*/ 2794 h 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29" h="6340">
                  <a:moveTo>
                    <a:pt x="1686" y="2794"/>
                  </a:moveTo>
                  <a:cubicBezTo>
                    <a:pt x="900" y="2982"/>
                    <a:pt x="256" y="3543"/>
                    <a:pt x="-36" y="4292"/>
                  </a:cubicBezTo>
                  <a:cubicBezTo>
                    <a:pt x="-104" y="4457"/>
                    <a:pt x="-104" y="4651"/>
                    <a:pt x="-36" y="4816"/>
                  </a:cubicBezTo>
                  <a:lnTo>
                    <a:pt x="-36" y="4816"/>
                  </a:lnTo>
                  <a:cubicBezTo>
                    <a:pt x="2292" y="6501"/>
                    <a:pt x="5369" y="6703"/>
                    <a:pt x="7900" y="5340"/>
                  </a:cubicBezTo>
                  <a:cubicBezTo>
                    <a:pt x="9472" y="4442"/>
                    <a:pt x="8798" y="1372"/>
                    <a:pt x="7900" y="324"/>
                  </a:cubicBezTo>
                  <a:cubicBezTo>
                    <a:pt x="7001" y="-724"/>
                    <a:pt x="2958" y="324"/>
                    <a:pt x="2958" y="1671"/>
                  </a:cubicBezTo>
                  <a:cubicBezTo>
                    <a:pt x="2958" y="3019"/>
                    <a:pt x="3558" y="2345"/>
                    <a:pt x="4007" y="2420"/>
                  </a:cubicBezTo>
                  <a:cubicBezTo>
                    <a:pt x="3213" y="2398"/>
                    <a:pt x="2427" y="2525"/>
                    <a:pt x="1686" y="2794"/>
                  </a:cubicBezTo>
                  <a:close/>
                </a:path>
              </a:pathLst>
            </a:custGeom>
            <a:grpFill/>
            <a:ln w="7486" cap="flat">
              <a:solidFill>
                <a:schemeClr val="bg1"/>
              </a:solidFill>
              <a:prstDash val="solid"/>
              <a:miter/>
            </a:ln>
          </p:spPr>
          <p:txBody>
            <a:bodyPr rtlCol="0" anchor="ctr"/>
            <a:lstStyle/>
            <a:p>
              <a:endParaRPr lang="en-US"/>
            </a:p>
          </p:txBody>
        </p:sp>
        <p:sp>
          <p:nvSpPr>
            <p:cNvPr id="43" name="Freeform 42">
              <a:extLst>
                <a:ext uri="{FF2B5EF4-FFF2-40B4-BE49-F238E27FC236}">
                  <a16:creationId xmlns:a16="http://schemas.microsoft.com/office/drawing/2014/main" id="{7F36F090-D5E2-CC44-8431-910B8491B10D}"/>
                </a:ext>
              </a:extLst>
            </p:cNvPr>
            <p:cNvSpPr/>
            <p:nvPr/>
          </p:nvSpPr>
          <p:spPr>
            <a:xfrm>
              <a:off x="6186965" y="5676586"/>
              <a:ext cx="16605" cy="10930"/>
            </a:xfrm>
            <a:custGeom>
              <a:avLst/>
              <a:gdLst>
                <a:gd name="connsiteX0" fmla="*/ 15112 w 16605"/>
                <a:gd name="connsiteY0" fmla="*/ 10809 h 10930"/>
                <a:gd name="connsiteX1" fmla="*/ 16459 w 16605"/>
                <a:gd name="connsiteY1" fmla="*/ 9237 h 10930"/>
                <a:gd name="connsiteX2" fmla="*/ 15636 w 16605"/>
                <a:gd name="connsiteY2" fmla="*/ 8563 h 10930"/>
                <a:gd name="connsiteX3" fmla="*/ 8823 w 16605"/>
                <a:gd name="connsiteY3" fmla="*/ 5343 h 10930"/>
                <a:gd name="connsiteX4" fmla="*/ 7700 w 16605"/>
                <a:gd name="connsiteY4" fmla="*/ 4445 h 10930"/>
                <a:gd name="connsiteX5" fmla="*/ 6951 w 16605"/>
                <a:gd name="connsiteY5" fmla="*/ 2199 h 10930"/>
                <a:gd name="connsiteX6" fmla="*/ 3507 w 16605"/>
                <a:gd name="connsiteY6" fmla="*/ -47 h 10930"/>
                <a:gd name="connsiteX7" fmla="*/ 2534 w 16605"/>
                <a:gd name="connsiteY7" fmla="*/ -47 h 10930"/>
                <a:gd name="connsiteX8" fmla="*/ 1935 w 16605"/>
                <a:gd name="connsiteY8" fmla="*/ -47 h 10930"/>
                <a:gd name="connsiteX9" fmla="*/ 887 w 16605"/>
                <a:gd name="connsiteY9" fmla="*/ 777 h 10930"/>
                <a:gd name="connsiteX10" fmla="*/ -87 w 16605"/>
                <a:gd name="connsiteY10" fmla="*/ 2274 h 10930"/>
                <a:gd name="connsiteX11" fmla="*/ 1560 w 16605"/>
                <a:gd name="connsiteY11" fmla="*/ 4071 h 10930"/>
                <a:gd name="connsiteX12" fmla="*/ 2908 w 16605"/>
                <a:gd name="connsiteY12" fmla="*/ 6017 h 10930"/>
                <a:gd name="connsiteX13" fmla="*/ 4480 w 16605"/>
                <a:gd name="connsiteY13" fmla="*/ 10360 h 10930"/>
                <a:gd name="connsiteX14" fmla="*/ 15112 w 16605"/>
                <a:gd name="connsiteY14" fmla="*/ 10809 h 10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605" h="10930">
                  <a:moveTo>
                    <a:pt x="15112" y="10809"/>
                  </a:moveTo>
                  <a:cubicBezTo>
                    <a:pt x="15860" y="10809"/>
                    <a:pt x="16759" y="9910"/>
                    <a:pt x="16459" y="9237"/>
                  </a:cubicBezTo>
                  <a:cubicBezTo>
                    <a:pt x="16294" y="8900"/>
                    <a:pt x="15995" y="8660"/>
                    <a:pt x="15636" y="8563"/>
                  </a:cubicBezTo>
                  <a:cubicBezTo>
                    <a:pt x="13390" y="7440"/>
                    <a:pt x="10994" y="6467"/>
                    <a:pt x="8823" y="5343"/>
                  </a:cubicBezTo>
                  <a:cubicBezTo>
                    <a:pt x="8388" y="5134"/>
                    <a:pt x="8006" y="4827"/>
                    <a:pt x="7700" y="4445"/>
                  </a:cubicBezTo>
                  <a:cubicBezTo>
                    <a:pt x="7363" y="3726"/>
                    <a:pt x="7108" y="2978"/>
                    <a:pt x="6951" y="2199"/>
                  </a:cubicBezTo>
                  <a:cubicBezTo>
                    <a:pt x="6150" y="1016"/>
                    <a:pt x="4907" y="208"/>
                    <a:pt x="3507" y="-47"/>
                  </a:cubicBezTo>
                  <a:cubicBezTo>
                    <a:pt x="3185" y="-122"/>
                    <a:pt x="2856" y="-122"/>
                    <a:pt x="2534" y="-47"/>
                  </a:cubicBezTo>
                  <a:lnTo>
                    <a:pt x="1935" y="-47"/>
                  </a:lnTo>
                  <a:lnTo>
                    <a:pt x="887" y="777"/>
                  </a:lnTo>
                  <a:cubicBezTo>
                    <a:pt x="437" y="1226"/>
                    <a:pt x="-87" y="1675"/>
                    <a:pt x="-87" y="2274"/>
                  </a:cubicBezTo>
                  <a:cubicBezTo>
                    <a:pt x="-87" y="2873"/>
                    <a:pt x="961" y="3547"/>
                    <a:pt x="1560" y="4071"/>
                  </a:cubicBezTo>
                  <a:cubicBezTo>
                    <a:pt x="2114" y="4640"/>
                    <a:pt x="2571" y="5299"/>
                    <a:pt x="2908" y="6017"/>
                  </a:cubicBezTo>
                  <a:cubicBezTo>
                    <a:pt x="3604" y="7395"/>
                    <a:pt x="4136" y="8855"/>
                    <a:pt x="4480" y="10360"/>
                  </a:cubicBezTo>
                  <a:cubicBezTo>
                    <a:pt x="8014" y="10734"/>
                    <a:pt x="11563" y="10884"/>
                    <a:pt x="15112" y="10809"/>
                  </a:cubicBezTo>
                  <a:close/>
                </a:path>
              </a:pathLst>
            </a:custGeom>
            <a:grpFill/>
            <a:ln w="7486" cap="flat">
              <a:solidFill>
                <a:schemeClr val="bg1"/>
              </a:solidFill>
              <a:prstDash val="solid"/>
              <a:miter/>
            </a:ln>
          </p:spPr>
          <p:txBody>
            <a:bodyPr rtlCol="0" anchor="ctr"/>
            <a:lstStyle/>
            <a:p>
              <a:endParaRPr lang="en-US"/>
            </a:p>
          </p:txBody>
        </p:sp>
        <p:sp>
          <p:nvSpPr>
            <p:cNvPr id="44" name="Freeform 43">
              <a:extLst>
                <a:ext uri="{FF2B5EF4-FFF2-40B4-BE49-F238E27FC236}">
                  <a16:creationId xmlns:a16="http://schemas.microsoft.com/office/drawing/2014/main" id="{F55E098B-B7CD-9E48-B68D-6F8B90FF399E}"/>
                </a:ext>
              </a:extLst>
            </p:cNvPr>
            <p:cNvSpPr/>
            <p:nvPr/>
          </p:nvSpPr>
          <p:spPr>
            <a:xfrm>
              <a:off x="6132224" y="5961917"/>
              <a:ext cx="27616" cy="14964"/>
            </a:xfrm>
            <a:custGeom>
              <a:avLst/>
              <a:gdLst>
                <a:gd name="connsiteX0" fmla="*/ 18343 w 27616"/>
                <a:gd name="connsiteY0" fmla="*/ -52 h 14964"/>
                <a:gd name="connsiteX1" fmla="*/ 16846 w 27616"/>
                <a:gd name="connsiteY1" fmla="*/ -52 h 14964"/>
                <a:gd name="connsiteX2" fmla="*/ 8984 w 27616"/>
                <a:gd name="connsiteY2" fmla="*/ 4964 h 14964"/>
                <a:gd name="connsiteX3" fmla="*/ 4043 w 27616"/>
                <a:gd name="connsiteY3" fmla="*/ 3541 h 14964"/>
                <a:gd name="connsiteX4" fmla="*/ -75 w 27616"/>
                <a:gd name="connsiteY4" fmla="*/ 5114 h 14964"/>
                <a:gd name="connsiteX5" fmla="*/ 2321 w 27616"/>
                <a:gd name="connsiteY5" fmla="*/ 7509 h 14964"/>
                <a:gd name="connsiteX6" fmla="*/ 6139 w 27616"/>
                <a:gd name="connsiteY6" fmla="*/ 7509 h 14964"/>
                <a:gd name="connsiteX7" fmla="*/ 9583 w 27616"/>
                <a:gd name="connsiteY7" fmla="*/ 8782 h 14964"/>
                <a:gd name="connsiteX8" fmla="*/ 10107 w 27616"/>
                <a:gd name="connsiteY8" fmla="*/ 11702 h 14964"/>
                <a:gd name="connsiteX9" fmla="*/ 14525 w 27616"/>
                <a:gd name="connsiteY9" fmla="*/ 14846 h 14964"/>
                <a:gd name="connsiteX10" fmla="*/ 15498 w 27616"/>
                <a:gd name="connsiteY10" fmla="*/ 3616 h 14964"/>
                <a:gd name="connsiteX11" fmla="*/ 20963 w 27616"/>
                <a:gd name="connsiteY11" fmla="*/ 7285 h 14964"/>
                <a:gd name="connsiteX12" fmla="*/ 22086 w 27616"/>
                <a:gd name="connsiteY12" fmla="*/ 8707 h 14964"/>
                <a:gd name="connsiteX13" fmla="*/ 27327 w 27616"/>
                <a:gd name="connsiteY13" fmla="*/ 5862 h 14964"/>
                <a:gd name="connsiteX14" fmla="*/ 18343 w 27616"/>
                <a:gd name="connsiteY14" fmla="*/ -52 h 1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16" h="14964">
                  <a:moveTo>
                    <a:pt x="18343" y="-52"/>
                  </a:moveTo>
                  <a:cubicBezTo>
                    <a:pt x="17849" y="-120"/>
                    <a:pt x="17340" y="-120"/>
                    <a:pt x="16846" y="-52"/>
                  </a:cubicBezTo>
                  <a:cubicBezTo>
                    <a:pt x="13626" y="-52"/>
                    <a:pt x="12129" y="4589"/>
                    <a:pt x="8984" y="4964"/>
                  </a:cubicBezTo>
                  <a:cubicBezTo>
                    <a:pt x="7255" y="4851"/>
                    <a:pt x="5570" y="4365"/>
                    <a:pt x="4043" y="3541"/>
                  </a:cubicBezTo>
                  <a:cubicBezTo>
                    <a:pt x="2471" y="3017"/>
                    <a:pt x="75" y="3541"/>
                    <a:pt x="-75" y="5114"/>
                  </a:cubicBezTo>
                  <a:cubicBezTo>
                    <a:pt x="-224" y="6686"/>
                    <a:pt x="1048" y="7360"/>
                    <a:pt x="2321" y="7509"/>
                  </a:cubicBezTo>
                  <a:cubicBezTo>
                    <a:pt x="3586" y="7659"/>
                    <a:pt x="4874" y="7659"/>
                    <a:pt x="6139" y="7509"/>
                  </a:cubicBezTo>
                  <a:cubicBezTo>
                    <a:pt x="7434" y="7270"/>
                    <a:pt x="8752" y="7756"/>
                    <a:pt x="9583" y="8782"/>
                  </a:cubicBezTo>
                  <a:cubicBezTo>
                    <a:pt x="9950" y="9711"/>
                    <a:pt x="10130" y="10706"/>
                    <a:pt x="10107" y="11702"/>
                  </a:cubicBezTo>
                  <a:cubicBezTo>
                    <a:pt x="10617" y="13686"/>
                    <a:pt x="12481" y="15019"/>
                    <a:pt x="14525" y="14846"/>
                  </a:cubicBezTo>
                  <a:cubicBezTo>
                    <a:pt x="15483" y="11185"/>
                    <a:pt x="15812" y="7389"/>
                    <a:pt x="15498" y="3616"/>
                  </a:cubicBezTo>
                  <a:cubicBezTo>
                    <a:pt x="17699" y="4155"/>
                    <a:pt x="19631" y="5458"/>
                    <a:pt x="20963" y="7285"/>
                  </a:cubicBezTo>
                  <a:cubicBezTo>
                    <a:pt x="21278" y="7801"/>
                    <a:pt x="21660" y="8280"/>
                    <a:pt x="22086" y="8707"/>
                  </a:cubicBezTo>
                  <a:cubicBezTo>
                    <a:pt x="25156" y="11327"/>
                    <a:pt x="28375" y="8707"/>
                    <a:pt x="27327" y="5862"/>
                  </a:cubicBezTo>
                  <a:cubicBezTo>
                    <a:pt x="26279" y="3017"/>
                    <a:pt x="21038" y="696"/>
                    <a:pt x="18343" y="-52"/>
                  </a:cubicBezTo>
                  <a:close/>
                </a:path>
              </a:pathLst>
            </a:custGeom>
            <a:grpFill/>
            <a:ln w="7486" cap="flat">
              <a:solidFill>
                <a:schemeClr val="bg1"/>
              </a:solidFill>
              <a:prstDash val="solid"/>
              <a:miter/>
            </a:ln>
          </p:spPr>
          <p:txBody>
            <a:bodyPr rtlCol="0" anchor="ctr"/>
            <a:lstStyle/>
            <a:p>
              <a:endParaRPr lang="en-US"/>
            </a:p>
          </p:txBody>
        </p:sp>
        <p:sp>
          <p:nvSpPr>
            <p:cNvPr id="47" name="Freeform 46">
              <a:extLst>
                <a:ext uri="{FF2B5EF4-FFF2-40B4-BE49-F238E27FC236}">
                  <a16:creationId xmlns:a16="http://schemas.microsoft.com/office/drawing/2014/main" id="{E19BF5BD-601D-094C-BB31-69B88C4A0CF0}"/>
                </a:ext>
              </a:extLst>
            </p:cNvPr>
            <p:cNvSpPr/>
            <p:nvPr/>
          </p:nvSpPr>
          <p:spPr>
            <a:xfrm>
              <a:off x="6135455" y="5974341"/>
              <a:ext cx="54965" cy="90196"/>
            </a:xfrm>
            <a:custGeom>
              <a:avLst/>
              <a:gdLst>
                <a:gd name="connsiteX0" fmla="*/ 30085 w 54965"/>
                <a:gd name="connsiteY0" fmla="*/ 14476 h 90196"/>
                <a:gd name="connsiteX1" fmla="*/ 31283 w 54965"/>
                <a:gd name="connsiteY1" fmla="*/ 1224 h 90196"/>
                <a:gd name="connsiteX2" fmla="*/ 23796 w 54965"/>
                <a:gd name="connsiteY2" fmla="*/ 7438 h 90196"/>
                <a:gd name="connsiteX3" fmla="*/ 22898 w 54965"/>
                <a:gd name="connsiteY3" fmla="*/ 8262 h 90196"/>
                <a:gd name="connsiteX4" fmla="*/ 21026 w 54965"/>
                <a:gd name="connsiteY4" fmla="*/ 8262 h 90196"/>
                <a:gd name="connsiteX5" fmla="*/ 15014 w 54965"/>
                <a:gd name="connsiteY5" fmla="*/ 12223 h 90196"/>
                <a:gd name="connsiteX6" fmla="*/ 14962 w 54965"/>
                <a:gd name="connsiteY6" fmla="*/ 12529 h 90196"/>
                <a:gd name="connsiteX7" fmla="*/ 9347 w 54965"/>
                <a:gd name="connsiteY7" fmla="*/ 8711 h 90196"/>
                <a:gd name="connsiteX8" fmla="*/ -87 w 54965"/>
                <a:gd name="connsiteY8" fmla="*/ 15599 h 90196"/>
                <a:gd name="connsiteX9" fmla="*/ 5828 w 54965"/>
                <a:gd name="connsiteY9" fmla="*/ 16572 h 90196"/>
                <a:gd name="connsiteX10" fmla="*/ 3657 w 54965"/>
                <a:gd name="connsiteY10" fmla="*/ 34765 h 90196"/>
                <a:gd name="connsiteX11" fmla="*/ 3657 w 54965"/>
                <a:gd name="connsiteY11" fmla="*/ 36637 h 90196"/>
                <a:gd name="connsiteX12" fmla="*/ 5154 w 54965"/>
                <a:gd name="connsiteY12" fmla="*/ 38509 h 90196"/>
                <a:gd name="connsiteX13" fmla="*/ 14363 w 54965"/>
                <a:gd name="connsiteY13" fmla="*/ 52509 h 90196"/>
                <a:gd name="connsiteX14" fmla="*/ 17657 w 54965"/>
                <a:gd name="connsiteY14" fmla="*/ 62317 h 90196"/>
                <a:gd name="connsiteX15" fmla="*/ 18256 w 54965"/>
                <a:gd name="connsiteY15" fmla="*/ 63216 h 90196"/>
                <a:gd name="connsiteX16" fmla="*/ 20802 w 54965"/>
                <a:gd name="connsiteY16" fmla="*/ 62617 h 90196"/>
                <a:gd name="connsiteX17" fmla="*/ 24021 w 54965"/>
                <a:gd name="connsiteY17" fmla="*/ 58424 h 90196"/>
                <a:gd name="connsiteX18" fmla="*/ 28513 w 54965"/>
                <a:gd name="connsiteY18" fmla="*/ 55804 h 90196"/>
                <a:gd name="connsiteX19" fmla="*/ 31283 w 54965"/>
                <a:gd name="connsiteY19" fmla="*/ 55804 h 90196"/>
                <a:gd name="connsiteX20" fmla="*/ 31283 w 54965"/>
                <a:gd name="connsiteY20" fmla="*/ 53408 h 90196"/>
                <a:gd name="connsiteX21" fmla="*/ 33230 w 54965"/>
                <a:gd name="connsiteY21" fmla="*/ 42777 h 90196"/>
                <a:gd name="connsiteX22" fmla="*/ 35027 w 54965"/>
                <a:gd name="connsiteY22" fmla="*/ 48616 h 90196"/>
                <a:gd name="connsiteX23" fmla="*/ 37722 w 54965"/>
                <a:gd name="connsiteY23" fmla="*/ 58724 h 90196"/>
                <a:gd name="connsiteX24" fmla="*/ 39744 w 54965"/>
                <a:gd name="connsiteY24" fmla="*/ 59921 h 90196"/>
                <a:gd name="connsiteX25" fmla="*/ 40567 w 54965"/>
                <a:gd name="connsiteY25" fmla="*/ 63365 h 90196"/>
                <a:gd name="connsiteX26" fmla="*/ 38770 w 54965"/>
                <a:gd name="connsiteY26" fmla="*/ 66585 h 90196"/>
                <a:gd name="connsiteX27" fmla="*/ 34128 w 54965"/>
                <a:gd name="connsiteY27" fmla="*/ 63291 h 90196"/>
                <a:gd name="connsiteX28" fmla="*/ 30909 w 54965"/>
                <a:gd name="connsiteY28" fmla="*/ 58349 h 90196"/>
                <a:gd name="connsiteX29" fmla="*/ 25593 w 54965"/>
                <a:gd name="connsiteY29" fmla="*/ 62242 h 90196"/>
                <a:gd name="connsiteX30" fmla="*/ 22898 w 54965"/>
                <a:gd name="connsiteY30" fmla="*/ 64638 h 90196"/>
                <a:gd name="connsiteX31" fmla="*/ 20951 w 54965"/>
                <a:gd name="connsiteY31" fmla="*/ 69205 h 90196"/>
                <a:gd name="connsiteX32" fmla="*/ 20278 w 54965"/>
                <a:gd name="connsiteY32" fmla="*/ 74147 h 90196"/>
                <a:gd name="connsiteX33" fmla="*/ 20951 w 54965"/>
                <a:gd name="connsiteY33" fmla="*/ 76318 h 90196"/>
                <a:gd name="connsiteX34" fmla="*/ 25893 w 54965"/>
                <a:gd name="connsiteY34" fmla="*/ 80810 h 90196"/>
                <a:gd name="connsiteX35" fmla="*/ 35476 w 54965"/>
                <a:gd name="connsiteY35" fmla="*/ 81334 h 90196"/>
                <a:gd name="connsiteX36" fmla="*/ 43936 w 54965"/>
                <a:gd name="connsiteY36" fmla="*/ 84703 h 90196"/>
                <a:gd name="connsiteX37" fmla="*/ 45508 w 54965"/>
                <a:gd name="connsiteY37" fmla="*/ 88147 h 90196"/>
                <a:gd name="connsiteX38" fmla="*/ 48428 w 54965"/>
                <a:gd name="connsiteY38" fmla="*/ 90094 h 90196"/>
                <a:gd name="connsiteX39" fmla="*/ 52396 w 54965"/>
                <a:gd name="connsiteY39" fmla="*/ 86051 h 90196"/>
                <a:gd name="connsiteX40" fmla="*/ 54792 w 54965"/>
                <a:gd name="connsiteY40" fmla="*/ 83730 h 90196"/>
                <a:gd name="connsiteX41" fmla="*/ 53070 w 54965"/>
                <a:gd name="connsiteY41" fmla="*/ 80660 h 90196"/>
                <a:gd name="connsiteX42" fmla="*/ 49402 w 54965"/>
                <a:gd name="connsiteY42" fmla="*/ 79238 h 90196"/>
                <a:gd name="connsiteX43" fmla="*/ 46107 w 54965"/>
                <a:gd name="connsiteY43" fmla="*/ 72424 h 90196"/>
                <a:gd name="connsiteX44" fmla="*/ 51333 w 54965"/>
                <a:gd name="connsiteY44" fmla="*/ 68112 h 90196"/>
                <a:gd name="connsiteX45" fmla="*/ 51348 w 54965"/>
                <a:gd name="connsiteY45" fmla="*/ 67333 h 90196"/>
                <a:gd name="connsiteX46" fmla="*/ 45284 w 54965"/>
                <a:gd name="connsiteY46" fmla="*/ 67333 h 90196"/>
                <a:gd name="connsiteX47" fmla="*/ 47829 w 54965"/>
                <a:gd name="connsiteY47" fmla="*/ 62392 h 90196"/>
                <a:gd name="connsiteX48" fmla="*/ 47006 w 54965"/>
                <a:gd name="connsiteY48" fmla="*/ 60895 h 90196"/>
                <a:gd name="connsiteX49" fmla="*/ 46257 w 54965"/>
                <a:gd name="connsiteY49" fmla="*/ 57151 h 90196"/>
                <a:gd name="connsiteX50" fmla="*/ 49252 w 54965"/>
                <a:gd name="connsiteY50" fmla="*/ 52584 h 90196"/>
                <a:gd name="connsiteX51" fmla="*/ 44310 w 54965"/>
                <a:gd name="connsiteY51" fmla="*/ 48242 h 90196"/>
                <a:gd name="connsiteX52" fmla="*/ 43038 w 54965"/>
                <a:gd name="connsiteY52" fmla="*/ 47194 h 90196"/>
                <a:gd name="connsiteX53" fmla="*/ 43038 w 54965"/>
                <a:gd name="connsiteY53" fmla="*/ 43675 h 90196"/>
                <a:gd name="connsiteX54" fmla="*/ 39669 w 54965"/>
                <a:gd name="connsiteY54" fmla="*/ 36862 h 90196"/>
                <a:gd name="connsiteX55" fmla="*/ 38471 w 54965"/>
                <a:gd name="connsiteY55" fmla="*/ 36487 h 90196"/>
                <a:gd name="connsiteX56" fmla="*/ 36374 w 54965"/>
                <a:gd name="connsiteY56" fmla="*/ 39108 h 90196"/>
                <a:gd name="connsiteX57" fmla="*/ 35401 w 54965"/>
                <a:gd name="connsiteY57" fmla="*/ 42627 h 90196"/>
                <a:gd name="connsiteX58" fmla="*/ 34353 w 54965"/>
                <a:gd name="connsiteY58" fmla="*/ 42627 h 90196"/>
                <a:gd name="connsiteX59" fmla="*/ 33529 w 54965"/>
                <a:gd name="connsiteY59" fmla="*/ 41953 h 90196"/>
                <a:gd name="connsiteX60" fmla="*/ 30759 w 54965"/>
                <a:gd name="connsiteY60" fmla="*/ 37086 h 90196"/>
                <a:gd name="connsiteX61" fmla="*/ 32406 w 54965"/>
                <a:gd name="connsiteY61" fmla="*/ 31995 h 90196"/>
                <a:gd name="connsiteX62" fmla="*/ 35027 w 54965"/>
                <a:gd name="connsiteY62" fmla="*/ 30049 h 90196"/>
                <a:gd name="connsiteX63" fmla="*/ 35027 w 54965"/>
                <a:gd name="connsiteY63" fmla="*/ 28701 h 90196"/>
                <a:gd name="connsiteX64" fmla="*/ 38111 w 54965"/>
                <a:gd name="connsiteY64" fmla="*/ 26844 h 90196"/>
                <a:gd name="connsiteX65" fmla="*/ 38321 w 54965"/>
                <a:gd name="connsiteY65" fmla="*/ 26904 h 90196"/>
                <a:gd name="connsiteX66" fmla="*/ 37497 w 54965"/>
                <a:gd name="connsiteY66" fmla="*/ 14102 h 90196"/>
                <a:gd name="connsiteX67" fmla="*/ 35102 w 54965"/>
                <a:gd name="connsiteY67" fmla="*/ 10732 h 90196"/>
                <a:gd name="connsiteX68" fmla="*/ 32781 w 54965"/>
                <a:gd name="connsiteY68" fmla="*/ 20914 h 90196"/>
                <a:gd name="connsiteX69" fmla="*/ 30759 w 54965"/>
                <a:gd name="connsiteY69" fmla="*/ 18219 h 90196"/>
                <a:gd name="connsiteX70" fmla="*/ 28139 w 54965"/>
                <a:gd name="connsiteY70" fmla="*/ 18668 h 90196"/>
                <a:gd name="connsiteX71" fmla="*/ 26716 w 54965"/>
                <a:gd name="connsiteY71" fmla="*/ 15225 h 90196"/>
                <a:gd name="connsiteX72" fmla="*/ 30085 w 54965"/>
                <a:gd name="connsiteY72" fmla="*/ 14476 h 9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4965" h="90196">
                  <a:moveTo>
                    <a:pt x="30085" y="14476"/>
                  </a:moveTo>
                  <a:cubicBezTo>
                    <a:pt x="33687" y="10949"/>
                    <a:pt x="34188" y="5334"/>
                    <a:pt x="31283" y="1224"/>
                  </a:cubicBezTo>
                  <a:cubicBezTo>
                    <a:pt x="27240" y="-3193"/>
                    <a:pt x="26042" y="4593"/>
                    <a:pt x="23796" y="7438"/>
                  </a:cubicBezTo>
                  <a:cubicBezTo>
                    <a:pt x="23796" y="7438"/>
                    <a:pt x="23272" y="8112"/>
                    <a:pt x="22898" y="8262"/>
                  </a:cubicBezTo>
                  <a:cubicBezTo>
                    <a:pt x="22292" y="8449"/>
                    <a:pt x="21633" y="8449"/>
                    <a:pt x="21026" y="8262"/>
                  </a:cubicBezTo>
                  <a:cubicBezTo>
                    <a:pt x="18271" y="7693"/>
                    <a:pt x="15583" y="9467"/>
                    <a:pt x="15014" y="12223"/>
                  </a:cubicBezTo>
                  <a:cubicBezTo>
                    <a:pt x="14992" y="12327"/>
                    <a:pt x="14977" y="12424"/>
                    <a:pt x="14962" y="12529"/>
                  </a:cubicBezTo>
                  <a:cubicBezTo>
                    <a:pt x="13539" y="10732"/>
                    <a:pt x="11743" y="8636"/>
                    <a:pt x="9347" y="8711"/>
                  </a:cubicBezTo>
                  <a:cubicBezTo>
                    <a:pt x="5304" y="8711"/>
                    <a:pt x="3806" y="14701"/>
                    <a:pt x="-87" y="15599"/>
                  </a:cubicBezTo>
                  <a:lnTo>
                    <a:pt x="5828" y="16572"/>
                  </a:lnTo>
                  <a:cubicBezTo>
                    <a:pt x="5446" y="22674"/>
                    <a:pt x="4720" y="28746"/>
                    <a:pt x="3657" y="34765"/>
                  </a:cubicBezTo>
                  <a:cubicBezTo>
                    <a:pt x="3507" y="35379"/>
                    <a:pt x="3507" y="36023"/>
                    <a:pt x="3657" y="36637"/>
                  </a:cubicBezTo>
                  <a:cubicBezTo>
                    <a:pt x="3979" y="37386"/>
                    <a:pt x="4495" y="38030"/>
                    <a:pt x="5154" y="38509"/>
                  </a:cubicBezTo>
                  <a:cubicBezTo>
                    <a:pt x="9354" y="42327"/>
                    <a:pt x="12521" y="47141"/>
                    <a:pt x="14363" y="52509"/>
                  </a:cubicBezTo>
                  <a:cubicBezTo>
                    <a:pt x="15561" y="55729"/>
                    <a:pt x="16235" y="59173"/>
                    <a:pt x="17657" y="62317"/>
                  </a:cubicBezTo>
                  <a:cubicBezTo>
                    <a:pt x="17784" y="62662"/>
                    <a:pt x="17994" y="62968"/>
                    <a:pt x="18256" y="63216"/>
                  </a:cubicBezTo>
                  <a:cubicBezTo>
                    <a:pt x="19005" y="63815"/>
                    <a:pt x="20128" y="63216"/>
                    <a:pt x="20802" y="62617"/>
                  </a:cubicBezTo>
                  <a:cubicBezTo>
                    <a:pt x="22000" y="61321"/>
                    <a:pt x="23078" y="59921"/>
                    <a:pt x="24021" y="58424"/>
                  </a:cubicBezTo>
                  <a:cubicBezTo>
                    <a:pt x="25047" y="56919"/>
                    <a:pt x="26701" y="55961"/>
                    <a:pt x="28513" y="55804"/>
                  </a:cubicBezTo>
                  <a:cubicBezTo>
                    <a:pt x="29487" y="55804"/>
                    <a:pt x="30610" y="55804"/>
                    <a:pt x="31283" y="55804"/>
                  </a:cubicBezTo>
                  <a:cubicBezTo>
                    <a:pt x="31957" y="55804"/>
                    <a:pt x="31283" y="54156"/>
                    <a:pt x="31283" y="53408"/>
                  </a:cubicBezTo>
                  <a:cubicBezTo>
                    <a:pt x="30250" y="49754"/>
                    <a:pt x="30969" y="45831"/>
                    <a:pt x="33230" y="42777"/>
                  </a:cubicBezTo>
                  <a:cubicBezTo>
                    <a:pt x="35326" y="43525"/>
                    <a:pt x="35326" y="46445"/>
                    <a:pt x="35027" y="48616"/>
                  </a:cubicBezTo>
                  <a:cubicBezTo>
                    <a:pt x="34428" y="52285"/>
                    <a:pt x="34428" y="56852"/>
                    <a:pt x="37722" y="58724"/>
                  </a:cubicBezTo>
                  <a:cubicBezTo>
                    <a:pt x="38433" y="59053"/>
                    <a:pt x="39115" y="59450"/>
                    <a:pt x="39744" y="59921"/>
                  </a:cubicBezTo>
                  <a:cubicBezTo>
                    <a:pt x="40604" y="60842"/>
                    <a:pt x="40919" y="62153"/>
                    <a:pt x="40567" y="63365"/>
                  </a:cubicBezTo>
                  <a:cubicBezTo>
                    <a:pt x="40133" y="64526"/>
                    <a:pt x="39526" y="65611"/>
                    <a:pt x="38770" y="66585"/>
                  </a:cubicBezTo>
                  <a:cubicBezTo>
                    <a:pt x="36749" y="66585"/>
                    <a:pt x="35027" y="65087"/>
                    <a:pt x="34128" y="63291"/>
                  </a:cubicBezTo>
                  <a:cubicBezTo>
                    <a:pt x="33492" y="61396"/>
                    <a:pt x="32384" y="59697"/>
                    <a:pt x="30909" y="58349"/>
                  </a:cubicBezTo>
                  <a:lnTo>
                    <a:pt x="25593" y="62242"/>
                  </a:lnTo>
                  <a:cubicBezTo>
                    <a:pt x="24575" y="62894"/>
                    <a:pt x="23669" y="63702"/>
                    <a:pt x="22898" y="64638"/>
                  </a:cubicBezTo>
                  <a:cubicBezTo>
                    <a:pt x="21962" y="66023"/>
                    <a:pt x="21303" y="67573"/>
                    <a:pt x="20951" y="69205"/>
                  </a:cubicBezTo>
                  <a:cubicBezTo>
                    <a:pt x="20472" y="70807"/>
                    <a:pt x="20248" y="72477"/>
                    <a:pt x="20278" y="74147"/>
                  </a:cubicBezTo>
                  <a:cubicBezTo>
                    <a:pt x="20420" y="74895"/>
                    <a:pt x="20652" y="75621"/>
                    <a:pt x="20951" y="76318"/>
                  </a:cubicBezTo>
                  <a:cubicBezTo>
                    <a:pt x="21947" y="78406"/>
                    <a:pt x="23721" y="80016"/>
                    <a:pt x="25893" y="80810"/>
                  </a:cubicBezTo>
                  <a:cubicBezTo>
                    <a:pt x="29022" y="81588"/>
                    <a:pt x="32279" y="81761"/>
                    <a:pt x="35476" y="81334"/>
                  </a:cubicBezTo>
                  <a:cubicBezTo>
                    <a:pt x="38680" y="80990"/>
                    <a:pt x="41847" y="82247"/>
                    <a:pt x="43936" y="84703"/>
                  </a:cubicBezTo>
                  <a:cubicBezTo>
                    <a:pt x="44610" y="85826"/>
                    <a:pt x="44910" y="87024"/>
                    <a:pt x="45508" y="88147"/>
                  </a:cubicBezTo>
                  <a:cubicBezTo>
                    <a:pt x="45995" y="89330"/>
                    <a:pt x="47148" y="90101"/>
                    <a:pt x="48428" y="90094"/>
                  </a:cubicBezTo>
                  <a:cubicBezTo>
                    <a:pt x="50375" y="90094"/>
                    <a:pt x="50974" y="87398"/>
                    <a:pt x="52396" y="86051"/>
                  </a:cubicBezTo>
                  <a:cubicBezTo>
                    <a:pt x="53819" y="84703"/>
                    <a:pt x="54418" y="84778"/>
                    <a:pt x="54792" y="83730"/>
                  </a:cubicBezTo>
                  <a:cubicBezTo>
                    <a:pt x="55167" y="82681"/>
                    <a:pt x="54268" y="81259"/>
                    <a:pt x="53070" y="80660"/>
                  </a:cubicBezTo>
                  <a:cubicBezTo>
                    <a:pt x="51872" y="80061"/>
                    <a:pt x="50599" y="79837"/>
                    <a:pt x="49402" y="79238"/>
                  </a:cubicBezTo>
                  <a:cubicBezTo>
                    <a:pt x="46871" y="77995"/>
                    <a:pt x="45508" y="75180"/>
                    <a:pt x="46107" y="72424"/>
                  </a:cubicBezTo>
                  <a:cubicBezTo>
                    <a:pt x="48743" y="72679"/>
                    <a:pt x="51086" y="70747"/>
                    <a:pt x="51333" y="68112"/>
                  </a:cubicBezTo>
                  <a:cubicBezTo>
                    <a:pt x="51363" y="67857"/>
                    <a:pt x="51363" y="67596"/>
                    <a:pt x="51348" y="67333"/>
                  </a:cubicBezTo>
                  <a:cubicBezTo>
                    <a:pt x="49357" y="67820"/>
                    <a:pt x="47275" y="67820"/>
                    <a:pt x="45284" y="67333"/>
                  </a:cubicBezTo>
                  <a:cubicBezTo>
                    <a:pt x="46856" y="66061"/>
                    <a:pt x="48503" y="64264"/>
                    <a:pt x="47829" y="62392"/>
                  </a:cubicBezTo>
                  <a:cubicBezTo>
                    <a:pt x="47612" y="61861"/>
                    <a:pt x="47335" y="61359"/>
                    <a:pt x="47006" y="60895"/>
                  </a:cubicBezTo>
                  <a:cubicBezTo>
                    <a:pt x="46354" y="59764"/>
                    <a:pt x="46092" y="58446"/>
                    <a:pt x="46257" y="57151"/>
                  </a:cubicBezTo>
                  <a:cubicBezTo>
                    <a:pt x="48503" y="57600"/>
                    <a:pt x="50075" y="54605"/>
                    <a:pt x="49252" y="52584"/>
                  </a:cubicBezTo>
                  <a:cubicBezTo>
                    <a:pt x="48121" y="50638"/>
                    <a:pt x="46384" y="49118"/>
                    <a:pt x="44310" y="48242"/>
                  </a:cubicBezTo>
                  <a:cubicBezTo>
                    <a:pt x="43809" y="47995"/>
                    <a:pt x="43375" y="47635"/>
                    <a:pt x="43038" y="47194"/>
                  </a:cubicBezTo>
                  <a:cubicBezTo>
                    <a:pt x="42626" y="46056"/>
                    <a:pt x="42626" y="44813"/>
                    <a:pt x="43038" y="43675"/>
                  </a:cubicBezTo>
                  <a:cubicBezTo>
                    <a:pt x="43472" y="40919"/>
                    <a:pt x="42117" y="38195"/>
                    <a:pt x="39669" y="36862"/>
                  </a:cubicBezTo>
                  <a:cubicBezTo>
                    <a:pt x="39309" y="36622"/>
                    <a:pt x="38897" y="36495"/>
                    <a:pt x="38471" y="36487"/>
                  </a:cubicBezTo>
                  <a:cubicBezTo>
                    <a:pt x="37273" y="36487"/>
                    <a:pt x="36524" y="37910"/>
                    <a:pt x="36374" y="39108"/>
                  </a:cubicBezTo>
                  <a:cubicBezTo>
                    <a:pt x="36225" y="40306"/>
                    <a:pt x="36374" y="41728"/>
                    <a:pt x="35401" y="42627"/>
                  </a:cubicBezTo>
                  <a:cubicBezTo>
                    <a:pt x="35064" y="42761"/>
                    <a:pt x="34690" y="42761"/>
                    <a:pt x="34353" y="42627"/>
                  </a:cubicBezTo>
                  <a:cubicBezTo>
                    <a:pt x="34001" y="42514"/>
                    <a:pt x="33709" y="42275"/>
                    <a:pt x="33529" y="41953"/>
                  </a:cubicBezTo>
                  <a:cubicBezTo>
                    <a:pt x="32294" y="40531"/>
                    <a:pt x="31358" y="38876"/>
                    <a:pt x="30759" y="37086"/>
                  </a:cubicBezTo>
                  <a:cubicBezTo>
                    <a:pt x="30220" y="35215"/>
                    <a:pt x="30872" y="33201"/>
                    <a:pt x="32406" y="31995"/>
                  </a:cubicBezTo>
                  <a:cubicBezTo>
                    <a:pt x="33380" y="31396"/>
                    <a:pt x="34653" y="31097"/>
                    <a:pt x="35027" y="30049"/>
                  </a:cubicBezTo>
                  <a:cubicBezTo>
                    <a:pt x="35102" y="29599"/>
                    <a:pt x="35102" y="29150"/>
                    <a:pt x="35027" y="28701"/>
                  </a:cubicBezTo>
                  <a:cubicBezTo>
                    <a:pt x="35364" y="27338"/>
                    <a:pt x="36741" y="26507"/>
                    <a:pt x="38111" y="26844"/>
                  </a:cubicBezTo>
                  <a:cubicBezTo>
                    <a:pt x="38179" y="26859"/>
                    <a:pt x="38254" y="26881"/>
                    <a:pt x="38321" y="26904"/>
                  </a:cubicBezTo>
                  <a:cubicBezTo>
                    <a:pt x="38725" y="22622"/>
                    <a:pt x="38448" y="18302"/>
                    <a:pt x="37497" y="14102"/>
                  </a:cubicBezTo>
                  <a:cubicBezTo>
                    <a:pt x="37497" y="12679"/>
                    <a:pt x="36599" y="10957"/>
                    <a:pt x="35102" y="10732"/>
                  </a:cubicBezTo>
                  <a:cubicBezTo>
                    <a:pt x="34353" y="14102"/>
                    <a:pt x="33604" y="17471"/>
                    <a:pt x="32781" y="20914"/>
                  </a:cubicBezTo>
                  <a:cubicBezTo>
                    <a:pt x="31807" y="20316"/>
                    <a:pt x="31658" y="18893"/>
                    <a:pt x="30759" y="18219"/>
                  </a:cubicBezTo>
                  <a:cubicBezTo>
                    <a:pt x="29898" y="17695"/>
                    <a:pt x="28775" y="17882"/>
                    <a:pt x="28139" y="18668"/>
                  </a:cubicBezTo>
                  <a:cubicBezTo>
                    <a:pt x="27233" y="17748"/>
                    <a:pt x="26724" y="16513"/>
                    <a:pt x="26716" y="15225"/>
                  </a:cubicBezTo>
                  <a:cubicBezTo>
                    <a:pt x="27989" y="15973"/>
                    <a:pt x="29187" y="15225"/>
                    <a:pt x="30085" y="14476"/>
                  </a:cubicBezTo>
                  <a:close/>
                </a:path>
              </a:pathLst>
            </a:custGeom>
            <a:grpFill/>
            <a:ln w="7486" cap="flat">
              <a:solidFill>
                <a:schemeClr val="bg1"/>
              </a:solidFill>
              <a:prstDash val="solid"/>
              <a:miter/>
            </a:ln>
          </p:spPr>
          <p:txBody>
            <a:bodyPr rtlCol="0" anchor="ctr"/>
            <a:lstStyle/>
            <a:p>
              <a:endParaRPr lang="en-US"/>
            </a:p>
          </p:txBody>
        </p:sp>
        <p:sp>
          <p:nvSpPr>
            <p:cNvPr id="48" name="Freeform 47">
              <a:extLst>
                <a:ext uri="{FF2B5EF4-FFF2-40B4-BE49-F238E27FC236}">
                  <a16:creationId xmlns:a16="http://schemas.microsoft.com/office/drawing/2014/main" id="{E7550D2E-1E40-AE4F-A6BE-41FF1F0BD97A}"/>
                </a:ext>
              </a:extLst>
            </p:cNvPr>
            <p:cNvSpPr/>
            <p:nvPr/>
          </p:nvSpPr>
          <p:spPr>
            <a:xfrm>
              <a:off x="6173311" y="5971626"/>
              <a:ext cx="12793" cy="9006"/>
            </a:xfrm>
            <a:custGeom>
              <a:avLst/>
              <a:gdLst>
                <a:gd name="connsiteX0" fmla="*/ 615 w 12793"/>
                <a:gd name="connsiteY0" fmla="*/ 3041 h 9006"/>
                <a:gd name="connsiteX1" fmla="*/ -59 w 12793"/>
                <a:gd name="connsiteY1" fmla="*/ 3715 h 9006"/>
                <a:gd name="connsiteX2" fmla="*/ -59 w 12793"/>
                <a:gd name="connsiteY2" fmla="*/ 4464 h 9006"/>
                <a:gd name="connsiteX3" fmla="*/ 465 w 12793"/>
                <a:gd name="connsiteY3" fmla="*/ 6635 h 9006"/>
                <a:gd name="connsiteX4" fmla="*/ 1214 w 12793"/>
                <a:gd name="connsiteY4" fmla="*/ 7833 h 9006"/>
                <a:gd name="connsiteX5" fmla="*/ 2711 w 12793"/>
                <a:gd name="connsiteY5" fmla="*/ 8656 h 9006"/>
                <a:gd name="connsiteX6" fmla="*/ 7353 w 12793"/>
                <a:gd name="connsiteY6" fmla="*/ 7608 h 9006"/>
                <a:gd name="connsiteX7" fmla="*/ 9000 w 12793"/>
                <a:gd name="connsiteY7" fmla="*/ 8656 h 9006"/>
                <a:gd name="connsiteX8" fmla="*/ 10947 w 12793"/>
                <a:gd name="connsiteY8" fmla="*/ 8656 h 9006"/>
                <a:gd name="connsiteX9" fmla="*/ 11546 w 12793"/>
                <a:gd name="connsiteY9" fmla="*/ 7908 h 9006"/>
                <a:gd name="connsiteX10" fmla="*/ 12594 w 12793"/>
                <a:gd name="connsiteY10" fmla="*/ 5287 h 9006"/>
                <a:gd name="connsiteX11" fmla="*/ 12594 w 12793"/>
                <a:gd name="connsiteY11" fmla="*/ 4014 h 9006"/>
                <a:gd name="connsiteX12" fmla="*/ 11920 w 12793"/>
                <a:gd name="connsiteY12" fmla="*/ 3490 h 9006"/>
                <a:gd name="connsiteX13" fmla="*/ 10273 w 12793"/>
                <a:gd name="connsiteY13" fmla="*/ 2592 h 9006"/>
                <a:gd name="connsiteX14" fmla="*/ 8701 w 12793"/>
                <a:gd name="connsiteY14" fmla="*/ 2068 h 9006"/>
                <a:gd name="connsiteX15" fmla="*/ 7353 w 12793"/>
                <a:gd name="connsiteY15" fmla="*/ 2068 h 9006"/>
                <a:gd name="connsiteX16" fmla="*/ 6380 w 12793"/>
                <a:gd name="connsiteY16" fmla="*/ 196 h 9006"/>
                <a:gd name="connsiteX17" fmla="*/ 6380 w 12793"/>
                <a:gd name="connsiteY17" fmla="*/ 196 h 9006"/>
                <a:gd name="connsiteX18" fmla="*/ 6380 w 12793"/>
                <a:gd name="connsiteY18" fmla="*/ 196 h 9006"/>
                <a:gd name="connsiteX19" fmla="*/ 5257 w 12793"/>
                <a:gd name="connsiteY19" fmla="*/ 196 h 9006"/>
                <a:gd name="connsiteX20" fmla="*/ 4583 w 12793"/>
                <a:gd name="connsiteY20" fmla="*/ 1619 h 9006"/>
                <a:gd name="connsiteX21" fmla="*/ 4583 w 12793"/>
                <a:gd name="connsiteY21" fmla="*/ 2442 h 9006"/>
                <a:gd name="connsiteX22" fmla="*/ 5107 w 12793"/>
                <a:gd name="connsiteY22" fmla="*/ 3341 h 9006"/>
                <a:gd name="connsiteX23" fmla="*/ 3236 w 12793"/>
                <a:gd name="connsiteY23" fmla="*/ 2742 h 9006"/>
                <a:gd name="connsiteX24" fmla="*/ 615 w 12793"/>
                <a:gd name="connsiteY24" fmla="*/ 3041 h 9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3" h="9006">
                  <a:moveTo>
                    <a:pt x="615" y="3041"/>
                  </a:moveTo>
                  <a:cubicBezTo>
                    <a:pt x="338" y="3206"/>
                    <a:pt x="106" y="3438"/>
                    <a:pt x="-59" y="3715"/>
                  </a:cubicBezTo>
                  <a:cubicBezTo>
                    <a:pt x="-96" y="3962"/>
                    <a:pt x="-96" y="4217"/>
                    <a:pt x="-59" y="4464"/>
                  </a:cubicBezTo>
                  <a:cubicBezTo>
                    <a:pt x="-36" y="5213"/>
                    <a:pt x="143" y="5954"/>
                    <a:pt x="465" y="6635"/>
                  </a:cubicBezTo>
                  <a:cubicBezTo>
                    <a:pt x="600" y="7099"/>
                    <a:pt x="855" y="7511"/>
                    <a:pt x="1214" y="7833"/>
                  </a:cubicBezTo>
                  <a:cubicBezTo>
                    <a:pt x="1633" y="8237"/>
                    <a:pt x="2150" y="8522"/>
                    <a:pt x="2711" y="8656"/>
                  </a:cubicBezTo>
                  <a:cubicBezTo>
                    <a:pt x="4336" y="9173"/>
                    <a:pt x="6111" y="8769"/>
                    <a:pt x="7353" y="7608"/>
                  </a:cubicBezTo>
                  <a:cubicBezTo>
                    <a:pt x="7803" y="8087"/>
                    <a:pt x="8372" y="8454"/>
                    <a:pt x="9000" y="8656"/>
                  </a:cubicBezTo>
                  <a:cubicBezTo>
                    <a:pt x="9607" y="8986"/>
                    <a:pt x="10341" y="8986"/>
                    <a:pt x="10947" y="8656"/>
                  </a:cubicBezTo>
                  <a:lnTo>
                    <a:pt x="11546" y="7908"/>
                  </a:lnTo>
                  <a:cubicBezTo>
                    <a:pt x="12033" y="7099"/>
                    <a:pt x="12392" y="6208"/>
                    <a:pt x="12594" y="5287"/>
                  </a:cubicBezTo>
                  <a:cubicBezTo>
                    <a:pt x="12744" y="4876"/>
                    <a:pt x="12744" y="4426"/>
                    <a:pt x="12594" y="4014"/>
                  </a:cubicBezTo>
                  <a:cubicBezTo>
                    <a:pt x="12422" y="3782"/>
                    <a:pt x="12190" y="3603"/>
                    <a:pt x="11920" y="3490"/>
                  </a:cubicBezTo>
                  <a:lnTo>
                    <a:pt x="10273" y="2592"/>
                  </a:lnTo>
                  <a:cubicBezTo>
                    <a:pt x="9779" y="2337"/>
                    <a:pt x="9248" y="2165"/>
                    <a:pt x="8701" y="2068"/>
                  </a:cubicBezTo>
                  <a:cubicBezTo>
                    <a:pt x="8252" y="1993"/>
                    <a:pt x="7803" y="1993"/>
                    <a:pt x="7353" y="2068"/>
                  </a:cubicBezTo>
                  <a:cubicBezTo>
                    <a:pt x="6380" y="2068"/>
                    <a:pt x="6605" y="870"/>
                    <a:pt x="6380" y="196"/>
                  </a:cubicBezTo>
                  <a:cubicBezTo>
                    <a:pt x="6156" y="-478"/>
                    <a:pt x="6380" y="196"/>
                    <a:pt x="6380" y="196"/>
                  </a:cubicBezTo>
                  <a:lnTo>
                    <a:pt x="6380" y="196"/>
                  </a:lnTo>
                  <a:cubicBezTo>
                    <a:pt x="6021" y="39"/>
                    <a:pt x="5616" y="39"/>
                    <a:pt x="5257" y="196"/>
                  </a:cubicBezTo>
                  <a:cubicBezTo>
                    <a:pt x="4770" y="488"/>
                    <a:pt x="4501" y="1050"/>
                    <a:pt x="4583" y="1619"/>
                  </a:cubicBezTo>
                  <a:cubicBezTo>
                    <a:pt x="4508" y="1888"/>
                    <a:pt x="4508" y="2173"/>
                    <a:pt x="4583" y="2442"/>
                  </a:cubicBezTo>
                  <a:cubicBezTo>
                    <a:pt x="4583" y="2442"/>
                    <a:pt x="5107" y="3041"/>
                    <a:pt x="5107" y="3341"/>
                  </a:cubicBezTo>
                  <a:cubicBezTo>
                    <a:pt x="4613" y="2854"/>
                    <a:pt x="3917" y="2629"/>
                    <a:pt x="3236" y="2742"/>
                  </a:cubicBezTo>
                  <a:cubicBezTo>
                    <a:pt x="2352" y="2622"/>
                    <a:pt x="1454" y="2727"/>
                    <a:pt x="615" y="3041"/>
                  </a:cubicBezTo>
                  <a:close/>
                </a:path>
              </a:pathLst>
            </a:custGeom>
            <a:grpFill/>
            <a:ln w="7486" cap="flat">
              <a:solidFill>
                <a:schemeClr val="bg1"/>
              </a:solidFill>
              <a:prstDash val="solid"/>
              <a:miter/>
            </a:ln>
          </p:spPr>
          <p:txBody>
            <a:bodyPr rtlCol="0" anchor="ctr"/>
            <a:lstStyle/>
            <a:p>
              <a:endParaRPr lang="en-US"/>
            </a:p>
          </p:txBody>
        </p:sp>
        <p:sp>
          <p:nvSpPr>
            <p:cNvPr id="49" name="Freeform 48">
              <a:extLst>
                <a:ext uri="{FF2B5EF4-FFF2-40B4-BE49-F238E27FC236}">
                  <a16:creationId xmlns:a16="http://schemas.microsoft.com/office/drawing/2014/main" id="{2CF0EECE-FE83-3448-85C0-691A70AC69F6}"/>
                </a:ext>
              </a:extLst>
            </p:cNvPr>
            <p:cNvSpPr/>
            <p:nvPr/>
          </p:nvSpPr>
          <p:spPr>
            <a:xfrm>
              <a:off x="6179270" y="5983057"/>
              <a:ext cx="5307" cy="2868"/>
            </a:xfrm>
            <a:custGeom>
              <a:avLst/>
              <a:gdLst>
                <a:gd name="connsiteX0" fmla="*/ 5063 w 5307"/>
                <a:gd name="connsiteY0" fmla="*/ 1567 h 2868"/>
                <a:gd name="connsiteX1" fmla="*/ 5063 w 5307"/>
                <a:gd name="connsiteY1" fmla="*/ 594 h 2868"/>
                <a:gd name="connsiteX2" fmla="*/ 2667 w 5307"/>
                <a:gd name="connsiteY2" fmla="*/ -80 h 2868"/>
                <a:gd name="connsiteX3" fmla="*/ 421 w 5307"/>
                <a:gd name="connsiteY3" fmla="*/ 369 h 2868"/>
                <a:gd name="connsiteX4" fmla="*/ -28 w 5307"/>
                <a:gd name="connsiteY4" fmla="*/ 369 h 2868"/>
                <a:gd name="connsiteX5" fmla="*/ -28 w 5307"/>
                <a:gd name="connsiteY5" fmla="*/ 369 h 2868"/>
                <a:gd name="connsiteX6" fmla="*/ 646 w 5307"/>
                <a:gd name="connsiteY6" fmla="*/ 2316 h 2868"/>
                <a:gd name="connsiteX7" fmla="*/ 1544 w 5307"/>
                <a:gd name="connsiteY7" fmla="*/ 2765 h 2868"/>
                <a:gd name="connsiteX8" fmla="*/ 2293 w 5307"/>
                <a:gd name="connsiteY8" fmla="*/ 2241 h 2868"/>
                <a:gd name="connsiteX9" fmla="*/ 2293 w 5307"/>
                <a:gd name="connsiteY9" fmla="*/ 968 h 2868"/>
                <a:gd name="connsiteX10" fmla="*/ 3341 w 5307"/>
                <a:gd name="connsiteY10" fmla="*/ 968 h 2868"/>
                <a:gd name="connsiteX11" fmla="*/ 5063 w 5307"/>
                <a:gd name="connsiteY11" fmla="*/ 1567 h 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07" h="2868">
                  <a:moveTo>
                    <a:pt x="5063" y="1567"/>
                  </a:moveTo>
                  <a:cubicBezTo>
                    <a:pt x="5273" y="1275"/>
                    <a:pt x="5273" y="886"/>
                    <a:pt x="5063" y="594"/>
                  </a:cubicBezTo>
                  <a:cubicBezTo>
                    <a:pt x="5063" y="-80"/>
                    <a:pt x="3341" y="-155"/>
                    <a:pt x="2667" y="-80"/>
                  </a:cubicBezTo>
                  <a:cubicBezTo>
                    <a:pt x="1904" y="-42"/>
                    <a:pt x="1140" y="107"/>
                    <a:pt x="421" y="369"/>
                  </a:cubicBezTo>
                  <a:lnTo>
                    <a:pt x="-28" y="369"/>
                  </a:lnTo>
                  <a:cubicBezTo>
                    <a:pt x="-28" y="369"/>
                    <a:pt x="-28" y="369"/>
                    <a:pt x="-28" y="369"/>
                  </a:cubicBezTo>
                  <a:cubicBezTo>
                    <a:pt x="-215" y="1096"/>
                    <a:pt x="54" y="1859"/>
                    <a:pt x="646" y="2316"/>
                  </a:cubicBezTo>
                  <a:cubicBezTo>
                    <a:pt x="893" y="2556"/>
                    <a:pt x="1207" y="2705"/>
                    <a:pt x="1544" y="2765"/>
                  </a:cubicBezTo>
                  <a:cubicBezTo>
                    <a:pt x="1874" y="2758"/>
                    <a:pt x="2173" y="2548"/>
                    <a:pt x="2293" y="2241"/>
                  </a:cubicBezTo>
                  <a:cubicBezTo>
                    <a:pt x="2293" y="2241"/>
                    <a:pt x="2293" y="1417"/>
                    <a:pt x="2293" y="968"/>
                  </a:cubicBezTo>
                  <a:cubicBezTo>
                    <a:pt x="2637" y="901"/>
                    <a:pt x="2997" y="901"/>
                    <a:pt x="3341" y="968"/>
                  </a:cubicBezTo>
                  <a:cubicBezTo>
                    <a:pt x="3715" y="1537"/>
                    <a:pt x="4419" y="1777"/>
                    <a:pt x="5063" y="1567"/>
                  </a:cubicBezTo>
                  <a:close/>
                </a:path>
              </a:pathLst>
            </a:custGeom>
            <a:grpFill/>
            <a:ln w="7486" cap="flat">
              <a:solidFill>
                <a:schemeClr val="bg1"/>
              </a:solidFill>
              <a:prstDash val="solid"/>
              <a:miter/>
            </a:ln>
          </p:spPr>
          <p:txBody>
            <a:bodyPr rtlCol="0" anchor="ctr"/>
            <a:lstStyle/>
            <a:p>
              <a:endParaRPr lang="en-US"/>
            </a:p>
          </p:txBody>
        </p:sp>
        <p:sp>
          <p:nvSpPr>
            <p:cNvPr id="50" name="Freeform 49">
              <a:extLst>
                <a:ext uri="{FF2B5EF4-FFF2-40B4-BE49-F238E27FC236}">
                  <a16:creationId xmlns:a16="http://schemas.microsoft.com/office/drawing/2014/main" id="{D5872223-97F6-C242-96D2-D24CE20052C2}"/>
                </a:ext>
              </a:extLst>
            </p:cNvPr>
            <p:cNvSpPr/>
            <p:nvPr/>
          </p:nvSpPr>
          <p:spPr>
            <a:xfrm>
              <a:off x="6109115" y="5992927"/>
              <a:ext cx="45409" cy="125291"/>
            </a:xfrm>
            <a:custGeom>
              <a:avLst/>
              <a:gdLst>
                <a:gd name="connsiteX0" fmla="*/ 8285 w 45409"/>
                <a:gd name="connsiteY0" fmla="*/ 106771 h 125291"/>
                <a:gd name="connsiteX1" fmla="*/ 9333 w 45409"/>
                <a:gd name="connsiteY1" fmla="*/ 110140 h 125291"/>
                <a:gd name="connsiteX2" fmla="*/ 6863 w 45409"/>
                <a:gd name="connsiteY2" fmla="*/ 112012 h 125291"/>
                <a:gd name="connsiteX3" fmla="*/ 2446 w 45409"/>
                <a:gd name="connsiteY3" fmla="*/ 116429 h 125291"/>
                <a:gd name="connsiteX4" fmla="*/ 5365 w 45409"/>
                <a:gd name="connsiteY4" fmla="*/ 120397 h 125291"/>
                <a:gd name="connsiteX5" fmla="*/ 8914 w 45409"/>
                <a:gd name="connsiteY5" fmla="*/ 125144 h 125291"/>
                <a:gd name="connsiteX6" fmla="*/ 9558 w 45409"/>
                <a:gd name="connsiteY6" fmla="*/ 125189 h 125291"/>
                <a:gd name="connsiteX7" fmla="*/ 18093 w 45409"/>
                <a:gd name="connsiteY7" fmla="*/ 115306 h 125291"/>
                <a:gd name="connsiteX8" fmla="*/ 23708 w 45409"/>
                <a:gd name="connsiteY8" fmla="*/ 112162 h 125291"/>
                <a:gd name="connsiteX9" fmla="*/ 24382 w 45409"/>
                <a:gd name="connsiteY9" fmla="*/ 110589 h 125291"/>
                <a:gd name="connsiteX10" fmla="*/ 28575 w 45409"/>
                <a:gd name="connsiteY10" fmla="*/ 108418 h 125291"/>
                <a:gd name="connsiteX11" fmla="*/ 38008 w 45409"/>
                <a:gd name="connsiteY11" fmla="*/ 95615 h 125291"/>
                <a:gd name="connsiteX12" fmla="*/ 40180 w 45409"/>
                <a:gd name="connsiteY12" fmla="*/ 95615 h 125291"/>
                <a:gd name="connsiteX13" fmla="*/ 41377 w 45409"/>
                <a:gd name="connsiteY13" fmla="*/ 94043 h 125291"/>
                <a:gd name="connsiteX14" fmla="*/ 40778 w 45409"/>
                <a:gd name="connsiteY14" fmla="*/ 92920 h 125291"/>
                <a:gd name="connsiteX15" fmla="*/ 41602 w 45409"/>
                <a:gd name="connsiteY15" fmla="*/ 90599 h 125291"/>
                <a:gd name="connsiteX16" fmla="*/ 44073 w 45409"/>
                <a:gd name="connsiteY16" fmla="*/ 89701 h 125291"/>
                <a:gd name="connsiteX17" fmla="*/ 41527 w 45409"/>
                <a:gd name="connsiteY17" fmla="*/ 73080 h 125291"/>
                <a:gd name="connsiteX18" fmla="*/ 44746 w 45409"/>
                <a:gd name="connsiteY18" fmla="*/ 63123 h 125291"/>
                <a:gd name="connsiteX19" fmla="*/ 42800 w 45409"/>
                <a:gd name="connsiteY19" fmla="*/ 63123 h 125291"/>
                <a:gd name="connsiteX20" fmla="*/ 42351 w 45409"/>
                <a:gd name="connsiteY20" fmla="*/ 60876 h 125291"/>
                <a:gd name="connsiteX21" fmla="*/ 42725 w 45409"/>
                <a:gd name="connsiteY21" fmla="*/ 54363 h 125291"/>
                <a:gd name="connsiteX22" fmla="*/ 44297 w 45409"/>
                <a:gd name="connsiteY22" fmla="*/ 50020 h 125291"/>
                <a:gd name="connsiteX23" fmla="*/ 38682 w 45409"/>
                <a:gd name="connsiteY23" fmla="*/ 48822 h 125291"/>
                <a:gd name="connsiteX24" fmla="*/ 40703 w 45409"/>
                <a:gd name="connsiteY24" fmla="*/ 44630 h 125291"/>
                <a:gd name="connsiteX25" fmla="*/ 39730 w 45409"/>
                <a:gd name="connsiteY25" fmla="*/ 41485 h 125291"/>
                <a:gd name="connsiteX26" fmla="*/ 33666 w 45409"/>
                <a:gd name="connsiteY26" fmla="*/ 31453 h 125291"/>
                <a:gd name="connsiteX27" fmla="*/ 32169 w 45409"/>
                <a:gd name="connsiteY27" fmla="*/ 28158 h 125291"/>
                <a:gd name="connsiteX28" fmla="*/ 32169 w 45409"/>
                <a:gd name="connsiteY28" fmla="*/ 24864 h 125291"/>
                <a:gd name="connsiteX29" fmla="*/ 26703 w 45409"/>
                <a:gd name="connsiteY29" fmla="*/ 9292 h 125291"/>
                <a:gd name="connsiteX30" fmla="*/ 25880 w 45409"/>
                <a:gd name="connsiteY30" fmla="*/ 5174 h 125291"/>
                <a:gd name="connsiteX31" fmla="*/ 24757 w 45409"/>
                <a:gd name="connsiteY31" fmla="*/ 1131 h 125291"/>
                <a:gd name="connsiteX32" fmla="*/ 20938 w 45409"/>
                <a:gd name="connsiteY32" fmla="*/ 307 h 125291"/>
                <a:gd name="connsiteX33" fmla="*/ 19815 w 45409"/>
                <a:gd name="connsiteY33" fmla="*/ 2104 h 125291"/>
                <a:gd name="connsiteX34" fmla="*/ 19815 w 45409"/>
                <a:gd name="connsiteY34" fmla="*/ 8843 h 125291"/>
                <a:gd name="connsiteX35" fmla="*/ 13975 w 45409"/>
                <a:gd name="connsiteY35" fmla="*/ 6147 h 125291"/>
                <a:gd name="connsiteX36" fmla="*/ 10307 w 45409"/>
                <a:gd name="connsiteY36" fmla="*/ 8168 h 125291"/>
                <a:gd name="connsiteX37" fmla="*/ 10307 w 45409"/>
                <a:gd name="connsiteY37" fmla="*/ 12361 h 125291"/>
                <a:gd name="connsiteX38" fmla="*/ 13002 w 45409"/>
                <a:gd name="connsiteY38" fmla="*/ 17078 h 125291"/>
                <a:gd name="connsiteX39" fmla="*/ 12253 w 45409"/>
                <a:gd name="connsiteY39" fmla="*/ 20447 h 125291"/>
                <a:gd name="connsiteX40" fmla="*/ 14200 w 45409"/>
                <a:gd name="connsiteY40" fmla="*/ 23666 h 125291"/>
                <a:gd name="connsiteX41" fmla="*/ 14200 w 45409"/>
                <a:gd name="connsiteY41" fmla="*/ 27110 h 125291"/>
                <a:gd name="connsiteX42" fmla="*/ 11505 w 45409"/>
                <a:gd name="connsiteY42" fmla="*/ 28009 h 125291"/>
                <a:gd name="connsiteX43" fmla="*/ 10681 w 45409"/>
                <a:gd name="connsiteY43" fmla="*/ 30030 h 125291"/>
                <a:gd name="connsiteX44" fmla="*/ 10681 w 45409"/>
                <a:gd name="connsiteY44" fmla="*/ 36993 h 125291"/>
                <a:gd name="connsiteX45" fmla="*/ 14125 w 45409"/>
                <a:gd name="connsiteY45" fmla="*/ 41186 h 125291"/>
                <a:gd name="connsiteX46" fmla="*/ 20564 w 45409"/>
                <a:gd name="connsiteY46" fmla="*/ 37891 h 125291"/>
                <a:gd name="connsiteX47" fmla="*/ 24083 w 45409"/>
                <a:gd name="connsiteY47" fmla="*/ 38790 h 125291"/>
                <a:gd name="connsiteX48" fmla="*/ 27751 w 45409"/>
                <a:gd name="connsiteY48" fmla="*/ 47026 h 125291"/>
                <a:gd name="connsiteX49" fmla="*/ 24165 w 45409"/>
                <a:gd name="connsiteY49" fmla="*/ 43424 h 125291"/>
                <a:gd name="connsiteX50" fmla="*/ 24457 w 45409"/>
                <a:gd name="connsiteY50" fmla="*/ 42009 h 125291"/>
                <a:gd name="connsiteX51" fmla="*/ 16970 w 45409"/>
                <a:gd name="connsiteY51" fmla="*/ 42009 h 125291"/>
                <a:gd name="connsiteX52" fmla="*/ 11804 w 45409"/>
                <a:gd name="connsiteY52" fmla="*/ 47175 h 125291"/>
                <a:gd name="connsiteX53" fmla="*/ 8510 w 45409"/>
                <a:gd name="connsiteY53" fmla="*/ 46426 h 125291"/>
                <a:gd name="connsiteX54" fmla="*/ 7162 w 45409"/>
                <a:gd name="connsiteY54" fmla="*/ 46426 h 125291"/>
                <a:gd name="connsiteX55" fmla="*/ 6264 w 45409"/>
                <a:gd name="connsiteY55" fmla="*/ 47250 h 125291"/>
                <a:gd name="connsiteX56" fmla="*/ 7761 w 45409"/>
                <a:gd name="connsiteY56" fmla="*/ 58406 h 125291"/>
                <a:gd name="connsiteX57" fmla="*/ 9184 w 45409"/>
                <a:gd name="connsiteY57" fmla="*/ 60427 h 125291"/>
                <a:gd name="connsiteX58" fmla="*/ 5740 w 45409"/>
                <a:gd name="connsiteY58" fmla="*/ 64545 h 125291"/>
                <a:gd name="connsiteX59" fmla="*/ 7911 w 45409"/>
                <a:gd name="connsiteY59" fmla="*/ 66416 h 125291"/>
                <a:gd name="connsiteX60" fmla="*/ 6938 w 45409"/>
                <a:gd name="connsiteY60" fmla="*/ 69411 h 125291"/>
                <a:gd name="connsiteX61" fmla="*/ 3718 w 45409"/>
                <a:gd name="connsiteY61" fmla="*/ 71059 h 125291"/>
                <a:gd name="connsiteX62" fmla="*/ 2970 w 45409"/>
                <a:gd name="connsiteY62" fmla="*/ 74128 h 125291"/>
                <a:gd name="connsiteX63" fmla="*/ 7312 w 45409"/>
                <a:gd name="connsiteY63" fmla="*/ 76973 h 125291"/>
                <a:gd name="connsiteX64" fmla="*/ 15323 w 45409"/>
                <a:gd name="connsiteY64" fmla="*/ 74877 h 125291"/>
                <a:gd name="connsiteX65" fmla="*/ 19366 w 45409"/>
                <a:gd name="connsiteY65" fmla="*/ 67390 h 125291"/>
                <a:gd name="connsiteX66" fmla="*/ 24262 w 45409"/>
                <a:gd name="connsiteY66" fmla="*/ 70137 h 125291"/>
                <a:gd name="connsiteX67" fmla="*/ 24382 w 45409"/>
                <a:gd name="connsiteY67" fmla="*/ 71657 h 125291"/>
                <a:gd name="connsiteX68" fmla="*/ 28051 w 45409"/>
                <a:gd name="connsiteY68" fmla="*/ 65967 h 125291"/>
                <a:gd name="connsiteX69" fmla="*/ 29773 w 45409"/>
                <a:gd name="connsiteY69" fmla="*/ 59079 h 125291"/>
                <a:gd name="connsiteX70" fmla="*/ 32318 w 45409"/>
                <a:gd name="connsiteY70" fmla="*/ 61849 h 125291"/>
                <a:gd name="connsiteX71" fmla="*/ 31869 w 45409"/>
                <a:gd name="connsiteY71" fmla="*/ 65668 h 125291"/>
                <a:gd name="connsiteX72" fmla="*/ 32318 w 45409"/>
                <a:gd name="connsiteY72" fmla="*/ 67390 h 125291"/>
                <a:gd name="connsiteX73" fmla="*/ 33366 w 45409"/>
                <a:gd name="connsiteY73" fmla="*/ 65818 h 125291"/>
                <a:gd name="connsiteX74" fmla="*/ 35957 w 45409"/>
                <a:gd name="connsiteY74" fmla="*/ 64882 h 125291"/>
                <a:gd name="connsiteX75" fmla="*/ 36661 w 45409"/>
                <a:gd name="connsiteY75" fmla="*/ 65443 h 125291"/>
                <a:gd name="connsiteX76" fmla="*/ 36174 w 45409"/>
                <a:gd name="connsiteY76" fmla="*/ 68475 h 125291"/>
                <a:gd name="connsiteX77" fmla="*/ 35687 w 45409"/>
                <a:gd name="connsiteY77" fmla="*/ 68738 h 125291"/>
                <a:gd name="connsiteX78" fmla="*/ 34265 w 45409"/>
                <a:gd name="connsiteY78" fmla="*/ 69336 h 125291"/>
                <a:gd name="connsiteX79" fmla="*/ 34265 w 45409"/>
                <a:gd name="connsiteY79" fmla="*/ 74053 h 125291"/>
                <a:gd name="connsiteX80" fmla="*/ 32992 w 45409"/>
                <a:gd name="connsiteY80" fmla="*/ 74802 h 125291"/>
                <a:gd name="connsiteX81" fmla="*/ 26254 w 45409"/>
                <a:gd name="connsiteY81" fmla="*/ 76599 h 125291"/>
                <a:gd name="connsiteX82" fmla="*/ 27302 w 45409"/>
                <a:gd name="connsiteY82" fmla="*/ 79818 h 125291"/>
                <a:gd name="connsiteX83" fmla="*/ 24981 w 45409"/>
                <a:gd name="connsiteY83" fmla="*/ 81765 h 125291"/>
                <a:gd name="connsiteX84" fmla="*/ 23259 w 45409"/>
                <a:gd name="connsiteY84" fmla="*/ 79369 h 125291"/>
                <a:gd name="connsiteX85" fmla="*/ 19516 w 45409"/>
                <a:gd name="connsiteY85" fmla="*/ 83187 h 125291"/>
                <a:gd name="connsiteX86" fmla="*/ 16895 w 45409"/>
                <a:gd name="connsiteY86" fmla="*/ 81690 h 125291"/>
                <a:gd name="connsiteX87" fmla="*/ 15847 w 45409"/>
                <a:gd name="connsiteY87" fmla="*/ 84535 h 125291"/>
                <a:gd name="connsiteX88" fmla="*/ 13301 w 45409"/>
                <a:gd name="connsiteY88" fmla="*/ 78695 h 125291"/>
                <a:gd name="connsiteX89" fmla="*/ 8061 w 45409"/>
                <a:gd name="connsiteY89" fmla="*/ 80267 h 125291"/>
                <a:gd name="connsiteX90" fmla="*/ 6264 w 45409"/>
                <a:gd name="connsiteY90" fmla="*/ 84909 h 125291"/>
                <a:gd name="connsiteX91" fmla="*/ 1772 w 45409"/>
                <a:gd name="connsiteY91" fmla="*/ 86482 h 125291"/>
                <a:gd name="connsiteX92" fmla="*/ 2371 w 45409"/>
                <a:gd name="connsiteY92" fmla="*/ 88503 h 125291"/>
                <a:gd name="connsiteX93" fmla="*/ 3943 w 45409"/>
                <a:gd name="connsiteY93" fmla="*/ 94193 h 125291"/>
                <a:gd name="connsiteX94" fmla="*/ 3943 w 45409"/>
                <a:gd name="connsiteY94" fmla="*/ 95466 h 125291"/>
                <a:gd name="connsiteX95" fmla="*/ 7611 w 45409"/>
                <a:gd name="connsiteY95" fmla="*/ 96065 h 125291"/>
                <a:gd name="connsiteX96" fmla="*/ 10007 w 45409"/>
                <a:gd name="connsiteY96" fmla="*/ 98752 h 125291"/>
                <a:gd name="connsiteX97" fmla="*/ 10007 w 45409"/>
                <a:gd name="connsiteY97" fmla="*/ 98760 h 125291"/>
                <a:gd name="connsiteX98" fmla="*/ 7484 w 45409"/>
                <a:gd name="connsiteY98" fmla="*/ 100504 h 125291"/>
                <a:gd name="connsiteX99" fmla="*/ 6938 w 45409"/>
                <a:gd name="connsiteY99" fmla="*/ 100332 h 125291"/>
                <a:gd name="connsiteX100" fmla="*/ 5590 w 45409"/>
                <a:gd name="connsiteY100" fmla="*/ 98910 h 125291"/>
                <a:gd name="connsiteX101" fmla="*/ 1323 w 45409"/>
                <a:gd name="connsiteY101" fmla="*/ 98460 h 125291"/>
                <a:gd name="connsiteX102" fmla="*/ 199 w 45409"/>
                <a:gd name="connsiteY102" fmla="*/ 102503 h 125291"/>
                <a:gd name="connsiteX103" fmla="*/ 7012 w 45409"/>
                <a:gd name="connsiteY103" fmla="*/ 103027 h 125291"/>
                <a:gd name="connsiteX104" fmla="*/ 8285 w 45409"/>
                <a:gd name="connsiteY104" fmla="*/ 106771 h 1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45409" h="125291">
                  <a:moveTo>
                    <a:pt x="8285" y="106771"/>
                  </a:moveTo>
                  <a:cubicBezTo>
                    <a:pt x="9019" y="107737"/>
                    <a:pt x="9393" y="108927"/>
                    <a:pt x="9333" y="110140"/>
                  </a:cubicBezTo>
                  <a:cubicBezTo>
                    <a:pt x="9333" y="111263"/>
                    <a:pt x="7986" y="112386"/>
                    <a:pt x="6863" y="112012"/>
                  </a:cubicBezTo>
                  <a:cubicBezTo>
                    <a:pt x="5740" y="111637"/>
                    <a:pt x="2446" y="114632"/>
                    <a:pt x="2446" y="116429"/>
                  </a:cubicBezTo>
                  <a:cubicBezTo>
                    <a:pt x="2558" y="118211"/>
                    <a:pt x="3703" y="119760"/>
                    <a:pt x="5365" y="120397"/>
                  </a:cubicBezTo>
                  <a:cubicBezTo>
                    <a:pt x="5036" y="122688"/>
                    <a:pt x="6623" y="124815"/>
                    <a:pt x="8914" y="125144"/>
                  </a:cubicBezTo>
                  <a:cubicBezTo>
                    <a:pt x="9131" y="125174"/>
                    <a:pt x="9341" y="125189"/>
                    <a:pt x="9558" y="125189"/>
                  </a:cubicBezTo>
                  <a:cubicBezTo>
                    <a:pt x="11048" y="120936"/>
                    <a:pt x="14103" y="117403"/>
                    <a:pt x="18093" y="115306"/>
                  </a:cubicBezTo>
                  <a:cubicBezTo>
                    <a:pt x="20189" y="114483"/>
                    <a:pt x="22810" y="114108"/>
                    <a:pt x="23708" y="112162"/>
                  </a:cubicBezTo>
                  <a:cubicBezTo>
                    <a:pt x="23708" y="111637"/>
                    <a:pt x="24083" y="111113"/>
                    <a:pt x="24382" y="110589"/>
                  </a:cubicBezTo>
                  <a:cubicBezTo>
                    <a:pt x="24682" y="110065"/>
                    <a:pt x="27003" y="108942"/>
                    <a:pt x="28575" y="108418"/>
                  </a:cubicBezTo>
                  <a:cubicBezTo>
                    <a:pt x="33890" y="106621"/>
                    <a:pt x="36062" y="100931"/>
                    <a:pt x="38008" y="95615"/>
                  </a:cubicBezTo>
                  <a:cubicBezTo>
                    <a:pt x="38720" y="95795"/>
                    <a:pt x="39468" y="95795"/>
                    <a:pt x="40180" y="95615"/>
                  </a:cubicBezTo>
                  <a:cubicBezTo>
                    <a:pt x="40928" y="95615"/>
                    <a:pt x="41602" y="94717"/>
                    <a:pt x="41377" y="94043"/>
                  </a:cubicBezTo>
                  <a:cubicBezTo>
                    <a:pt x="41153" y="93369"/>
                    <a:pt x="40928" y="93295"/>
                    <a:pt x="40778" y="92920"/>
                  </a:cubicBezTo>
                  <a:cubicBezTo>
                    <a:pt x="40494" y="92052"/>
                    <a:pt x="40831" y="91093"/>
                    <a:pt x="41602" y="90599"/>
                  </a:cubicBezTo>
                  <a:cubicBezTo>
                    <a:pt x="42358" y="90135"/>
                    <a:pt x="43197" y="89828"/>
                    <a:pt x="44073" y="89701"/>
                  </a:cubicBezTo>
                  <a:cubicBezTo>
                    <a:pt x="42373" y="84325"/>
                    <a:pt x="41512" y="78717"/>
                    <a:pt x="41527" y="73080"/>
                  </a:cubicBezTo>
                  <a:cubicBezTo>
                    <a:pt x="44844" y="70954"/>
                    <a:pt x="46191" y="66783"/>
                    <a:pt x="44746" y="63123"/>
                  </a:cubicBezTo>
                  <a:cubicBezTo>
                    <a:pt x="44372" y="63796"/>
                    <a:pt x="43249" y="63646"/>
                    <a:pt x="42800" y="63123"/>
                  </a:cubicBezTo>
                  <a:cubicBezTo>
                    <a:pt x="42396" y="62449"/>
                    <a:pt x="42238" y="61655"/>
                    <a:pt x="42351" y="60876"/>
                  </a:cubicBezTo>
                  <a:cubicBezTo>
                    <a:pt x="42351" y="58705"/>
                    <a:pt x="42351" y="56534"/>
                    <a:pt x="42725" y="54363"/>
                  </a:cubicBezTo>
                  <a:cubicBezTo>
                    <a:pt x="44746" y="54363"/>
                    <a:pt x="45570" y="51517"/>
                    <a:pt x="44297" y="50020"/>
                  </a:cubicBezTo>
                  <a:cubicBezTo>
                    <a:pt x="42718" y="48762"/>
                    <a:pt x="40636" y="48321"/>
                    <a:pt x="38682" y="48822"/>
                  </a:cubicBezTo>
                  <a:cubicBezTo>
                    <a:pt x="38682" y="47325"/>
                    <a:pt x="40329" y="46202"/>
                    <a:pt x="40703" y="44630"/>
                  </a:cubicBezTo>
                  <a:cubicBezTo>
                    <a:pt x="40786" y="43499"/>
                    <a:pt x="40441" y="42369"/>
                    <a:pt x="39730" y="41485"/>
                  </a:cubicBezTo>
                  <a:lnTo>
                    <a:pt x="33666" y="31453"/>
                  </a:lnTo>
                  <a:cubicBezTo>
                    <a:pt x="32985" y="30442"/>
                    <a:pt x="32483" y="29334"/>
                    <a:pt x="32169" y="28158"/>
                  </a:cubicBezTo>
                  <a:cubicBezTo>
                    <a:pt x="32056" y="27065"/>
                    <a:pt x="32056" y="25957"/>
                    <a:pt x="32169" y="24864"/>
                  </a:cubicBezTo>
                  <a:cubicBezTo>
                    <a:pt x="31622" y="19309"/>
                    <a:pt x="29750" y="13971"/>
                    <a:pt x="26703" y="9292"/>
                  </a:cubicBezTo>
                  <a:cubicBezTo>
                    <a:pt x="26127" y="7996"/>
                    <a:pt x="25850" y="6589"/>
                    <a:pt x="25880" y="5174"/>
                  </a:cubicBezTo>
                  <a:cubicBezTo>
                    <a:pt x="25894" y="3744"/>
                    <a:pt x="25505" y="2344"/>
                    <a:pt x="24757" y="1131"/>
                  </a:cubicBezTo>
                  <a:cubicBezTo>
                    <a:pt x="23903" y="-112"/>
                    <a:pt x="22226" y="-471"/>
                    <a:pt x="20938" y="307"/>
                  </a:cubicBezTo>
                  <a:cubicBezTo>
                    <a:pt x="20414" y="801"/>
                    <a:pt x="20025" y="1415"/>
                    <a:pt x="19815" y="2104"/>
                  </a:cubicBezTo>
                  <a:cubicBezTo>
                    <a:pt x="18745" y="4223"/>
                    <a:pt x="18745" y="6724"/>
                    <a:pt x="19815" y="8843"/>
                  </a:cubicBezTo>
                  <a:cubicBezTo>
                    <a:pt x="17644" y="8843"/>
                    <a:pt x="16146" y="6447"/>
                    <a:pt x="13975" y="6147"/>
                  </a:cubicBezTo>
                  <a:cubicBezTo>
                    <a:pt x="12463" y="6050"/>
                    <a:pt x="11033" y="6836"/>
                    <a:pt x="10307" y="8168"/>
                  </a:cubicBezTo>
                  <a:cubicBezTo>
                    <a:pt x="9603" y="9479"/>
                    <a:pt x="9603" y="11051"/>
                    <a:pt x="10307" y="12361"/>
                  </a:cubicBezTo>
                  <a:cubicBezTo>
                    <a:pt x="11205" y="14008"/>
                    <a:pt x="13077" y="15281"/>
                    <a:pt x="13002" y="17078"/>
                  </a:cubicBezTo>
                  <a:cubicBezTo>
                    <a:pt x="12927" y="18875"/>
                    <a:pt x="12178" y="19324"/>
                    <a:pt x="12253" y="20447"/>
                  </a:cubicBezTo>
                  <a:cubicBezTo>
                    <a:pt x="12328" y="21570"/>
                    <a:pt x="13451" y="22618"/>
                    <a:pt x="14200" y="23666"/>
                  </a:cubicBezTo>
                  <a:cubicBezTo>
                    <a:pt x="14949" y="24715"/>
                    <a:pt x="15548" y="26287"/>
                    <a:pt x="14200" y="27110"/>
                  </a:cubicBezTo>
                  <a:cubicBezTo>
                    <a:pt x="12852" y="27934"/>
                    <a:pt x="12253" y="27110"/>
                    <a:pt x="11505" y="28009"/>
                  </a:cubicBezTo>
                  <a:cubicBezTo>
                    <a:pt x="10966" y="28540"/>
                    <a:pt x="10666" y="29274"/>
                    <a:pt x="10681" y="30030"/>
                  </a:cubicBezTo>
                  <a:cubicBezTo>
                    <a:pt x="10269" y="32336"/>
                    <a:pt x="10269" y="34687"/>
                    <a:pt x="10681" y="36993"/>
                  </a:cubicBezTo>
                  <a:cubicBezTo>
                    <a:pt x="11130" y="38940"/>
                    <a:pt x="12178" y="41036"/>
                    <a:pt x="14125" y="41186"/>
                  </a:cubicBezTo>
                  <a:cubicBezTo>
                    <a:pt x="16072" y="41335"/>
                    <a:pt x="18093" y="38340"/>
                    <a:pt x="20564" y="37891"/>
                  </a:cubicBezTo>
                  <a:cubicBezTo>
                    <a:pt x="21807" y="37742"/>
                    <a:pt x="23064" y="38064"/>
                    <a:pt x="24083" y="38790"/>
                  </a:cubicBezTo>
                  <a:cubicBezTo>
                    <a:pt x="26733" y="40647"/>
                    <a:pt x="28141" y="43814"/>
                    <a:pt x="27751" y="47026"/>
                  </a:cubicBezTo>
                  <a:cubicBezTo>
                    <a:pt x="25767" y="47026"/>
                    <a:pt x="24157" y="45408"/>
                    <a:pt x="24165" y="43424"/>
                  </a:cubicBezTo>
                  <a:cubicBezTo>
                    <a:pt x="24165" y="42938"/>
                    <a:pt x="24262" y="42459"/>
                    <a:pt x="24457" y="42009"/>
                  </a:cubicBezTo>
                  <a:cubicBezTo>
                    <a:pt x="21979" y="41560"/>
                    <a:pt x="19448" y="41560"/>
                    <a:pt x="16970" y="42009"/>
                  </a:cubicBezTo>
                  <a:cubicBezTo>
                    <a:pt x="14372" y="42548"/>
                    <a:pt x="12343" y="44577"/>
                    <a:pt x="11804" y="47175"/>
                  </a:cubicBezTo>
                  <a:lnTo>
                    <a:pt x="8510" y="46426"/>
                  </a:lnTo>
                  <a:cubicBezTo>
                    <a:pt x="8076" y="46277"/>
                    <a:pt x="7596" y="46277"/>
                    <a:pt x="7162" y="46426"/>
                  </a:cubicBezTo>
                  <a:cubicBezTo>
                    <a:pt x="6795" y="46621"/>
                    <a:pt x="6489" y="46906"/>
                    <a:pt x="6264" y="47250"/>
                  </a:cubicBezTo>
                  <a:cubicBezTo>
                    <a:pt x="4115" y="50866"/>
                    <a:pt x="4729" y="55486"/>
                    <a:pt x="7761" y="58406"/>
                  </a:cubicBezTo>
                  <a:cubicBezTo>
                    <a:pt x="8435" y="59004"/>
                    <a:pt x="9184" y="59603"/>
                    <a:pt x="9184" y="60427"/>
                  </a:cubicBezTo>
                  <a:cubicBezTo>
                    <a:pt x="9184" y="61251"/>
                    <a:pt x="5141" y="62748"/>
                    <a:pt x="5740" y="64545"/>
                  </a:cubicBezTo>
                  <a:cubicBezTo>
                    <a:pt x="6339" y="66342"/>
                    <a:pt x="7312" y="65593"/>
                    <a:pt x="7911" y="66416"/>
                  </a:cubicBezTo>
                  <a:cubicBezTo>
                    <a:pt x="8510" y="67240"/>
                    <a:pt x="7911" y="68738"/>
                    <a:pt x="6938" y="69411"/>
                  </a:cubicBezTo>
                  <a:cubicBezTo>
                    <a:pt x="5964" y="70085"/>
                    <a:pt x="4691" y="70385"/>
                    <a:pt x="3718" y="71059"/>
                  </a:cubicBezTo>
                  <a:cubicBezTo>
                    <a:pt x="2745" y="71732"/>
                    <a:pt x="2146" y="73305"/>
                    <a:pt x="2970" y="74128"/>
                  </a:cubicBezTo>
                  <a:cubicBezTo>
                    <a:pt x="4946" y="73754"/>
                    <a:pt x="6863" y="75011"/>
                    <a:pt x="7312" y="76973"/>
                  </a:cubicBezTo>
                  <a:cubicBezTo>
                    <a:pt x="10165" y="77781"/>
                    <a:pt x="13234" y="76980"/>
                    <a:pt x="15323" y="74877"/>
                  </a:cubicBezTo>
                  <a:cubicBezTo>
                    <a:pt x="17262" y="72750"/>
                    <a:pt x="18655" y="70183"/>
                    <a:pt x="19366" y="67390"/>
                  </a:cubicBezTo>
                  <a:cubicBezTo>
                    <a:pt x="21477" y="66798"/>
                    <a:pt x="23663" y="68026"/>
                    <a:pt x="24262" y="70137"/>
                  </a:cubicBezTo>
                  <a:cubicBezTo>
                    <a:pt x="24397" y="70632"/>
                    <a:pt x="24442" y="71148"/>
                    <a:pt x="24382" y="71657"/>
                  </a:cubicBezTo>
                  <a:cubicBezTo>
                    <a:pt x="26853" y="71657"/>
                    <a:pt x="27901" y="68438"/>
                    <a:pt x="28051" y="65967"/>
                  </a:cubicBezTo>
                  <a:cubicBezTo>
                    <a:pt x="28200" y="63497"/>
                    <a:pt x="28051" y="60801"/>
                    <a:pt x="29773" y="59079"/>
                  </a:cubicBezTo>
                  <a:cubicBezTo>
                    <a:pt x="31105" y="59401"/>
                    <a:pt x="32109" y="60495"/>
                    <a:pt x="32318" y="61849"/>
                  </a:cubicBezTo>
                  <a:cubicBezTo>
                    <a:pt x="32543" y="63137"/>
                    <a:pt x="32386" y="64462"/>
                    <a:pt x="31869" y="65668"/>
                  </a:cubicBezTo>
                  <a:cubicBezTo>
                    <a:pt x="31869" y="66342"/>
                    <a:pt x="31869" y="67390"/>
                    <a:pt x="32318" y="67390"/>
                  </a:cubicBezTo>
                  <a:cubicBezTo>
                    <a:pt x="32767" y="67390"/>
                    <a:pt x="33142" y="66491"/>
                    <a:pt x="33366" y="65818"/>
                  </a:cubicBezTo>
                  <a:cubicBezTo>
                    <a:pt x="33823" y="64844"/>
                    <a:pt x="34984" y="64425"/>
                    <a:pt x="35957" y="64882"/>
                  </a:cubicBezTo>
                  <a:cubicBezTo>
                    <a:pt x="36234" y="65009"/>
                    <a:pt x="36473" y="65204"/>
                    <a:pt x="36661" y="65443"/>
                  </a:cubicBezTo>
                  <a:cubicBezTo>
                    <a:pt x="37364" y="66416"/>
                    <a:pt x="37140" y="67772"/>
                    <a:pt x="36174" y="68475"/>
                  </a:cubicBezTo>
                  <a:cubicBezTo>
                    <a:pt x="36024" y="68580"/>
                    <a:pt x="35859" y="68670"/>
                    <a:pt x="35687" y="68738"/>
                  </a:cubicBezTo>
                  <a:cubicBezTo>
                    <a:pt x="35193" y="68895"/>
                    <a:pt x="34722" y="69090"/>
                    <a:pt x="34265" y="69336"/>
                  </a:cubicBezTo>
                  <a:cubicBezTo>
                    <a:pt x="33067" y="70460"/>
                    <a:pt x="35163" y="72706"/>
                    <a:pt x="34265" y="74053"/>
                  </a:cubicBezTo>
                  <a:cubicBezTo>
                    <a:pt x="33928" y="74427"/>
                    <a:pt x="33486" y="74690"/>
                    <a:pt x="32992" y="74802"/>
                  </a:cubicBezTo>
                  <a:cubicBezTo>
                    <a:pt x="30798" y="75595"/>
                    <a:pt x="28545" y="76194"/>
                    <a:pt x="26254" y="76599"/>
                  </a:cubicBezTo>
                  <a:cubicBezTo>
                    <a:pt x="26875" y="77564"/>
                    <a:pt x="27242" y="78673"/>
                    <a:pt x="27302" y="79818"/>
                  </a:cubicBezTo>
                  <a:cubicBezTo>
                    <a:pt x="27302" y="80941"/>
                    <a:pt x="26104" y="82064"/>
                    <a:pt x="24981" y="81765"/>
                  </a:cubicBezTo>
                  <a:cubicBezTo>
                    <a:pt x="23858" y="81465"/>
                    <a:pt x="23559" y="80342"/>
                    <a:pt x="23259" y="79369"/>
                  </a:cubicBezTo>
                  <a:cubicBezTo>
                    <a:pt x="21387" y="78845"/>
                    <a:pt x="21462" y="83112"/>
                    <a:pt x="19516" y="83187"/>
                  </a:cubicBezTo>
                  <a:cubicBezTo>
                    <a:pt x="17569" y="83262"/>
                    <a:pt x="17869" y="81914"/>
                    <a:pt x="16895" y="81690"/>
                  </a:cubicBezTo>
                  <a:cubicBezTo>
                    <a:pt x="16371" y="82566"/>
                    <a:pt x="16019" y="83531"/>
                    <a:pt x="15847" y="84535"/>
                  </a:cubicBezTo>
                  <a:cubicBezTo>
                    <a:pt x="13691" y="83464"/>
                    <a:pt x="12613" y="81001"/>
                    <a:pt x="13301" y="78695"/>
                  </a:cubicBezTo>
                  <a:cubicBezTo>
                    <a:pt x="11452" y="78792"/>
                    <a:pt x="9655" y="79332"/>
                    <a:pt x="8061" y="80267"/>
                  </a:cubicBezTo>
                  <a:cubicBezTo>
                    <a:pt x="6443" y="81203"/>
                    <a:pt x="5695" y="83135"/>
                    <a:pt x="6264" y="84909"/>
                  </a:cubicBezTo>
                  <a:cubicBezTo>
                    <a:pt x="4467" y="84909"/>
                    <a:pt x="1996" y="84909"/>
                    <a:pt x="1772" y="86482"/>
                  </a:cubicBezTo>
                  <a:cubicBezTo>
                    <a:pt x="1749" y="87200"/>
                    <a:pt x="1959" y="87911"/>
                    <a:pt x="2371" y="88503"/>
                  </a:cubicBezTo>
                  <a:cubicBezTo>
                    <a:pt x="3254" y="90277"/>
                    <a:pt x="3793" y="92217"/>
                    <a:pt x="3943" y="94193"/>
                  </a:cubicBezTo>
                  <a:cubicBezTo>
                    <a:pt x="3831" y="94612"/>
                    <a:pt x="3831" y="95047"/>
                    <a:pt x="3943" y="95466"/>
                  </a:cubicBezTo>
                  <a:cubicBezTo>
                    <a:pt x="4617" y="96514"/>
                    <a:pt x="6339" y="95915"/>
                    <a:pt x="7611" y="96065"/>
                  </a:cubicBezTo>
                  <a:cubicBezTo>
                    <a:pt x="9011" y="96147"/>
                    <a:pt x="10090" y="97345"/>
                    <a:pt x="10007" y="98752"/>
                  </a:cubicBezTo>
                  <a:cubicBezTo>
                    <a:pt x="10007" y="98752"/>
                    <a:pt x="10007" y="98760"/>
                    <a:pt x="10007" y="98760"/>
                  </a:cubicBezTo>
                  <a:cubicBezTo>
                    <a:pt x="9790" y="99943"/>
                    <a:pt x="8660" y="100722"/>
                    <a:pt x="7484" y="100504"/>
                  </a:cubicBezTo>
                  <a:cubicBezTo>
                    <a:pt x="7297" y="100474"/>
                    <a:pt x="7110" y="100414"/>
                    <a:pt x="6938" y="100332"/>
                  </a:cubicBezTo>
                  <a:cubicBezTo>
                    <a:pt x="6451" y="99898"/>
                    <a:pt x="6002" y="99419"/>
                    <a:pt x="5590" y="98910"/>
                  </a:cubicBezTo>
                  <a:cubicBezTo>
                    <a:pt x="4437" y="97809"/>
                    <a:pt x="2685" y="97622"/>
                    <a:pt x="1323" y="98460"/>
                  </a:cubicBezTo>
                  <a:cubicBezTo>
                    <a:pt x="27" y="99366"/>
                    <a:pt x="-445" y="101058"/>
                    <a:pt x="199" y="102503"/>
                  </a:cubicBezTo>
                  <a:lnTo>
                    <a:pt x="7012" y="103027"/>
                  </a:lnTo>
                  <a:cubicBezTo>
                    <a:pt x="7065" y="104375"/>
                    <a:pt x="7507" y="105678"/>
                    <a:pt x="8285" y="106771"/>
                  </a:cubicBezTo>
                  <a:close/>
                </a:path>
              </a:pathLst>
            </a:custGeom>
            <a:grpFill/>
            <a:ln w="7486" cap="flat">
              <a:solidFill>
                <a:schemeClr val="bg1"/>
              </a:solidFill>
              <a:prstDash val="solid"/>
              <a:miter/>
            </a:ln>
          </p:spPr>
          <p:txBody>
            <a:bodyPr rtlCol="0" anchor="ctr"/>
            <a:lstStyle/>
            <a:p>
              <a:endParaRPr lang="en-US"/>
            </a:p>
          </p:txBody>
        </p:sp>
        <p:sp>
          <p:nvSpPr>
            <p:cNvPr id="51" name="Freeform 50">
              <a:extLst>
                <a:ext uri="{FF2B5EF4-FFF2-40B4-BE49-F238E27FC236}">
                  <a16:creationId xmlns:a16="http://schemas.microsoft.com/office/drawing/2014/main" id="{50EB31D2-B792-004C-BFED-F177E0FDF732}"/>
                </a:ext>
              </a:extLst>
            </p:cNvPr>
            <p:cNvSpPr/>
            <p:nvPr/>
          </p:nvSpPr>
          <p:spPr>
            <a:xfrm>
              <a:off x="6109769" y="6168880"/>
              <a:ext cx="10459" cy="9283"/>
            </a:xfrm>
            <a:custGeom>
              <a:avLst/>
              <a:gdLst>
                <a:gd name="connsiteX0" fmla="*/ 8455 w 10459"/>
                <a:gd name="connsiteY0" fmla="*/ 1494 h 9283"/>
                <a:gd name="connsiteX1" fmla="*/ 7407 w 10459"/>
                <a:gd name="connsiteY1" fmla="*/ -3 h 9283"/>
                <a:gd name="connsiteX2" fmla="*/ 5685 w 10459"/>
                <a:gd name="connsiteY2" fmla="*/ -3 h 9283"/>
                <a:gd name="connsiteX3" fmla="*/ 2915 w 10459"/>
                <a:gd name="connsiteY3" fmla="*/ -3 h 9283"/>
                <a:gd name="connsiteX4" fmla="*/ 818 w 10459"/>
                <a:gd name="connsiteY4" fmla="*/ 1644 h 9283"/>
                <a:gd name="connsiteX5" fmla="*/ 144 w 10459"/>
                <a:gd name="connsiteY5" fmla="*/ 8232 h 9283"/>
                <a:gd name="connsiteX6" fmla="*/ 144 w 10459"/>
                <a:gd name="connsiteY6" fmla="*/ 8906 h 9283"/>
                <a:gd name="connsiteX7" fmla="*/ 743 w 10459"/>
                <a:gd name="connsiteY7" fmla="*/ 8906 h 9283"/>
                <a:gd name="connsiteX8" fmla="*/ 7032 w 10459"/>
                <a:gd name="connsiteY8" fmla="*/ 7409 h 9283"/>
                <a:gd name="connsiteX9" fmla="*/ 8979 w 10459"/>
                <a:gd name="connsiteY9" fmla="*/ 5462 h 9283"/>
                <a:gd name="connsiteX10" fmla="*/ 10252 w 10459"/>
                <a:gd name="connsiteY10" fmla="*/ 4489 h 9283"/>
                <a:gd name="connsiteX11" fmla="*/ 9728 w 10459"/>
                <a:gd name="connsiteY11" fmla="*/ 2467 h 9283"/>
                <a:gd name="connsiteX12" fmla="*/ 8455 w 10459"/>
                <a:gd name="connsiteY12" fmla="*/ 1494 h 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9" h="9283">
                  <a:moveTo>
                    <a:pt x="8455" y="1494"/>
                  </a:moveTo>
                  <a:cubicBezTo>
                    <a:pt x="8081" y="895"/>
                    <a:pt x="8081" y="221"/>
                    <a:pt x="7407" y="-3"/>
                  </a:cubicBezTo>
                  <a:cubicBezTo>
                    <a:pt x="6733" y="-228"/>
                    <a:pt x="6209" y="-3"/>
                    <a:pt x="5685" y="-3"/>
                  </a:cubicBezTo>
                  <a:cubicBezTo>
                    <a:pt x="5161" y="-3"/>
                    <a:pt x="3813" y="-3"/>
                    <a:pt x="2915" y="-3"/>
                  </a:cubicBezTo>
                  <a:cubicBezTo>
                    <a:pt x="2001" y="199"/>
                    <a:pt x="1230" y="805"/>
                    <a:pt x="818" y="1644"/>
                  </a:cubicBezTo>
                  <a:cubicBezTo>
                    <a:pt x="-80" y="3718"/>
                    <a:pt x="-320" y="6016"/>
                    <a:pt x="144" y="8232"/>
                  </a:cubicBezTo>
                  <a:cubicBezTo>
                    <a:pt x="77" y="8450"/>
                    <a:pt x="77" y="8689"/>
                    <a:pt x="144" y="8906"/>
                  </a:cubicBezTo>
                  <a:lnTo>
                    <a:pt x="743" y="8906"/>
                  </a:lnTo>
                  <a:cubicBezTo>
                    <a:pt x="2960" y="9573"/>
                    <a:pt x="5355" y="9003"/>
                    <a:pt x="7032" y="7409"/>
                  </a:cubicBezTo>
                  <a:cubicBezTo>
                    <a:pt x="7601" y="6690"/>
                    <a:pt x="8260" y="6031"/>
                    <a:pt x="8979" y="5462"/>
                  </a:cubicBezTo>
                  <a:cubicBezTo>
                    <a:pt x="9428" y="5462"/>
                    <a:pt x="10027" y="5013"/>
                    <a:pt x="10252" y="4489"/>
                  </a:cubicBezTo>
                  <a:cubicBezTo>
                    <a:pt x="10529" y="3770"/>
                    <a:pt x="10319" y="2961"/>
                    <a:pt x="9728" y="2467"/>
                  </a:cubicBezTo>
                  <a:cubicBezTo>
                    <a:pt x="9286" y="2168"/>
                    <a:pt x="8859" y="1839"/>
                    <a:pt x="8455" y="1494"/>
                  </a:cubicBezTo>
                  <a:close/>
                </a:path>
              </a:pathLst>
            </a:custGeom>
            <a:grpFill/>
            <a:ln w="7486" cap="flat">
              <a:solidFill>
                <a:schemeClr val="bg1"/>
              </a:solidFill>
              <a:prstDash val="solid"/>
              <a:miter/>
            </a:ln>
          </p:spPr>
          <p:txBody>
            <a:bodyPr rtlCol="0" anchor="ctr"/>
            <a:lstStyle/>
            <a:p>
              <a:endParaRPr lang="en-US"/>
            </a:p>
          </p:txBody>
        </p:sp>
        <p:sp>
          <p:nvSpPr>
            <p:cNvPr id="52" name="Freeform 51">
              <a:extLst>
                <a:ext uri="{FF2B5EF4-FFF2-40B4-BE49-F238E27FC236}">
                  <a16:creationId xmlns:a16="http://schemas.microsoft.com/office/drawing/2014/main" id="{3C16DE0F-2B59-2642-B62B-E72E384B9DFC}"/>
                </a:ext>
              </a:extLst>
            </p:cNvPr>
            <p:cNvSpPr/>
            <p:nvPr/>
          </p:nvSpPr>
          <p:spPr>
            <a:xfrm>
              <a:off x="6121102" y="6197571"/>
              <a:ext cx="46472" cy="47551"/>
            </a:xfrm>
            <a:custGeom>
              <a:avLst/>
              <a:gdLst>
                <a:gd name="connsiteX0" fmla="*/ 6106 w 46472"/>
                <a:gd name="connsiteY0" fmla="*/ 41234 h 47551"/>
                <a:gd name="connsiteX1" fmla="*/ 7379 w 46472"/>
                <a:gd name="connsiteY1" fmla="*/ 41234 h 47551"/>
                <a:gd name="connsiteX2" fmla="*/ 10972 w 46472"/>
                <a:gd name="connsiteY2" fmla="*/ 34271 h 47551"/>
                <a:gd name="connsiteX3" fmla="*/ 12395 w 46472"/>
                <a:gd name="connsiteY3" fmla="*/ 35170 h 47551"/>
                <a:gd name="connsiteX4" fmla="*/ 15614 w 46472"/>
                <a:gd name="connsiteY4" fmla="*/ 45427 h 47551"/>
                <a:gd name="connsiteX5" fmla="*/ 19732 w 46472"/>
                <a:gd name="connsiteY5" fmla="*/ 43555 h 47551"/>
                <a:gd name="connsiteX6" fmla="*/ 20780 w 46472"/>
                <a:gd name="connsiteY6" fmla="*/ 43555 h 47551"/>
                <a:gd name="connsiteX7" fmla="*/ 21903 w 46472"/>
                <a:gd name="connsiteY7" fmla="*/ 44453 h 47551"/>
                <a:gd name="connsiteX8" fmla="*/ 25572 w 46472"/>
                <a:gd name="connsiteY8" fmla="*/ 45277 h 47551"/>
                <a:gd name="connsiteX9" fmla="*/ 28791 w 46472"/>
                <a:gd name="connsiteY9" fmla="*/ 47448 h 47551"/>
                <a:gd name="connsiteX10" fmla="*/ 29465 w 46472"/>
                <a:gd name="connsiteY10" fmla="*/ 42956 h 47551"/>
                <a:gd name="connsiteX11" fmla="*/ 30139 w 46472"/>
                <a:gd name="connsiteY11" fmla="*/ 39812 h 47551"/>
                <a:gd name="connsiteX12" fmla="*/ 34631 w 46472"/>
                <a:gd name="connsiteY12" fmla="*/ 39063 h 47551"/>
                <a:gd name="connsiteX13" fmla="*/ 36278 w 46472"/>
                <a:gd name="connsiteY13" fmla="*/ 34721 h 47551"/>
                <a:gd name="connsiteX14" fmla="*/ 36278 w 46472"/>
                <a:gd name="connsiteY14" fmla="*/ 29704 h 47551"/>
                <a:gd name="connsiteX15" fmla="*/ 37626 w 46472"/>
                <a:gd name="connsiteY15" fmla="*/ 27533 h 47551"/>
                <a:gd name="connsiteX16" fmla="*/ 39497 w 46472"/>
                <a:gd name="connsiteY16" fmla="*/ 25886 h 47551"/>
                <a:gd name="connsiteX17" fmla="*/ 43690 w 46472"/>
                <a:gd name="connsiteY17" fmla="*/ 24538 h 47551"/>
                <a:gd name="connsiteX18" fmla="*/ 45487 w 46472"/>
                <a:gd name="connsiteY18" fmla="*/ 22517 h 47551"/>
                <a:gd name="connsiteX19" fmla="*/ 45487 w 46472"/>
                <a:gd name="connsiteY19" fmla="*/ 15030 h 47551"/>
                <a:gd name="connsiteX20" fmla="*/ 39273 w 46472"/>
                <a:gd name="connsiteY20" fmla="*/ 10837 h 47551"/>
                <a:gd name="connsiteX21" fmla="*/ 33957 w 46472"/>
                <a:gd name="connsiteY21" fmla="*/ 11586 h 47551"/>
                <a:gd name="connsiteX22" fmla="*/ 27443 w 46472"/>
                <a:gd name="connsiteY22" fmla="*/ 10762 h 47551"/>
                <a:gd name="connsiteX23" fmla="*/ 25272 w 46472"/>
                <a:gd name="connsiteY23" fmla="*/ 3800 h 47551"/>
                <a:gd name="connsiteX24" fmla="*/ 24748 w 46472"/>
                <a:gd name="connsiteY24" fmla="*/ 2527 h 47551"/>
                <a:gd name="connsiteX25" fmla="*/ 23625 w 46472"/>
                <a:gd name="connsiteY25" fmla="*/ 2527 h 47551"/>
                <a:gd name="connsiteX26" fmla="*/ 19208 w 46472"/>
                <a:gd name="connsiteY26" fmla="*/ 2976 h 47551"/>
                <a:gd name="connsiteX27" fmla="*/ 15165 w 46472"/>
                <a:gd name="connsiteY27" fmla="*/ 2976 h 47551"/>
                <a:gd name="connsiteX28" fmla="*/ 11871 w 46472"/>
                <a:gd name="connsiteY28" fmla="*/ 730 h 47551"/>
                <a:gd name="connsiteX29" fmla="*/ 11347 w 46472"/>
                <a:gd name="connsiteY29" fmla="*/ -19 h 47551"/>
                <a:gd name="connsiteX30" fmla="*/ 10523 w 46472"/>
                <a:gd name="connsiteY30" fmla="*/ -19 h 47551"/>
                <a:gd name="connsiteX31" fmla="*/ 6255 w 46472"/>
                <a:gd name="connsiteY31" fmla="*/ 2901 h 47551"/>
                <a:gd name="connsiteX32" fmla="*/ 5881 w 46472"/>
                <a:gd name="connsiteY32" fmla="*/ 7992 h 47551"/>
                <a:gd name="connsiteX33" fmla="*/ 9325 w 46472"/>
                <a:gd name="connsiteY33" fmla="*/ 11960 h 47551"/>
                <a:gd name="connsiteX34" fmla="*/ 19357 w 46472"/>
                <a:gd name="connsiteY34" fmla="*/ 16902 h 47551"/>
                <a:gd name="connsiteX35" fmla="*/ 22652 w 46472"/>
                <a:gd name="connsiteY35" fmla="*/ 18623 h 47551"/>
                <a:gd name="connsiteX36" fmla="*/ 23251 w 46472"/>
                <a:gd name="connsiteY36" fmla="*/ 20869 h 47551"/>
                <a:gd name="connsiteX37" fmla="*/ 22203 w 46472"/>
                <a:gd name="connsiteY37" fmla="*/ 26635 h 47551"/>
                <a:gd name="connsiteX38" fmla="*/ 21828 w 46472"/>
                <a:gd name="connsiteY38" fmla="*/ 27084 h 47551"/>
                <a:gd name="connsiteX39" fmla="*/ 21154 w 46472"/>
                <a:gd name="connsiteY39" fmla="*/ 27084 h 47551"/>
                <a:gd name="connsiteX40" fmla="*/ 18983 w 46472"/>
                <a:gd name="connsiteY40" fmla="*/ 25212 h 47551"/>
                <a:gd name="connsiteX41" fmla="*/ 18983 w 46472"/>
                <a:gd name="connsiteY41" fmla="*/ 23789 h 47551"/>
                <a:gd name="connsiteX42" fmla="*/ 18983 w 46472"/>
                <a:gd name="connsiteY42" fmla="*/ 20196 h 47551"/>
                <a:gd name="connsiteX43" fmla="*/ 16063 w 46472"/>
                <a:gd name="connsiteY43" fmla="*/ 18549 h 47551"/>
                <a:gd name="connsiteX44" fmla="*/ 14416 w 46472"/>
                <a:gd name="connsiteY44" fmla="*/ 20495 h 47551"/>
                <a:gd name="connsiteX45" fmla="*/ 14416 w 46472"/>
                <a:gd name="connsiteY45" fmla="*/ 26185 h 47551"/>
                <a:gd name="connsiteX46" fmla="*/ 12170 w 46472"/>
                <a:gd name="connsiteY46" fmla="*/ 23789 h 47551"/>
                <a:gd name="connsiteX47" fmla="*/ 10523 w 46472"/>
                <a:gd name="connsiteY47" fmla="*/ 21394 h 47551"/>
                <a:gd name="connsiteX48" fmla="*/ 10149 w 46472"/>
                <a:gd name="connsiteY48" fmla="*/ 19298 h 47551"/>
                <a:gd name="connsiteX49" fmla="*/ 6480 w 46472"/>
                <a:gd name="connsiteY49" fmla="*/ 15778 h 47551"/>
                <a:gd name="connsiteX50" fmla="*/ 5507 w 46472"/>
                <a:gd name="connsiteY50" fmla="*/ 15778 h 47551"/>
                <a:gd name="connsiteX51" fmla="*/ 4833 w 46472"/>
                <a:gd name="connsiteY51" fmla="*/ 16527 h 47551"/>
                <a:gd name="connsiteX52" fmla="*/ 2063 w 46472"/>
                <a:gd name="connsiteY52" fmla="*/ 23490 h 47551"/>
                <a:gd name="connsiteX53" fmla="*/ 2437 w 46472"/>
                <a:gd name="connsiteY53" fmla="*/ 29854 h 47551"/>
                <a:gd name="connsiteX54" fmla="*/ 41 w 46472"/>
                <a:gd name="connsiteY54" fmla="*/ 31801 h 47551"/>
                <a:gd name="connsiteX55" fmla="*/ 940 w 46472"/>
                <a:gd name="connsiteY55" fmla="*/ 35544 h 47551"/>
                <a:gd name="connsiteX56" fmla="*/ 5282 w 46472"/>
                <a:gd name="connsiteY56" fmla="*/ 41309 h 47551"/>
                <a:gd name="connsiteX57" fmla="*/ 6106 w 46472"/>
                <a:gd name="connsiteY57" fmla="*/ 41234 h 47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6472" h="47551">
                  <a:moveTo>
                    <a:pt x="6106" y="41234"/>
                  </a:moveTo>
                  <a:cubicBezTo>
                    <a:pt x="6517" y="41369"/>
                    <a:pt x="6967" y="41369"/>
                    <a:pt x="7379" y="41234"/>
                  </a:cubicBezTo>
                  <a:cubicBezTo>
                    <a:pt x="10074" y="40059"/>
                    <a:pt x="11571" y="37154"/>
                    <a:pt x="10972" y="34271"/>
                  </a:cubicBezTo>
                  <a:cubicBezTo>
                    <a:pt x="11496" y="33897"/>
                    <a:pt x="12095" y="34271"/>
                    <a:pt x="12395" y="35170"/>
                  </a:cubicBezTo>
                  <a:cubicBezTo>
                    <a:pt x="13802" y="38471"/>
                    <a:pt x="14880" y="41908"/>
                    <a:pt x="15614" y="45427"/>
                  </a:cubicBezTo>
                  <a:lnTo>
                    <a:pt x="19732" y="43555"/>
                  </a:lnTo>
                  <a:cubicBezTo>
                    <a:pt x="20069" y="43413"/>
                    <a:pt x="20443" y="43413"/>
                    <a:pt x="20780" y="43555"/>
                  </a:cubicBezTo>
                  <a:cubicBezTo>
                    <a:pt x="21304" y="43555"/>
                    <a:pt x="21529" y="44154"/>
                    <a:pt x="21903" y="44453"/>
                  </a:cubicBezTo>
                  <a:cubicBezTo>
                    <a:pt x="23049" y="45007"/>
                    <a:pt x="24299" y="45292"/>
                    <a:pt x="25572" y="45277"/>
                  </a:cubicBezTo>
                  <a:cubicBezTo>
                    <a:pt x="26904" y="45502"/>
                    <a:pt x="28080" y="46295"/>
                    <a:pt x="28791" y="47448"/>
                  </a:cubicBezTo>
                  <a:cubicBezTo>
                    <a:pt x="29308" y="46011"/>
                    <a:pt x="29540" y="44484"/>
                    <a:pt x="29465" y="42956"/>
                  </a:cubicBezTo>
                  <a:cubicBezTo>
                    <a:pt x="29203" y="41863"/>
                    <a:pt x="29450" y="40703"/>
                    <a:pt x="30139" y="39812"/>
                  </a:cubicBezTo>
                  <a:cubicBezTo>
                    <a:pt x="31262" y="38763"/>
                    <a:pt x="33133" y="39812"/>
                    <a:pt x="34631" y="39063"/>
                  </a:cubicBezTo>
                  <a:cubicBezTo>
                    <a:pt x="36128" y="38314"/>
                    <a:pt x="36577" y="36367"/>
                    <a:pt x="36278" y="34721"/>
                  </a:cubicBezTo>
                  <a:cubicBezTo>
                    <a:pt x="35911" y="33066"/>
                    <a:pt x="35911" y="31359"/>
                    <a:pt x="36278" y="29704"/>
                  </a:cubicBezTo>
                  <a:cubicBezTo>
                    <a:pt x="36532" y="28881"/>
                    <a:pt x="36997" y="28132"/>
                    <a:pt x="37626" y="27533"/>
                  </a:cubicBezTo>
                  <a:cubicBezTo>
                    <a:pt x="38135" y="26867"/>
                    <a:pt x="38771" y="26305"/>
                    <a:pt x="39497" y="25886"/>
                  </a:cubicBezTo>
                  <a:cubicBezTo>
                    <a:pt x="40770" y="25212"/>
                    <a:pt x="42417" y="25287"/>
                    <a:pt x="43690" y="24538"/>
                  </a:cubicBezTo>
                  <a:cubicBezTo>
                    <a:pt x="44454" y="24037"/>
                    <a:pt x="45075" y="23333"/>
                    <a:pt x="45487" y="22517"/>
                  </a:cubicBezTo>
                  <a:cubicBezTo>
                    <a:pt x="46685" y="20166"/>
                    <a:pt x="46685" y="17381"/>
                    <a:pt x="45487" y="15030"/>
                  </a:cubicBezTo>
                  <a:cubicBezTo>
                    <a:pt x="44311" y="12619"/>
                    <a:pt x="41945" y="11025"/>
                    <a:pt x="39273" y="10837"/>
                  </a:cubicBezTo>
                  <a:cubicBezTo>
                    <a:pt x="37483" y="10904"/>
                    <a:pt x="35701" y="11152"/>
                    <a:pt x="33957" y="11586"/>
                  </a:cubicBezTo>
                  <a:cubicBezTo>
                    <a:pt x="32010" y="11960"/>
                    <a:pt x="28641" y="12634"/>
                    <a:pt x="27443" y="10762"/>
                  </a:cubicBezTo>
                  <a:cubicBezTo>
                    <a:pt x="26133" y="8666"/>
                    <a:pt x="25385" y="6270"/>
                    <a:pt x="25272" y="3800"/>
                  </a:cubicBezTo>
                  <a:cubicBezTo>
                    <a:pt x="25257" y="3328"/>
                    <a:pt x="25070" y="2871"/>
                    <a:pt x="24748" y="2527"/>
                  </a:cubicBezTo>
                  <a:cubicBezTo>
                    <a:pt x="24381" y="2415"/>
                    <a:pt x="23992" y="2415"/>
                    <a:pt x="23625" y="2527"/>
                  </a:cubicBezTo>
                  <a:lnTo>
                    <a:pt x="19208" y="2976"/>
                  </a:lnTo>
                  <a:cubicBezTo>
                    <a:pt x="17868" y="3156"/>
                    <a:pt x="16505" y="3156"/>
                    <a:pt x="15165" y="2976"/>
                  </a:cubicBezTo>
                  <a:cubicBezTo>
                    <a:pt x="13795" y="2744"/>
                    <a:pt x="12589" y="1921"/>
                    <a:pt x="11871" y="730"/>
                  </a:cubicBezTo>
                  <a:cubicBezTo>
                    <a:pt x="11871" y="730"/>
                    <a:pt x="11871" y="131"/>
                    <a:pt x="11347" y="-19"/>
                  </a:cubicBezTo>
                  <a:cubicBezTo>
                    <a:pt x="11085" y="-131"/>
                    <a:pt x="10785" y="-131"/>
                    <a:pt x="10523" y="-19"/>
                  </a:cubicBezTo>
                  <a:cubicBezTo>
                    <a:pt x="8734" y="258"/>
                    <a:pt x="7161" y="1329"/>
                    <a:pt x="6255" y="2901"/>
                  </a:cubicBezTo>
                  <a:cubicBezTo>
                    <a:pt x="5342" y="4451"/>
                    <a:pt x="5207" y="6330"/>
                    <a:pt x="5881" y="7992"/>
                  </a:cubicBezTo>
                  <a:cubicBezTo>
                    <a:pt x="6645" y="9602"/>
                    <a:pt x="7835" y="10972"/>
                    <a:pt x="9325" y="11960"/>
                  </a:cubicBezTo>
                  <a:cubicBezTo>
                    <a:pt x="12350" y="14191"/>
                    <a:pt x="15741" y="15868"/>
                    <a:pt x="19357" y="16902"/>
                  </a:cubicBezTo>
                  <a:cubicBezTo>
                    <a:pt x="20623" y="17066"/>
                    <a:pt x="21791" y="17680"/>
                    <a:pt x="22652" y="18623"/>
                  </a:cubicBezTo>
                  <a:cubicBezTo>
                    <a:pt x="23034" y="19313"/>
                    <a:pt x="23236" y="20083"/>
                    <a:pt x="23251" y="20869"/>
                  </a:cubicBezTo>
                  <a:cubicBezTo>
                    <a:pt x="23236" y="22839"/>
                    <a:pt x="22884" y="24785"/>
                    <a:pt x="22203" y="26635"/>
                  </a:cubicBezTo>
                  <a:cubicBezTo>
                    <a:pt x="22120" y="26814"/>
                    <a:pt x="21993" y="26971"/>
                    <a:pt x="21828" y="27084"/>
                  </a:cubicBezTo>
                  <a:cubicBezTo>
                    <a:pt x="21611" y="27159"/>
                    <a:pt x="21372" y="27159"/>
                    <a:pt x="21154" y="27084"/>
                  </a:cubicBezTo>
                  <a:cubicBezTo>
                    <a:pt x="20256" y="26635"/>
                    <a:pt x="19283" y="26110"/>
                    <a:pt x="18983" y="25212"/>
                  </a:cubicBezTo>
                  <a:cubicBezTo>
                    <a:pt x="18871" y="24748"/>
                    <a:pt x="18871" y="24254"/>
                    <a:pt x="18983" y="23789"/>
                  </a:cubicBezTo>
                  <a:cubicBezTo>
                    <a:pt x="19275" y="22607"/>
                    <a:pt x="19275" y="21379"/>
                    <a:pt x="18983" y="20196"/>
                  </a:cubicBezTo>
                  <a:cubicBezTo>
                    <a:pt x="18556" y="18990"/>
                    <a:pt x="17314" y="18287"/>
                    <a:pt x="16063" y="18549"/>
                  </a:cubicBezTo>
                  <a:cubicBezTo>
                    <a:pt x="15277" y="18953"/>
                    <a:pt x="14678" y="19649"/>
                    <a:pt x="14416" y="20495"/>
                  </a:cubicBezTo>
                  <a:cubicBezTo>
                    <a:pt x="13233" y="22210"/>
                    <a:pt x="13233" y="24471"/>
                    <a:pt x="14416" y="26185"/>
                  </a:cubicBezTo>
                  <a:lnTo>
                    <a:pt x="12170" y="23789"/>
                  </a:lnTo>
                  <a:cubicBezTo>
                    <a:pt x="11466" y="23108"/>
                    <a:pt x="10912" y="22292"/>
                    <a:pt x="10523" y="21394"/>
                  </a:cubicBezTo>
                  <a:cubicBezTo>
                    <a:pt x="10358" y="20705"/>
                    <a:pt x="10239" y="20001"/>
                    <a:pt x="10149" y="19298"/>
                  </a:cubicBezTo>
                  <a:cubicBezTo>
                    <a:pt x="9700" y="17515"/>
                    <a:pt x="8277" y="16153"/>
                    <a:pt x="6480" y="15778"/>
                  </a:cubicBezTo>
                  <a:cubicBezTo>
                    <a:pt x="6166" y="15674"/>
                    <a:pt x="5821" y="15674"/>
                    <a:pt x="5507" y="15778"/>
                  </a:cubicBezTo>
                  <a:cubicBezTo>
                    <a:pt x="5192" y="15928"/>
                    <a:pt x="4953" y="16198"/>
                    <a:pt x="4833" y="16527"/>
                  </a:cubicBezTo>
                  <a:cubicBezTo>
                    <a:pt x="3575" y="18698"/>
                    <a:pt x="2639" y="21042"/>
                    <a:pt x="2063" y="23490"/>
                  </a:cubicBezTo>
                  <a:cubicBezTo>
                    <a:pt x="1397" y="25586"/>
                    <a:pt x="1531" y="27847"/>
                    <a:pt x="2437" y="29854"/>
                  </a:cubicBezTo>
                  <a:cubicBezTo>
                    <a:pt x="1419" y="30176"/>
                    <a:pt x="566" y="30872"/>
                    <a:pt x="41" y="31801"/>
                  </a:cubicBezTo>
                  <a:cubicBezTo>
                    <a:pt x="-296" y="33118"/>
                    <a:pt x="41" y="34519"/>
                    <a:pt x="940" y="35544"/>
                  </a:cubicBezTo>
                  <a:cubicBezTo>
                    <a:pt x="2235" y="37573"/>
                    <a:pt x="3687" y="39504"/>
                    <a:pt x="5282" y="41309"/>
                  </a:cubicBezTo>
                  <a:cubicBezTo>
                    <a:pt x="5559" y="41309"/>
                    <a:pt x="5836" y="41287"/>
                    <a:pt x="6106" y="41234"/>
                  </a:cubicBezTo>
                  <a:close/>
                </a:path>
              </a:pathLst>
            </a:custGeom>
            <a:grpFill/>
            <a:ln w="7486" cap="flat">
              <a:solidFill>
                <a:schemeClr val="bg1"/>
              </a:solidFill>
              <a:prstDash val="solid"/>
              <a:miter/>
            </a:ln>
          </p:spPr>
          <p:txBody>
            <a:bodyPr rtlCol="0" anchor="ctr"/>
            <a:lstStyle/>
            <a:p>
              <a:endParaRPr lang="en-US"/>
            </a:p>
          </p:txBody>
        </p:sp>
        <p:sp>
          <p:nvSpPr>
            <p:cNvPr id="53" name="Freeform 52">
              <a:extLst>
                <a:ext uri="{FF2B5EF4-FFF2-40B4-BE49-F238E27FC236}">
                  <a16:creationId xmlns:a16="http://schemas.microsoft.com/office/drawing/2014/main" id="{8E2C435C-3A26-6745-853E-5751ADE08ABA}"/>
                </a:ext>
              </a:extLst>
            </p:cNvPr>
            <p:cNvSpPr/>
            <p:nvPr/>
          </p:nvSpPr>
          <p:spPr>
            <a:xfrm>
              <a:off x="6123351" y="6245080"/>
              <a:ext cx="21238" cy="34362"/>
            </a:xfrm>
            <a:custGeom>
              <a:avLst/>
              <a:gdLst>
                <a:gd name="connsiteX0" fmla="*/ 10895 w 21238"/>
                <a:gd name="connsiteY0" fmla="*/ 33405 h 34362"/>
                <a:gd name="connsiteX1" fmla="*/ 11868 w 21238"/>
                <a:gd name="connsiteY1" fmla="*/ 31159 h 34362"/>
                <a:gd name="connsiteX2" fmla="*/ 11194 w 21238"/>
                <a:gd name="connsiteY2" fmla="*/ 17458 h 34362"/>
                <a:gd name="connsiteX3" fmla="*/ 11943 w 21238"/>
                <a:gd name="connsiteY3" fmla="*/ 11094 h 34362"/>
                <a:gd name="connsiteX4" fmla="*/ 15087 w 21238"/>
                <a:gd name="connsiteY4" fmla="*/ 15811 h 34362"/>
                <a:gd name="connsiteX5" fmla="*/ 16884 w 21238"/>
                <a:gd name="connsiteY5" fmla="*/ 12367 h 34362"/>
                <a:gd name="connsiteX6" fmla="*/ 19467 w 21238"/>
                <a:gd name="connsiteY6" fmla="*/ 11408 h 34362"/>
                <a:gd name="connsiteX7" fmla="*/ 19505 w 21238"/>
                <a:gd name="connsiteY7" fmla="*/ 11318 h 34362"/>
                <a:gd name="connsiteX8" fmla="*/ 19505 w 21238"/>
                <a:gd name="connsiteY8" fmla="*/ 8024 h 34362"/>
                <a:gd name="connsiteX9" fmla="*/ 21152 w 21238"/>
                <a:gd name="connsiteY9" fmla="*/ 6377 h 34362"/>
                <a:gd name="connsiteX10" fmla="*/ 16435 w 21238"/>
                <a:gd name="connsiteY10" fmla="*/ 3906 h 34362"/>
                <a:gd name="connsiteX11" fmla="*/ 14863 w 21238"/>
                <a:gd name="connsiteY11" fmla="*/ 2784 h 34362"/>
                <a:gd name="connsiteX12" fmla="*/ 5804 w 21238"/>
                <a:gd name="connsiteY12" fmla="*/ 1211 h 34362"/>
                <a:gd name="connsiteX13" fmla="*/ 4276 w 21238"/>
                <a:gd name="connsiteY13" fmla="*/ -99 h 34362"/>
                <a:gd name="connsiteX14" fmla="*/ 3558 w 21238"/>
                <a:gd name="connsiteY14" fmla="*/ 163 h 34362"/>
                <a:gd name="connsiteX15" fmla="*/ 3183 w 21238"/>
                <a:gd name="connsiteY15" fmla="*/ 2409 h 34362"/>
                <a:gd name="connsiteX16" fmla="*/ 712 w 21238"/>
                <a:gd name="connsiteY16" fmla="*/ 3607 h 34362"/>
                <a:gd name="connsiteX17" fmla="*/ 189 w 21238"/>
                <a:gd name="connsiteY17" fmla="*/ 6377 h 34362"/>
                <a:gd name="connsiteX18" fmla="*/ 1386 w 21238"/>
                <a:gd name="connsiteY18" fmla="*/ 9671 h 34362"/>
                <a:gd name="connsiteX19" fmla="*/ 2884 w 21238"/>
                <a:gd name="connsiteY19" fmla="*/ 10271 h 34362"/>
                <a:gd name="connsiteX20" fmla="*/ 3595 w 21238"/>
                <a:gd name="connsiteY20" fmla="*/ 12599 h 34362"/>
                <a:gd name="connsiteX21" fmla="*/ 3333 w 21238"/>
                <a:gd name="connsiteY21" fmla="*/ 12966 h 34362"/>
                <a:gd name="connsiteX22" fmla="*/ 578 w 21238"/>
                <a:gd name="connsiteY22" fmla="*/ 13063 h 34362"/>
                <a:gd name="connsiteX23" fmla="*/ 488 w 21238"/>
                <a:gd name="connsiteY23" fmla="*/ 12966 h 34362"/>
                <a:gd name="connsiteX24" fmla="*/ 488 w 21238"/>
                <a:gd name="connsiteY24" fmla="*/ 21052 h 34362"/>
                <a:gd name="connsiteX25" fmla="*/ 1087 w 21238"/>
                <a:gd name="connsiteY25" fmla="*/ 23223 h 34362"/>
                <a:gd name="connsiteX26" fmla="*/ 3108 w 21238"/>
                <a:gd name="connsiteY26" fmla="*/ 23747 h 34362"/>
                <a:gd name="connsiteX27" fmla="*/ 638 w 21238"/>
                <a:gd name="connsiteY27" fmla="*/ 25768 h 34362"/>
                <a:gd name="connsiteX28" fmla="*/ 114 w 21238"/>
                <a:gd name="connsiteY28" fmla="*/ 31234 h 34362"/>
                <a:gd name="connsiteX29" fmla="*/ 1611 w 21238"/>
                <a:gd name="connsiteY29" fmla="*/ 32581 h 34362"/>
                <a:gd name="connsiteX30" fmla="*/ 2285 w 21238"/>
                <a:gd name="connsiteY30" fmla="*/ 32132 h 34362"/>
                <a:gd name="connsiteX31" fmla="*/ 3483 w 21238"/>
                <a:gd name="connsiteY31" fmla="*/ 32806 h 34362"/>
                <a:gd name="connsiteX32" fmla="*/ 9547 w 21238"/>
                <a:gd name="connsiteY32" fmla="*/ 34079 h 34362"/>
                <a:gd name="connsiteX33" fmla="*/ 10895 w 21238"/>
                <a:gd name="connsiteY33" fmla="*/ 33405 h 34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238" h="34362">
                  <a:moveTo>
                    <a:pt x="10895" y="33405"/>
                  </a:moveTo>
                  <a:cubicBezTo>
                    <a:pt x="11554" y="32851"/>
                    <a:pt x="11913" y="32020"/>
                    <a:pt x="11868" y="31159"/>
                  </a:cubicBezTo>
                  <a:cubicBezTo>
                    <a:pt x="12317" y="26584"/>
                    <a:pt x="12093" y="21965"/>
                    <a:pt x="11194" y="17458"/>
                  </a:cubicBezTo>
                  <a:cubicBezTo>
                    <a:pt x="10745" y="15212"/>
                    <a:pt x="10296" y="12591"/>
                    <a:pt x="11943" y="11094"/>
                  </a:cubicBezTo>
                  <a:cubicBezTo>
                    <a:pt x="12879" y="12741"/>
                    <a:pt x="13927" y="14313"/>
                    <a:pt x="15087" y="15811"/>
                  </a:cubicBezTo>
                  <a:cubicBezTo>
                    <a:pt x="16128" y="14950"/>
                    <a:pt x="16772" y="13707"/>
                    <a:pt x="16884" y="12367"/>
                  </a:cubicBezTo>
                  <a:cubicBezTo>
                    <a:pt x="17858" y="12816"/>
                    <a:pt x="19018" y="12389"/>
                    <a:pt x="19467" y="11408"/>
                  </a:cubicBezTo>
                  <a:cubicBezTo>
                    <a:pt x="19482" y="11378"/>
                    <a:pt x="19490" y="11348"/>
                    <a:pt x="19505" y="11318"/>
                  </a:cubicBezTo>
                  <a:cubicBezTo>
                    <a:pt x="20029" y="10196"/>
                    <a:pt x="19505" y="9072"/>
                    <a:pt x="19505" y="8024"/>
                  </a:cubicBezTo>
                  <a:cubicBezTo>
                    <a:pt x="19931" y="7366"/>
                    <a:pt x="20493" y="6804"/>
                    <a:pt x="21152" y="6377"/>
                  </a:cubicBezTo>
                  <a:cubicBezTo>
                    <a:pt x="21152" y="3906"/>
                    <a:pt x="17932" y="4580"/>
                    <a:pt x="16435" y="3906"/>
                  </a:cubicBezTo>
                  <a:cubicBezTo>
                    <a:pt x="15866" y="3592"/>
                    <a:pt x="15342" y="3218"/>
                    <a:pt x="14863" y="2784"/>
                  </a:cubicBezTo>
                  <a:cubicBezTo>
                    <a:pt x="12272" y="837"/>
                    <a:pt x="8903" y="253"/>
                    <a:pt x="5804" y="1211"/>
                  </a:cubicBezTo>
                  <a:cubicBezTo>
                    <a:pt x="5744" y="425"/>
                    <a:pt x="5063" y="-159"/>
                    <a:pt x="4276" y="-99"/>
                  </a:cubicBezTo>
                  <a:cubicBezTo>
                    <a:pt x="4014" y="-77"/>
                    <a:pt x="3767" y="14"/>
                    <a:pt x="3558" y="163"/>
                  </a:cubicBezTo>
                  <a:lnTo>
                    <a:pt x="3183" y="2409"/>
                  </a:lnTo>
                  <a:cubicBezTo>
                    <a:pt x="2180" y="2200"/>
                    <a:pt x="1169" y="2694"/>
                    <a:pt x="712" y="3607"/>
                  </a:cubicBezTo>
                  <a:cubicBezTo>
                    <a:pt x="353" y="4483"/>
                    <a:pt x="173" y="5426"/>
                    <a:pt x="189" y="6377"/>
                  </a:cubicBezTo>
                  <a:cubicBezTo>
                    <a:pt x="189" y="7650"/>
                    <a:pt x="189" y="9072"/>
                    <a:pt x="1386" y="9671"/>
                  </a:cubicBezTo>
                  <a:cubicBezTo>
                    <a:pt x="2584" y="10271"/>
                    <a:pt x="2435" y="9671"/>
                    <a:pt x="2884" y="10271"/>
                  </a:cubicBezTo>
                  <a:cubicBezTo>
                    <a:pt x="3722" y="10720"/>
                    <a:pt x="4044" y="11760"/>
                    <a:pt x="3595" y="12599"/>
                  </a:cubicBezTo>
                  <a:cubicBezTo>
                    <a:pt x="3520" y="12734"/>
                    <a:pt x="3438" y="12853"/>
                    <a:pt x="3333" y="12966"/>
                  </a:cubicBezTo>
                  <a:cubicBezTo>
                    <a:pt x="2599" y="13752"/>
                    <a:pt x="1364" y="13796"/>
                    <a:pt x="578" y="13063"/>
                  </a:cubicBezTo>
                  <a:cubicBezTo>
                    <a:pt x="548" y="13026"/>
                    <a:pt x="518" y="12995"/>
                    <a:pt x="488" y="12966"/>
                  </a:cubicBezTo>
                  <a:cubicBezTo>
                    <a:pt x="76" y="15646"/>
                    <a:pt x="76" y="18371"/>
                    <a:pt x="488" y="21052"/>
                  </a:cubicBezTo>
                  <a:cubicBezTo>
                    <a:pt x="488" y="21815"/>
                    <a:pt x="698" y="22564"/>
                    <a:pt x="1087" y="23223"/>
                  </a:cubicBezTo>
                  <a:cubicBezTo>
                    <a:pt x="1506" y="23919"/>
                    <a:pt x="2405" y="24151"/>
                    <a:pt x="3108" y="23747"/>
                  </a:cubicBezTo>
                  <a:cubicBezTo>
                    <a:pt x="3707" y="25019"/>
                    <a:pt x="1836" y="26592"/>
                    <a:pt x="638" y="25768"/>
                  </a:cubicBezTo>
                  <a:cubicBezTo>
                    <a:pt x="-96" y="27490"/>
                    <a:pt x="-276" y="29399"/>
                    <a:pt x="114" y="31234"/>
                  </a:cubicBezTo>
                  <a:cubicBezTo>
                    <a:pt x="114" y="32057"/>
                    <a:pt x="937" y="32956"/>
                    <a:pt x="1611" y="32581"/>
                  </a:cubicBezTo>
                  <a:cubicBezTo>
                    <a:pt x="2285" y="32207"/>
                    <a:pt x="1985" y="32207"/>
                    <a:pt x="2285" y="32132"/>
                  </a:cubicBezTo>
                  <a:cubicBezTo>
                    <a:pt x="2584" y="32057"/>
                    <a:pt x="3183" y="32132"/>
                    <a:pt x="3483" y="32806"/>
                  </a:cubicBezTo>
                  <a:cubicBezTo>
                    <a:pt x="5227" y="34086"/>
                    <a:pt x="7436" y="34550"/>
                    <a:pt x="9547" y="34079"/>
                  </a:cubicBezTo>
                  <a:cubicBezTo>
                    <a:pt x="10034" y="33944"/>
                    <a:pt x="10490" y="33712"/>
                    <a:pt x="10895" y="33405"/>
                  </a:cubicBezTo>
                  <a:close/>
                </a:path>
              </a:pathLst>
            </a:custGeom>
            <a:grpFill/>
            <a:ln w="7486" cap="flat">
              <a:solidFill>
                <a:schemeClr val="bg1"/>
              </a:solidFill>
              <a:prstDash val="solid"/>
              <a:miter/>
            </a:ln>
          </p:spPr>
          <p:txBody>
            <a:bodyPr rtlCol="0" anchor="ctr"/>
            <a:lstStyle/>
            <a:p>
              <a:endParaRPr lang="en-US"/>
            </a:p>
          </p:txBody>
        </p:sp>
        <p:sp>
          <p:nvSpPr>
            <p:cNvPr id="54" name="Freeform 53">
              <a:extLst>
                <a:ext uri="{FF2B5EF4-FFF2-40B4-BE49-F238E27FC236}">
                  <a16:creationId xmlns:a16="http://schemas.microsoft.com/office/drawing/2014/main" id="{46C90DE6-7D92-DA46-BF98-D422C0976585}"/>
                </a:ext>
              </a:extLst>
            </p:cNvPr>
            <p:cNvSpPr/>
            <p:nvPr/>
          </p:nvSpPr>
          <p:spPr>
            <a:xfrm>
              <a:off x="6132910" y="6234247"/>
              <a:ext cx="83104" cy="134633"/>
            </a:xfrm>
            <a:custGeom>
              <a:avLst/>
              <a:gdLst>
                <a:gd name="connsiteX0" fmla="*/ 23347 w 83104"/>
                <a:gd name="connsiteY0" fmla="*/ 106080 h 134633"/>
                <a:gd name="connsiteX1" fmla="*/ 19679 w 83104"/>
                <a:gd name="connsiteY1" fmla="*/ 113567 h 134633"/>
                <a:gd name="connsiteX2" fmla="*/ 23272 w 83104"/>
                <a:gd name="connsiteY2" fmla="*/ 116786 h 134633"/>
                <a:gd name="connsiteX3" fmla="*/ 36674 w 83104"/>
                <a:gd name="connsiteY3" fmla="*/ 111321 h 134633"/>
                <a:gd name="connsiteX4" fmla="*/ 41690 w 83104"/>
                <a:gd name="connsiteY4" fmla="*/ 111321 h 134633"/>
                <a:gd name="connsiteX5" fmla="*/ 44236 w 83104"/>
                <a:gd name="connsiteY5" fmla="*/ 106754 h 134633"/>
                <a:gd name="connsiteX6" fmla="*/ 47230 w 83104"/>
                <a:gd name="connsiteY6" fmla="*/ 108176 h 134633"/>
                <a:gd name="connsiteX7" fmla="*/ 54193 w 83104"/>
                <a:gd name="connsiteY7" fmla="*/ 93202 h 134633"/>
                <a:gd name="connsiteX8" fmla="*/ 53819 w 83104"/>
                <a:gd name="connsiteY8" fmla="*/ 91031 h 134633"/>
                <a:gd name="connsiteX9" fmla="*/ 52247 w 83104"/>
                <a:gd name="connsiteY9" fmla="*/ 90058 h 134633"/>
                <a:gd name="connsiteX10" fmla="*/ 45808 w 83104"/>
                <a:gd name="connsiteY10" fmla="*/ 88710 h 134633"/>
                <a:gd name="connsiteX11" fmla="*/ 42738 w 83104"/>
                <a:gd name="connsiteY11" fmla="*/ 83844 h 134633"/>
                <a:gd name="connsiteX12" fmla="*/ 61156 w 83104"/>
                <a:gd name="connsiteY12" fmla="*/ 88785 h 134633"/>
                <a:gd name="connsiteX13" fmla="*/ 62204 w 83104"/>
                <a:gd name="connsiteY13" fmla="*/ 79276 h 134633"/>
                <a:gd name="connsiteX14" fmla="*/ 60707 w 83104"/>
                <a:gd name="connsiteY14" fmla="*/ 77030 h 134633"/>
                <a:gd name="connsiteX15" fmla="*/ 62129 w 83104"/>
                <a:gd name="connsiteY15" fmla="*/ 75309 h 134633"/>
                <a:gd name="connsiteX16" fmla="*/ 62578 w 83104"/>
                <a:gd name="connsiteY16" fmla="*/ 73063 h 134633"/>
                <a:gd name="connsiteX17" fmla="*/ 62578 w 83104"/>
                <a:gd name="connsiteY17" fmla="*/ 50602 h 134633"/>
                <a:gd name="connsiteX18" fmla="*/ 69167 w 83104"/>
                <a:gd name="connsiteY18" fmla="*/ 50602 h 134633"/>
                <a:gd name="connsiteX19" fmla="*/ 72199 w 83104"/>
                <a:gd name="connsiteY19" fmla="*/ 46132 h 134633"/>
                <a:gd name="connsiteX20" fmla="*/ 73509 w 83104"/>
                <a:gd name="connsiteY20" fmla="*/ 46110 h 134633"/>
                <a:gd name="connsiteX21" fmla="*/ 74183 w 83104"/>
                <a:gd name="connsiteY21" fmla="*/ 51725 h 134633"/>
                <a:gd name="connsiteX22" fmla="*/ 83018 w 83104"/>
                <a:gd name="connsiteY22" fmla="*/ 53746 h 134633"/>
                <a:gd name="connsiteX23" fmla="*/ 76504 w 83104"/>
                <a:gd name="connsiteY23" fmla="*/ 36901 h 134633"/>
                <a:gd name="connsiteX24" fmla="*/ 71039 w 83104"/>
                <a:gd name="connsiteY24" fmla="*/ 30537 h 134633"/>
                <a:gd name="connsiteX25" fmla="*/ 66097 w 83104"/>
                <a:gd name="connsiteY25" fmla="*/ 18633 h 134633"/>
                <a:gd name="connsiteX26" fmla="*/ 57188 w 83104"/>
                <a:gd name="connsiteY26" fmla="*/ 9798 h 134633"/>
                <a:gd name="connsiteX27" fmla="*/ 51947 w 83104"/>
                <a:gd name="connsiteY27" fmla="*/ 8226 h 134633"/>
                <a:gd name="connsiteX28" fmla="*/ 50599 w 83104"/>
                <a:gd name="connsiteY28" fmla="*/ 5231 h 134633"/>
                <a:gd name="connsiteX29" fmla="*/ 47006 w 83104"/>
                <a:gd name="connsiteY29" fmla="*/ 739 h 134633"/>
                <a:gd name="connsiteX30" fmla="*/ 41391 w 83104"/>
                <a:gd name="connsiteY30" fmla="*/ 739 h 134633"/>
                <a:gd name="connsiteX31" fmla="*/ 39144 w 83104"/>
                <a:gd name="connsiteY31" fmla="*/ 4108 h 134633"/>
                <a:gd name="connsiteX32" fmla="*/ 37872 w 83104"/>
                <a:gd name="connsiteY32" fmla="*/ 8900 h 134633"/>
                <a:gd name="connsiteX33" fmla="*/ 40342 w 83104"/>
                <a:gd name="connsiteY33" fmla="*/ 12793 h 134633"/>
                <a:gd name="connsiteX34" fmla="*/ 44011 w 83104"/>
                <a:gd name="connsiteY34" fmla="*/ 13691 h 134633"/>
                <a:gd name="connsiteX35" fmla="*/ 44011 w 83104"/>
                <a:gd name="connsiteY35" fmla="*/ 17884 h 134633"/>
                <a:gd name="connsiteX36" fmla="*/ 41915 w 83104"/>
                <a:gd name="connsiteY36" fmla="*/ 22002 h 134633"/>
                <a:gd name="connsiteX37" fmla="*/ 44835 w 83104"/>
                <a:gd name="connsiteY37" fmla="*/ 24398 h 134633"/>
                <a:gd name="connsiteX38" fmla="*/ 50375 w 83104"/>
                <a:gd name="connsiteY38" fmla="*/ 21104 h 134633"/>
                <a:gd name="connsiteX39" fmla="*/ 44910 w 83104"/>
                <a:gd name="connsiteY39" fmla="*/ 16087 h 134633"/>
                <a:gd name="connsiteX40" fmla="*/ 48803 w 83104"/>
                <a:gd name="connsiteY40" fmla="*/ 14590 h 134633"/>
                <a:gd name="connsiteX41" fmla="*/ 53070 w 83104"/>
                <a:gd name="connsiteY41" fmla="*/ 15338 h 134633"/>
                <a:gd name="connsiteX42" fmla="*/ 56514 w 83104"/>
                <a:gd name="connsiteY42" fmla="*/ 22226 h 134633"/>
                <a:gd name="connsiteX43" fmla="*/ 53519 w 83104"/>
                <a:gd name="connsiteY43" fmla="*/ 19531 h 134633"/>
                <a:gd name="connsiteX44" fmla="*/ 52696 w 83104"/>
                <a:gd name="connsiteY44" fmla="*/ 27018 h 134633"/>
                <a:gd name="connsiteX45" fmla="*/ 48878 w 83104"/>
                <a:gd name="connsiteY45" fmla="*/ 29863 h 134633"/>
                <a:gd name="connsiteX46" fmla="*/ 51423 w 83104"/>
                <a:gd name="connsiteY46" fmla="*/ 35253 h 134633"/>
                <a:gd name="connsiteX47" fmla="*/ 50749 w 83104"/>
                <a:gd name="connsiteY47" fmla="*/ 40569 h 134633"/>
                <a:gd name="connsiteX48" fmla="*/ 46182 w 83104"/>
                <a:gd name="connsiteY48" fmla="*/ 40569 h 134633"/>
                <a:gd name="connsiteX49" fmla="*/ 45808 w 83104"/>
                <a:gd name="connsiteY49" fmla="*/ 45061 h 134633"/>
                <a:gd name="connsiteX50" fmla="*/ 50674 w 83104"/>
                <a:gd name="connsiteY50" fmla="*/ 48730 h 134633"/>
                <a:gd name="connsiteX51" fmla="*/ 45733 w 83104"/>
                <a:gd name="connsiteY51" fmla="*/ 52399 h 134633"/>
                <a:gd name="connsiteX52" fmla="*/ 41016 w 83104"/>
                <a:gd name="connsiteY52" fmla="*/ 46484 h 134633"/>
                <a:gd name="connsiteX53" fmla="*/ 36749 w 83104"/>
                <a:gd name="connsiteY53" fmla="*/ 36751 h 134633"/>
                <a:gd name="connsiteX54" fmla="*/ 31208 w 83104"/>
                <a:gd name="connsiteY54" fmla="*/ 30911 h 134633"/>
                <a:gd name="connsiteX55" fmla="*/ 25743 w 83104"/>
                <a:gd name="connsiteY55" fmla="*/ 33532 h 134633"/>
                <a:gd name="connsiteX56" fmla="*/ 23497 w 83104"/>
                <a:gd name="connsiteY56" fmla="*/ 39297 h 134633"/>
                <a:gd name="connsiteX57" fmla="*/ 21176 w 83104"/>
                <a:gd name="connsiteY57" fmla="*/ 38248 h 134633"/>
                <a:gd name="connsiteX58" fmla="*/ 20577 w 83104"/>
                <a:gd name="connsiteY58" fmla="*/ 35328 h 134633"/>
                <a:gd name="connsiteX59" fmla="*/ 15778 w 83104"/>
                <a:gd name="connsiteY59" fmla="*/ 34018 h 134633"/>
                <a:gd name="connsiteX60" fmla="*/ 15710 w 83104"/>
                <a:gd name="connsiteY60" fmla="*/ 34056 h 134633"/>
                <a:gd name="connsiteX61" fmla="*/ 13090 w 83104"/>
                <a:gd name="connsiteY61" fmla="*/ 38773 h 134633"/>
                <a:gd name="connsiteX62" fmla="*/ 14288 w 83104"/>
                <a:gd name="connsiteY62" fmla="*/ 44238 h 134633"/>
                <a:gd name="connsiteX63" fmla="*/ 25219 w 83104"/>
                <a:gd name="connsiteY63" fmla="*/ 45286 h 134633"/>
                <a:gd name="connsiteX64" fmla="*/ 26866 w 83104"/>
                <a:gd name="connsiteY64" fmla="*/ 45810 h 134633"/>
                <a:gd name="connsiteX65" fmla="*/ 27465 w 83104"/>
                <a:gd name="connsiteY65" fmla="*/ 47158 h 134633"/>
                <a:gd name="connsiteX66" fmla="*/ 26417 w 83104"/>
                <a:gd name="connsiteY66" fmla="*/ 56591 h 134633"/>
                <a:gd name="connsiteX67" fmla="*/ 28513 w 83104"/>
                <a:gd name="connsiteY67" fmla="*/ 65576 h 134633"/>
                <a:gd name="connsiteX68" fmla="*/ 26641 w 83104"/>
                <a:gd name="connsiteY68" fmla="*/ 69469 h 134633"/>
                <a:gd name="connsiteX69" fmla="*/ 32930 w 83104"/>
                <a:gd name="connsiteY69" fmla="*/ 76956 h 134633"/>
                <a:gd name="connsiteX70" fmla="*/ 38621 w 83104"/>
                <a:gd name="connsiteY70" fmla="*/ 78752 h 134633"/>
                <a:gd name="connsiteX71" fmla="*/ 41091 w 83104"/>
                <a:gd name="connsiteY71" fmla="*/ 83469 h 134633"/>
                <a:gd name="connsiteX72" fmla="*/ 39369 w 83104"/>
                <a:gd name="connsiteY72" fmla="*/ 85416 h 134633"/>
                <a:gd name="connsiteX73" fmla="*/ 30984 w 83104"/>
                <a:gd name="connsiteY73" fmla="*/ 87287 h 134633"/>
                <a:gd name="connsiteX74" fmla="*/ 29786 w 83104"/>
                <a:gd name="connsiteY74" fmla="*/ 79351 h 134633"/>
                <a:gd name="connsiteX75" fmla="*/ 22134 w 83104"/>
                <a:gd name="connsiteY75" fmla="*/ 81028 h 134633"/>
                <a:gd name="connsiteX76" fmla="*/ 21775 w 83104"/>
                <a:gd name="connsiteY76" fmla="*/ 81672 h 134633"/>
                <a:gd name="connsiteX77" fmla="*/ 21775 w 83104"/>
                <a:gd name="connsiteY77" fmla="*/ 90881 h 134633"/>
                <a:gd name="connsiteX78" fmla="*/ 35626 w 83104"/>
                <a:gd name="connsiteY78" fmla="*/ 88486 h 134633"/>
                <a:gd name="connsiteX79" fmla="*/ 29487 w 83104"/>
                <a:gd name="connsiteY79" fmla="*/ 97619 h 134633"/>
                <a:gd name="connsiteX80" fmla="*/ 23197 w 83104"/>
                <a:gd name="connsiteY80" fmla="*/ 95074 h 134633"/>
                <a:gd name="connsiteX81" fmla="*/ 18181 w 83104"/>
                <a:gd name="connsiteY81" fmla="*/ 98593 h 134633"/>
                <a:gd name="connsiteX82" fmla="*/ 12491 w 83104"/>
                <a:gd name="connsiteY82" fmla="*/ 95673 h 134633"/>
                <a:gd name="connsiteX83" fmla="*/ 10769 w 83104"/>
                <a:gd name="connsiteY83" fmla="*/ 95673 h 134633"/>
                <a:gd name="connsiteX84" fmla="*/ 9496 w 83104"/>
                <a:gd name="connsiteY84" fmla="*/ 96946 h 134633"/>
                <a:gd name="connsiteX85" fmla="*/ 7325 w 83104"/>
                <a:gd name="connsiteY85" fmla="*/ 110197 h 134633"/>
                <a:gd name="connsiteX86" fmla="*/ 4630 w 83104"/>
                <a:gd name="connsiteY86" fmla="*/ 119631 h 134633"/>
                <a:gd name="connsiteX87" fmla="*/ -87 w 83104"/>
                <a:gd name="connsiteY87" fmla="*/ 132583 h 134633"/>
                <a:gd name="connsiteX88" fmla="*/ 3207 w 83104"/>
                <a:gd name="connsiteY88" fmla="*/ 134530 h 134633"/>
                <a:gd name="connsiteX89" fmla="*/ 7325 w 83104"/>
                <a:gd name="connsiteY89" fmla="*/ 131685 h 134633"/>
                <a:gd name="connsiteX90" fmla="*/ 8149 w 83104"/>
                <a:gd name="connsiteY90" fmla="*/ 126444 h 134633"/>
                <a:gd name="connsiteX91" fmla="*/ 23347 w 83104"/>
                <a:gd name="connsiteY91" fmla="*/ 106080 h 13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83104" h="134633">
                  <a:moveTo>
                    <a:pt x="23347" y="106080"/>
                  </a:moveTo>
                  <a:cubicBezTo>
                    <a:pt x="22374" y="108550"/>
                    <a:pt x="19229" y="110497"/>
                    <a:pt x="19679" y="113567"/>
                  </a:cubicBezTo>
                  <a:cubicBezTo>
                    <a:pt x="20233" y="115191"/>
                    <a:pt x="21595" y="116412"/>
                    <a:pt x="23272" y="116786"/>
                  </a:cubicBezTo>
                  <a:cubicBezTo>
                    <a:pt x="28468" y="118373"/>
                    <a:pt x="34069" y="116089"/>
                    <a:pt x="36674" y="111321"/>
                  </a:cubicBezTo>
                  <a:cubicBezTo>
                    <a:pt x="38141" y="112481"/>
                    <a:pt x="40223" y="112481"/>
                    <a:pt x="41690" y="111321"/>
                  </a:cubicBezTo>
                  <a:cubicBezTo>
                    <a:pt x="43060" y="110153"/>
                    <a:pt x="43966" y="108535"/>
                    <a:pt x="44236" y="106754"/>
                  </a:cubicBezTo>
                  <a:lnTo>
                    <a:pt x="47230" y="108176"/>
                  </a:lnTo>
                  <a:cubicBezTo>
                    <a:pt x="51176" y="104111"/>
                    <a:pt x="53632" y="98840"/>
                    <a:pt x="54193" y="93202"/>
                  </a:cubicBezTo>
                  <a:cubicBezTo>
                    <a:pt x="54306" y="92453"/>
                    <a:pt x="54171" y="91697"/>
                    <a:pt x="53819" y="91031"/>
                  </a:cubicBezTo>
                  <a:cubicBezTo>
                    <a:pt x="53407" y="90559"/>
                    <a:pt x="52853" y="90215"/>
                    <a:pt x="52247" y="90058"/>
                  </a:cubicBezTo>
                  <a:cubicBezTo>
                    <a:pt x="50150" y="89384"/>
                    <a:pt x="47829" y="89459"/>
                    <a:pt x="45808" y="88710"/>
                  </a:cubicBezTo>
                  <a:cubicBezTo>
                    <a:pt x="43786" y="87962"/>
                    <a:pt x="41915" y="85790"/>
                    <a:pt x="42738" y="83844"/>
                  </a:cubicBezTo>
                  <a:lnTo>
                    <a:pt x="61156" y="88785"/>
                  </a:lnTo>
                  <a:cubicBezTo>
                    <a:pt x="62953" y="85790"/>
                    <a:pt x="64675" y="81747"/>
                    <a:pt x="62204" y="79276"/>
                  </a:cubicBezTo>
                  <a:cubicBezTo>
                    <a:pt x="61530" y="78603"/>
                    <a:pt x="60557" y="78004"/>
                    <a:pt x="60707" y="77030"/>
                  </a:cubicBezTo>
                  <a:cubicBezTo>
                    <a:pt x="60857" y="76057"/>
                    <a:pt x="61680" y="75907"/>
                    <a:pt x="62129" y="75309"/>
                  </a:cubicBezTo>
                  <a:cubicBezTo>
                    <a:pt x="62519" y="74627"/>
                    <a:pt x="62676" y="73841"/>
                    <a:pt x="62578" y="73063"/>
                  </a:cubicBezTo>
                  <a:cubicBezTo>
                    <a:pt x="62578" y="65576"/>
                    <a:pt x="62578" y="58089"/>
                    <a:pt x="62578" y="50602"/>
                  </a:cubicBezTo>
                  <a:lnTo>
                    <a:pt x="69167" y="50602"/>
                  </a:lnTo>
                  <a:cubicBezTo>
                    <a:pt x="68770" y="48528"/>
                    <a:pt x="70125" y="46529"/>
                    <a:pt x="72199" y="46132"/>
                  </a:cubicBezTo>
                  <a:cubicBezTo>
                    <a:pt x="72626" y="46050"/>
                    <a:pt x="73075" y="46042"/>
                    <a:pt x="73509" y="46110"/>
                  </a:cubicBezTo>
                  <a:cubicBezTo>
                    <a:pt x="74176" y="47899"/>
                    <a:pt x="74408" y="49823"/>
                    <a:pt x="74183" y="51725"/>
                  </a:cubicBezTo>
                  <a:cubicBezTo>
                    <a:pt x="77238" y="51792"/>
                    <a:pt x="80240" y="52481"/>
                    <a:pt x="83018" y="53746"/>
                  </a:cubicBezTo>
                  <a:cubicBezTo>
                    <a:pt x="82771" y="47562"/>
                    <a:pt x="80480" y="41640"/>
                    <a:pt x="76504" y="36901"/>
                  </a:cubicBezTo>
                  <a:cubicBezTo>
                    <a:pt x="74707" y="34729"/>
                    <a:pt x="72611" y="32858"/>
                    <a:pt x="71039" y="30537"/>
                  </a:cubicBezTo>
                  <a:cubicBezTo>
                    <a:pt x="69010" y="26741"/>
                    <a:pt x="67355" y="22750"/>
                    <a:pt x="66097" y="18633"/>
                  </a:cubicBezTo>
                  <a:cubicBezTo>
                    <a:pt x="64787" y="14388"/>
                    <a:pt x="61448" y="11071"/>
                    <a:pt x="57188" y="9798"/>
                  </a:cubicBezTo>
                  <a:cubicBezTo>
                    <a:pt x="55391" y="9798"/>
                    <a:pt x="53220" y="9798"/>
                    <a:pt x="51947" y="8226"/>
                  </a:cubicBezTo>
                  <a:cubicBezTo>
                    <a:pt x="51303" y="7327"/>
                    <a:pt x="50847" y="6309"/>
                    <a:pt x="50599" y="5231"/>
                  </a:cubicBezTo>
                  <a:cubicBezTo>
                    <a:pt x="50046" y="3314"/>
                    <a:pt x="48758" y="1697"/>
                    <a:pt x="47006" y="739"/>
                  </a:cubicBezTo>
                  <a:cubicBezTo>
                    <a:pt x="45306" y="-384"/>
                    <a:pt x="43090" y="-384"/>
                    <a:pt x="41391" y="739"/>
                  </a:cubicBezTo>
                  <a:cubicBezTo>
                    <a:pt x="40387" y="1667"/>
                    <a:pt x="39616" y="2820"/>
                    <a:pt x="39144" y="4108"/>
                  </a:cubicBezTo>
                  <a:cubicBezTo>
                    <a:pt x="38418" y="5606"/>
                    <a:pt x="37984" y="7237"/>
                    <a:pt x="37872" y="8900"/>
                  </a:cubicBezTo>
                  <a:cubicBezTo>
                    <a:pt x="37804" y="10584"/>
                    <a:pt x="38785" y="12142"/>
                    <a:pt x="40342" y="12793"/>
                  </a:cubicBezTo>
                  <a:cubicBezTo>
                    <a:pt x="41540" y="13242"/>
                    <a:pt x="42963" y="12793"/>
                    <a:pt x="44011" y="13691"/>
                  </a:cubicBezTo>
                  <a:cubicBezTo>
                    <a:pt x="45059" y="14590"/>
                    <a:pt x="44984" y="16536"/>
                    <a:pt x="44011" y="17884"/>
                  </a:cubicBezTo>
                  <a:cubicBezTo>
                    <a:pt x="43023" y="19089"/>
                    <a:pt x="42311" y="20497"/>
                    <a:pt x="41915" y="22002"/>
                  </a:cubicBezTo>
                  <a:cubicBezTo>
                    <a:pt x="41915" y="23574"/>
                    <a:pt x="43562" y="25296"/>
                    <a:pt x="44835" y="24398"/>
                  </a:cubicBezTo>
                  <a:cubicBezTo>
                    <a:pt x="45973" y="22399"/>
                    <a:pt x="48077" y="21148"/>
                    <a:pt x="50375" y="21104"/>
                  </a:cubicBezTo>
                  <a:cubicBezTo>
                    <a:pt x="49140" y="18887"/>
                    <a:pt x="47223" y="17128"/>
                    <a:pt x="44910" y="16087"/>
                  </a:cubicBezTo>
                  <a:cubicBezTo>
                    <a:pt x="46182" y="15518"/>
                    <a:pt x="47477" y="15024"/>
                    <a:pt x="48803" y="14590"/>
                  </a:cubicBezTo>
                  <a:cubicBezTo>
                    <a:pt x="50263" y="14500"/>
                    <a:pt x="51723" y="14762"/>
                    <a:pt x="53070" y="15338"/>
                  </a:cubicBezTo>
                  <a:cubicBezTo>
                    <a:pt x="55466" y="16387"/>
                    <a:pt x="58610" y="19606"/>
                    <a:pt x="56514" y="22226"/>
                  </a:cubicBezTo>
                  <a:cubicBezTo>
                    <a:pt x="56125" y="20819"/>
                    <a:pt x="54957" y="19771"/>
                    <a:pt x="53519" y="19531"/>
                  </a:cubicBezTo>
                  <a:cubicBezTo>
                    <a:pt x="53519" y="22151"/>
                    <a:pt x="52995" y="24697"/>
                    <a:pt x="52696" y="27018"/>
                  </a:cubicBezTo>
                  <a:cubicBezTo>
                    <a:pt x="51124" y="25745"/>
                    <a:pt x="48728" y="27916"/>
                    <a:pt x="48878" y="29863"/>
                  </a:cubicBezTo>
                  <a:cubicBezTo>
                    <a:pt x="49372" y="31810"/>
                    <a:pt x="50233" y="33636"/>
                    <a:pt x="51423" y="35253"/>
                  </a:cubicBezTo>
                  <a:cubicBezTo>
                    <a:pt x="52321" y="36976"/>
                    <a:pt x="52546" y="39596"/>
                    <a:pt x="50749" y="40569"/>
                  </a:cubicBezTo>
                  <a:cubicBezTo>
                    <a:pt x="49432" y="39446"/>
                    <a:pt x="47500" y="39446"/>
                    <a:pt x="46182" y="40569"/>
                  </a:cubicBezTo>
                  <a:cubicBezTo>
                    <a:pt x="44924" y="41752"/>
                    <a:pt x="44767" y="43691"/>
                    <a:pt x="45808" y="45061"/>
                  </a:cubicBezTo>
                  <a:cubicBezTo>
                    <a:pt x="47155" y="46634"/>
                    <a:pt x="49851" y="46858"/>
                    <a:pt x="50674" y="48730"/>
                  </a:cubicBezTo>
                  <a:cubicBezTo>
                    <a:pt x="51498" y="50602"/>
                    <a:pt x="48204" y="53297"/>
                    <a:pt x="45733" y="52399"/>
                  </a:cubicBezTo>
                  <a:cubicBezTo>
                    <a:pt x="43457" y="51103"/>
                    <a:pt x="41772" y="48992"/>
                    <a:pt x="41016" y="46484"/>
                  </a:cubicBezTo>
                  <a:lnTo>
                    <a:pt x="36749" y="36751"/>
                  </a:lnTo>
                  <a:cubicBezTo>
                    <a:pt x="35626" y="34206"/>
                    <a:pt x="34053" y="31361"/>
                    <a:pt x="31208" y="30911"/>
                  </a:cubicBezTo>
                  <a:cubicBezTo>
                    <a:pt x="29037" y="30694"/>
                    <a:pt x="26933" y="31705"/>
                    <a:pt x="25743" y="33532"/>
                  </a:cubicBezTo>
                  <a:cubicBezTo>
                    <a:pt x="24642" y="35299"/>
                    <a:pt x="23886" y="37253"/>
                    <a:pt x="23497" y="39297"/>
                  </a:cubicBezTo>
                  <a:cubicBezTo>
                    <a:pt x="22748" y="39970"/>
                    <a:pt x="21475" y="39297"/>
                    <a:pt x="21176" y="38248"/>
                  </a:cubicBezTo>
                  <a:cubicBezTo>
                    <a:pt x="20876" y="37200"/>
                    <a:pt x="21176" y="36302"/>
                    <a:pt x="20577" y="35328"/>
                  </a:cubicBezTo>
                  <a:cubicBezTo>
                    <a:pt x="19611" y="33644"/>
                    <a:pt x="17462" y="33052"/>
                    <a:pt x="15778" y="34018"/>
                  </a:cubicBezTo>
                  <a:cubicBezTo>
                    <a:pt x="15755" y="34033"/>
                    <a:pt x="15733" y="34041"/>
                    <a:pt x="15710" y="34056"/>
                  </a:cubicBezTo>
                  <a:cubicBezTo>
                    <a:pt x="14071" y="35059"/>
                    <a:pt x="13075" y="36848"/>
                    <a:pt x="13090" y="38773"/>
                  </a:cubicBezTo>
                  <a:cubicBezTo>
                    <a:pt x="13188" y="40644"/>
                    <a:pt x="13592" y="42494"/>
                    <a:pt x="14288" y="44238"/>
                  </a:cubicBezTo>
                  <a:lnTo>
                    <a:pt x="25219" y="45286"/>
                  </a:lnTo>
                  <a:cubicBezTo>
                    <a:pt x="25810" y="45286"/>
                    <a:pt x="26387" y="45466"/>
                    <a:pt x="26866" y="45810"/>
                  </a:cubicBezTo>
                  <a:cubicBezTo>
                    <a:pt x="27210" y="46177"/>
                    <a:pt x="27420" y="46656"/>
                    <a:pt x="27465" y="47158"/>
                  </a:cubicBezTo>
                  <a:cubicBezTo>
                    <a:pt x="27637" y="50340"/>
                    <a:pt x="27278" y="53529"/>
                    <a:pt x="26417" y="56591"/>
                  </a:cubicBezTo>
                  <a:cubicBezTo>
                    <a:pt x="25631" y="59751"/>
                    <a:pt x="26409" y="63090"/>
                    <a:pt x="28513" y="65576"/>
                  </a:cubicBezTo>
                  <a:cubicBezTo>
                    <a:pt x="28775" y="67140"/>
                    <a:pt x="28027" y="68698"/>
                    <a:pt x="26641" y="69469"/>
                  </a:cubicBezTo>
                  <a:cubicBezTo>
                    <a:pt x="27323" y="72875"/>
                    <a:pt x="29696" y="75698"/>
                    <a:pt x="32930" y="76956"/>
                  </a:cubicBezTo>
                  <a:cubicBezTo>
                    <a:pt x="34802" y="77704"/>
                    <a:pt x="36824" y="77854"/>
                    <a:pt x="38621" y="78752"/>
                  </a:cubicBezTo>
                  <a:cubicBezTo>
                    <a:pt x="40507" y="79486"/>
                    <a:pt x="41563" y="81500"/>
                    <a:pt x="41091" y="83469"/>
                  </a:cubicBezTo>
                  <a:cubicBezTo>
                    <a:pt x="40687" y="84248"/>
                    <a:pt x="40095" y="84914"/>
                    <a:pt x="39369" y="85416"/>
                  </a:cubicBezTo>
                  <a:cubicBezTo>
                    <a:pt x="36973" y="87437"/>
                    <a:pt x="33305" y="89384"/>
                    <a:pt x="30984" y="87287"/>
                  </a:cubicBezTo>
                  <a:cubicBezTo>
                    <a:pt x="31583" y="84517"/>
                    <a:pt x="32032" y="81148"/>
                    <a:pt x="29786" y="79351"/>
                  </a:cubicBezTo>
                  <a:cubicBezTo>
                    <a:pt x="27210" y="77697"/>
                    <a:pt x="23781" y="78446"/>
                    <a:pt x="22134" y="81028"/>
                  </a:cubicBezTo>
                  <a:cubicBezTo>
                    <a:pt x="22000" y="81231"/>
                    <a:pt x="21880" y="81448"/>
                    <a:pt x="21775" y="81672"/>
                  </a:cubicBezTo>
                  <a:cubicBezTo>
                    <a:pt x="20607" y="84630"/>
                    <a:pt x="20607" y="87924"/>
                    <a:pt x="21775" y="90881"/>
                  </a:cubicBezTo>
                  <a:cubicBezTo>
                    <a:pt x="26514" y="91196"/>
                    <a:pt x="31261" y="90372"/>
                    <a:pt x="35626" y="88486"/>
                  </a:cubicBezTo>
                  <a:cubicBezTo>
                    <a:pt x="34907" y="92236"/>
                    <a:pt x="32691" y="95531"/>
                    <a:pt x="29487" y="97619"/>
                  </a:cubicBezTo>
                  <a:cubicBezTo>
                    <a:pt x="27630" y="96265"/>
                    <a:pt x="25473" y="95396"/>
                    <a:pt x="23197" y="95074"/>
                  </a:cubicBezTo>
                  <a:cubicBezTo>
                    <a:pt x="20876" y="94819"/>
                    <a:pt x="18735" y="96324"/>
                    <a:pt x="18181" y="98593"/>
                  </a:cubicBezTo>
                  <a:cubicBezTo>
                    <a:pt x="16452" y="97327"/>
                    <a:pt x="14528" y="96339"/>
                    <a:pt x="12491" y="95673"/>
                  </a:cubicBezTo>
                  <a:cubicBezTo>
                    <a:pt x="11930" y="95486"/>
                    <a:pt x="11331" y="95486"/>
                    <a:pt x="10769" y="95673"/>
                  </a:cubicBezTo>
                  <a:cubicBezTo>
                    <a:pt x="10208" y="95935"/>
                    <a:pt x="9758" y="96384"/>
                    <a:pt x="9496" y="96946"/>
                  </a:cubicBezTo>
                  <a:cubicBezTo>
                    <a:pt x="7977" y="101198"/>
                    <a:pt x="7243" y="105683"/>
                    <a:pt x="7325" y="110197"/>
                  </a:cubicBezTo>
                  <a:cubicBezTo>
                    <a:pt x="6756" y="113424"/>
                    <a:pt x="5858" y="116591"/>
                    <a:pt x="4630" y="119631"/>
                  </a:cubicBezTo>
                  <a:cubicBezTo>
                    <a:pt x="3132" y="123973"/>
                    <a:pt x="1560" y="128241"/>
                    <a:pt x="-87" y="132583"/>
                  </a:cubicBezTo>
                  <a:cubicBezTo>
                    <a:pt x="782" y="133556"/>
                    <a:pt x="1935" y="134238"/>
                    <a:pt x="3207" y="134530"/>
                  </a:cubicBezTo>
                  <a:cubicBezTo>
                    <a:pt x="5049" y="134567"/>
                    <a:pt x="6711" y="133422"/>
                    <a:pt x="7325" y="131685"/>
                  </a:cubicBezTo>
                  <a:cubicBezTo>
                    <a:pt x="7864" y="129993"/>
                    <a:pt x="8141" y="128226"/>
                    <a:pt x="8149" y="126444"/>
                  </a:cubicBezTo>
                  <a:cubicBezTo>
                    <a:pt x="9055" y="117363"/>
                    <a:pt x="14902" y="109531"/>
                    <a:pt x="23347" y="106080"/>
                  </a:cubicBezTo>
                  <a:close/>
                </a:path>
              </a:pathLst>
            </a:custGeom>
            <a:grpFill/>
            <a:ln w="7486" cap="flat">
              <a:solidFill>
                <a:schemeClr val="bg1"/>
              </a:solidFill>
              <a:prstDash val="solid"/>
              <a:miter/>
            </a:ln>
          </p:spPr>
          <p:txBody>
            <a:bodyPr rtlCol="0" anchor="ctr"/>
            <a:lstStyle/>
            <a:p>
              <a:endParaRPr lang="en-US"/>
            </a:p>
          </p:txBody>
        </p:sp>
        <p:sp>
          <p:nvSpPr>
            <p:cNvPr id="55" name="Freeform 54">
              <a:extLst>
                <a:ext uri="{FF2B5EF4-FFF2-40B4-BE49-F238E27FC236}">
                  <a16:creationId xmlns:a16="http://schemas.microsoft.com/office/drawing/2014/main" id="{A1C7C1CA-9C86-C840-8E3C-FDC29393AEF9}"/>
                </a:ext>
              </a:extLst>
            </p:cNvPr>
            <p:cNvSpPr/>
            <p:nvPr/>
          </p:nvSpPr>
          <p:spPr>
            <a:xfrm>
              <a:off x="6142542" y="6368506"/>
              <a:ext cx="46744" cy="80559"/>
            </a:xfrm>
            <a:custGeom>
              <a:avLst/>
              <a:gdLst>
                <a:gd name="connsiteX0" fmla="*/ 40593 w 46744"/>
                <a:gd name="connsiteY0" fmla="*/ 72146 h 80559"/>
                <a:gd name="connsiteX1" fmla="*/ 37673 w 46744"/>
                <a:gd name="connsiteY1" fmla="*/ 63985 h 80559"/>
                <a:gd name="connsiteX2" fmla="*/ 35427 w 46744"/>
                <a:gd name="connsiteY2" fmla="*/ 61889 h 80559"/>
                <a:gd name="connsiteX3" fmla="*/ 35877 w 46744"/>
                <a:gd name="connsiteY3" fmla="*/ 60690 h 80559"/>
                <a:gd name="connsiteX4" fmla="*/ 37524 w 46744"/>
                <a:gd name="connsiteY4" fmla="*/ 58070 h 80559"/>
                <a:gd name="connsiteX5" fmla="*/ 38422 w 46744"/>
                <a:gd name="connsiteY5" fmla="*/ 55450 h 80559"/>
                <a:gd name="connsiteX6" fmla="*/ 36700 w 46744"/>
                <a:gd name="connsiteY6" fmla="*/ 51332 h 80559"/>
                <a:gd name="connsiteX7" fmla="*/ 39770 w 46744"/>
                <a:gd name="connsiteY7" fmla="*/ 48936 h 80559"/>
                <a:gd name="connsiteX8" fmla="*/ 46658 w 46744"/>
                <a:gd name="connsiteY8" fmla="*/ 46915 h 80559"/>
                <a:gd name="connsiteX9" fmla="*/ 46059 w 46744"/>
                <a:gd name="connsiteY9" fmla="*/ 36732 h 80559"/>
                <a:gd name="connsiteX10" fmla="*/ 45011 w 46744"/>
                <a:gd name="connsiteY10" fmla="*/ 33813 h 80559"/>
                <a:gd name="connsiteX11" fmla="*/ 42016 w 46744"/>
                <a:gd name="connsiteY11" fmla="*/ 33813 h 80559"/>
                <a:gd name="connsiteX12" fmla="*/ 41641 w 46744"/>
                <a:gd name="connsiteY12" fmla="*/ 36508 h 80559"/>
                <a:gd name="connsiteX13" fmla="*/ 40369 w 46744"/>
                <a:gd name="connsiteY13" fmla="*/ 38754 h 80559"/>
                <a:gd name="connsiteX14" fmla="*/ 39320 w 46744"/>
                <a:gd name="connsiteY14" fmla="*/ 38754 h 80559"/>
                <a:gd name="connsiteX15" fmla="*/ 35128 w 46744"/>
                <a:gd name="connsiteY15" fmla="*/ 35535 h 80559"/>
                <a:gd name="connsiteX16" fmla="*/ 34454 w 46744"/>
                <a:gd name="connsiteY16" fmla="*/ 34336 h 80559"/>
                <a:gd name="connsiteX17" fmla="*/ 34454 w 46744"/>
                <a:gd name="connsiteY17" fmla="*/ 33139 h 80559"/>
                <a:gd name="connsiteX18" fmla="*/ 39021 w 46744"/>
                <a:gd name="connsiteY18" fmla="*/ 27898 h 80559"/>
                <a:gd name="connsiteX19" fmla="*/ 40743 w 46744"/>
                <a:gd name="connsiteY19" fmla="*/ 26251 h 80559"/>
                <a:gd name="connsiteX20" fmla="*/ 38797 w 46744"/>
                <a:gd name="connsiteY20" fmla="*/ 22582 h 80559"/>
                <a:gd name="connsiteX21" fmla="*/ 35577 w 46744"/>
                <a:gd name="connsiteY21" fmla="*/ 17716 h 80559"/>
                <a:gd name="connsiteX22" fmla="*/ 34080 w 46744"/>
                <a:gd name="connsiteY22" fmla="*/ 14047 h 80559"/>
                <a:gd name="connsiteX23" fmla="*/ 30860 w 46744"/>
                <a:gd name="connsiteY23" fmla="*/ 11951 h 80559"/>
                <a:gd name="connsiteX24" fmla="*/ 28165 w 46744"/>
                <a:gd name="connsiteY24" fmla="*/ 11951 h 80559"/>
                <a:gd name="connsiteX25" fmla="*/ 28165 w 46744"/>
                <a:gd name="connsiteY25" fmla="*/ 11052 h 80559"/>
                <a:gd name="connsiteX26" fmla="*/ 25694 w 46744"/>
                <a:gd name="connsiteY26" fmla="*/ -103 h 80559"/>
                <a:gd name="connsiteX27" fmla="*/ 21277 w 46744"/>
                <a:gd name="connsiteY27" fmla="*/ 5437 h 80559"/>
                <a:gd name="connsiteX28" fmla="*/ 21801 w 46744"/>
                <a:gd name="connsiteY28" fmla="*/ 12026 h 80559"/>
                <a:gd name="connsiteX29" fmla="*/ 22924 w 46744"/>
                <a:gd name="connsiteY29" fmla="*/ 13598 h 80559"/>
                <a:gd name="connsiteX30" fmla="*/ 22924 w 46744"/>
                <a:gd name="connsiteY30" fmla="*/ 15021 h 80559"/>
                <a:gd name="connsiteX31" fmla="*/ 21726 w 46744"/>
                <a:gd name="connsiteY31" fmla="*/ 27149 h 80559"/>
                <a:gd name="connsiteX32" fmla="*/ 16036 w 46744"/>
                <a:gd name="connsiteY32" fmla="*/ 19662 h 80559"/>
                <a:gd name="connsiteX33" fmla="*/ 10271 w 46744"/>
                <a:gd name="connsiteY33" fmla="*/ 20187 h 80559"/>
                <a:gd name="connsiteX34" fmla="*/ 8849 w 46744"/>
                <a:gd name="connsiteY34" fmla="*/ 20187 h 80559"/>
                <a:gd name="connsiteX35" fmla="*/ 7726 w 46744"/>
                <a:gd name="connsiteY35" fmla="*/ 17566 h 80559"/>
                <a:gd name="connsiteX36" fmla="*/ 7726 w 46744"/>
                <a:gd name="connsiteY36" fmla="*/ 10079 h 80559"/>
                <a:gd name="connsiteX37" fmla="*/ 2343 w 46744"/>
                <a:gd name="connsiteY37" fmla="*/ 6320 h 80559"/>
                <a:gd name="connsiteX38" fmla="*/ 2260 w 46744"/>
                <a:gd name="connsiteY38" fmla="*/ 6335 h 80559"/>
                <a:gd name="connsiteX39" fmla="*/ 1437 w 46744"/>
                <a:gd name="connsiteY39" fmla="*/ 12325 h 80559"/>
                <a:gd name="connsiteX40" fmla="*/ 4357 w 46744"/>
                <a:gd name="connsiteY40" fmla="*/ 13149 h 80559"/>
                <a:gd name="connsiteX41" fmla="*/ 4956 w 46744"/>
                <a:gd name="connsiteY41" fmla="*/ 17042 h 80559"/>
                <a:gd name="connsiteX42" fmla="*/ 3234 w 46744"/>
                <a:gd name="connsiteY42" fmla="*/ 19737 h 80559"/>
                <a:gd name="connsiteX43" fmla="*/ 2335 w 46744"/>
                <a:gd name="connsiteY43" fmla="*/ 26400 h 80559"/>
                <a:gd name="connsiteX44" fmla="*/ 9822 w 46744"/>
                <a:gd name="connsiteY44" fmla="*/ 30968 h 80559"/>
                <a:gd name="connsiteX45" fmla="*/ 9448 w 46744"/>
                <a:gd name="connsiteY45" fmla="*/ 41823 h 80559"/>
                <a:gd name="connsiteX46" fmla="*/ 8400 w 46744"/>
                <a:gd name="connsiteY46" fmla="*/ 43096 h 80559"/>
                <a:gd name="connsiteX47" fmla="*/ 8400 w 46744"/>
                <a:gd name="connsiteY47" fmla="*/ 44519 h 80559"/>
                <a:gd name="connsiteX48" fmla="*/ 8400 w 46744"/>
                <a:gd name="connsiteY48" fmla="*/ 48337 h 80559"/>
                <a:gd name="connsiteX49" fmla="*/ 11919 w 46744"/>
                <a:gd name="connsiteY49" fmla="*/ 55075 h 80559"/>
                <a:gd name="connsiteX50" fmla="*/ 16860 w 46744"/>
                <a:gd name="connsiteY50" fmla="*/ 55075 h 80559"/>
                <a:gd name="connsiteX51" fmla="*/ 23374 w 46744"/>
                <a:gd name="connsiteY51" fmla="*/ 57246 h 80559"/>
                <a:gd name="connsiteX52" fmla="*/ 28090 w 46744"/>
                <a:gd name="connsiteY52" fmla="*/ 52754 h 80559"/>
                <a:gd name="connsiteX53" fmla="*/ 30860 w 46744"/>
                <a:gd name="connsiteY53" fmla="*/ 54626 h 80559"/>
                <a:gd name="connsiteX54" fmla="*/ 31235 w 46744"/>
                <a:gd name="connsiteY54" fmla="*/ 55674 h 80559"/>
                <a:gd name="connsiteX55" fmla="*/ 28989 w 46744"/>
                <a:gd name="connsiteY55" fmla="*/ 57172 h 80559"/>
                <a:gd name="connsiteX56" fmla="*/ 26368 w 46744"/>
                <a:gd name="connsiteY56" fmla="*/ 58070 h 80559"/>
                <a:gd name="connsiteX57" fmla="*/ 25769 w 46744"/>
                <a:gd name="connsiteY57" fmla="*/ 66081 h 80559"/>
                <a:gd name="connsiteX58" fmla="*/ 25095 w 46744"/>
                <a:gd name="connsiteY58" fmla="*/ 66081 h 80559"/>
                <a:gd name="connsiteX59" fmla="*/ 22999 w 46744"/>
                <a:gd name="connsiteY59" fmla="*/ 64135 h 80559"/>
                <a:gd name="connsiteX60" fmla="*/ 19637 w 46744"/>
                <a:gd name="connsiteY60" fmla="*/ 64569 h 80559"/>
                <a:gd name="connsiteX61" fmla="*/ 19630 w 46744"/>
                <a:gd name="connsiteY61" fmla="*/ 64584 h 80559"/>
                <a:gd name="connsiteX62" fmla="*/ 18956 w 46744"/>
                <a:gd name="connsiteY62" fmla="*/ 68252 h 80559"/>
                <a:gd name="connsiteX63" fmla="*/ 22849 w 46744"/>
                <a:gd name="connsiteY63" fmla="*/ 75739 h 80559"/>
                <a:gd name="connsiteX64" fmla="*/ 25245 w 46744"/>
                <a:gd name="connsiteY64" fmla="*/ 77012 h 80559"/>
                <a:gd name="connsiteX65" fmla="*/ 28315 w 46744"/>
                <a:gd name="connsiteY65" fmla="*/ 76338 h 80559"/>
                <a:gd name="connsiteX66" fmla="*/ 35352 w 46744"/>
                <a:gd name="connsiteY66" fmla="*/ 80456 h 80559"/>
                <a:gd name="connsiteX67" fmla="*/ 40593 w 46744"/>
                <a:gd name="connsiteY67" fmla="*/ 72146 h 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744" h="80559">
                  <a:moveTo>
                    <a:pt x="40593" y="72146"/>
                  </a:moveTo>
                  <a:cubicBezTo>
                    <a:pt x="41454" y="69084"/>
                    <a:pt x="40279" y="65812"/>
                    <a:pt x="37673" y="63985"/>
                  </a:cubicBezTo>
                  <a:cubicBezTo>
                    <a:pt x="36700" y="63461"/>
                    <a:pt x="35427" y="62936"/>
                    <a:pt x="35427" y="61889"/>
                  </a:cubicBezTo>
                  <a:cubicBezTo>
                    <a:pt x="35465" y="61454"/>
                    <a:pt x="35614" y="61042"/>
                    <a:pt x="35877" y="60690"/>
                  </a:cubicBezTo>
                  <a:lnTo>
                    <a:pt x="37524" y="58070"/>
                  </a:lnTo>
                  <a:cubicBezTo>
                    <a:pt x="38130" y="57336"/>
                    <a:pt x="38445" y="56400"/>
                    <a:pt x="38422" y="55450"/>
                  </a:cubicBezTo>
                  <a:cubicBezTo>
                    <a:pt x="38422" y="53952"/>
                    <a:pt x="36550" y="52829"/>
                    <a:pt x="36700" y="51332"/>
                  </a:cubicBezTo>
                  <a:cubicBezTo>
                    <a:pt x="36850" y="49834"/>
                    <a:pt x="38422" y="49310"/>
                    <a:pt x="39770" y="48936"/>
                  </a:cubicBezTo>
                  <a:lnTo>
                    <a:pt x="46658" y="46915"/>
                  </a:lnTo>
                  <a:cubicBezTo>
                    <a:pt x="44861" y="43920"/>
                    <a:pt x="46658" y="40176"/>
                    <a:pt x="46059" y="36732"/>
                  </a:cubicBezTo>
                  <a:cubicBezTo>
                    <a:pt x="46066" y="35662"/>
                    <a:pt x="45699" y="34628"/>
                    <a:pt x="45011" y="33813"/>
                  </a:cubicBezTo>
                  <a:cubicBezTo>
                    <a:pt x="44172" y="33011"/>
                    <a:pt x="42854" y="33011"/>
                    <a:pt x="42016" y="33813"/>
                  </a:cubicBezTo>
                  <a:cubicBezTo>
                    <a:pt x="41417" y="34561"/>
                    <a:pt x="41641" y="35610"/>
                    <a:pt x="41641" y="36508"/>
                  </a:cubicBezTo>
                  <a:cubicBezTo>
                    <a:pt x="41641" y="37406"/>
                    <a:pt x="41641" y="38679"/>
                    <a:pt x="40369" y="38754"/>
                  </a:cubicBezTo>
                  <a:cubicBezTo>
                    <a:pt x="40032" y="38866"/>
                    <a:pt x="39657" y="38866"/>
                    <a:pt x="39320" y="38754"/>
                  </a:cubicBezTo>
                  <a:cubicBezTo>
                    <a:pt x="37696" y="38005"/>
                    <a:pt x="36266" y="36905"/>
                    <a:pt x="35128" y="35535"/>
                  </a:cubicBezTo>
                  <a:cubicBezTo>
                    <a:pt x="34806" y="35198"/>
                    <a:pt x="34574" y="34786"/>
                    <a:pt x="34454" y="34336"/>
                  </a:cubicBezTo>
                  <a:cubicBezTo>
                    <a:pt x="34379" y="33940"/>
                    <a:pt x="34379" y="33535"/>
                    <a:pt x="34454" y="33139"/>
                  </a:cubicBezTo>
                  <a:cubicBezTo>
                    <a:pt x="35442" y="30990"/>
                    <a:pt x="37029" y="29170"/>
                    <a:pt x="39021" y="27898"/>
                  </a:cubicBezTo>
                  <a:cubicBezTo>
                    <a:pt x="39747" y="27531"/>
                    <a:pt x="40346" y="26962"/>
                    <a:pt x="40743" y="26251"/>
                  </a:cubicBezTo>
                  <a:cubicBezTo>
                    <a:pt x="41267" y="24903"/>
                    <a:pt x="39920" y="23555"/>
                    <a:pt x="38797" y="22582"/>
                  </a:cubicBezTo>
                  <a:cubicBezTo>
                    <a:pt x="37389" y="21212"/>
                    <a:pt x="36288" y="19550"/>
                    <a:pt x="35577" y="17716"/>
                  </a:cubicBezTo>
                  <a:cubicBezTo>
                    <a:pt x="35173" y="16458"/>
                    <a:pt x="34671" y="15230"/>
                    <a:pt x="34080" y="14047"/>
                  </a:cubicBezTo>
                  <a:cubicBezTo>
                    <a:pt x="33436" y="12842"/>
                    <a:pt x="32223" y="12048"/>
                    <a:pt x="30860" y="11951"/>
                  </a:cubicBezTo>
                  <a:cubicBezTo>
                    <a:pt x="29962" y="11951"/>
                    <a:pt x="28839" y="12400"/>
                    <a:pt x="28165" y="11951"/>
                  </a:cubicBezTo>
                  <a:cubicBezTo>
                    <a:pt x="28113" y="11651"/>
                    <a:pt x="28113" y="11352"/>
                    <a:pt x="28165" y="11052"/>
                  </a:cubicBezTo>
                  <a:lnTo>
                    <a:pt x="25694" y="-103"/>
                  </a:lnTo>
                  <a:cubicBezTo>
                    <a:pt x="23875" y="1439"/>
                    <a:pt x="22378" y="3326"/>
                    <a:pt x="21277" y="5437"/>
                  </a:cubicBezTo>
                  <a:cubicBezTo>
                    <a:pt x="20154" y="7548"/>
                    <a:pt x="20356" y="10116"/>
                    <a:pt x="21801" y="12026"/>
                  </a:cubicBezTo>
                  <a:cubicBezTo>
                    <a:pt x="22243" y="12497"/>
                    <a:pt x="22617" y="13029"/>
                    <a:pt x="22924" y="13598"/>
                  </a:cubicBezTo>
                  <a:cubicBezTo>
                    <a:pt x="23037" y="14062"/>
                    <a:pt x="23037" y="14556"/>
                    <a:pt x="22924" y="15021"/>
                  </a:cubicBezTo>
                  <a:cubicBezTo>
                    <a:pt x="22550" y="19063"/>
                    <a:pt x="22176" y="23106"/>
                    <a:pt x="21726" y="27149"/>
                  </a:cubicBezTo>
                  <a:cubicBezTo>
                    <a:pt x="18806" y="25629"/>
                    <a:pt x="16718" y="22882"/>
                    <a:pt x="16036" y="19662"/>
                  </a:cubicBezTo>
                  <a:cubicBezTo>
                    <a:pt x="14135" y="19992"/>
                    <a:pt x="12203" y="20164"/>
                    <a:pt x="10271" y="20187"/>
                  </a:cubicBezTo>
                  <a:cubicBezTo>
                    <a:pt x="9807" y="20306"/>
                    <a:pt x="9313" y="20306"/>
                    <a:pt x="8849" y="20187"/>
                  </a:cubicBezTo>
                  <a:cubicBezTo>
                    <a:pt x="7876" y="19737"/>
                    <a:pt x="7726" y="18539"/>
                    <a:pt x="7726" y="17566"/>
                  </a:cubicBezTo>
                  <a:cubicBezTo>
                    <a:pt x="8078" y="15080"/>
                    <a:pt x="8078" y="12565"/>
                    <a:pt x="7726" y="10079"/>
                  </a:cubicBezTo>
                  <a:cubicBezTo>
                    <a:pt x="7277" y="7556"/>
                    <a:pt x="4866" y="5871"/>
                    <a:pt x="2343" y="6320"/>
                  </a:cubicBezTo>
                  <a:cubicBezTo>
                    <a:pt x="2313" y="6328"/>
                    <a:pt x="2290" y="6328"/>
                    <a:pt x="2260" y="6335"/>
                  </a:cubicBezTo>
                  <a:cubicBezTo>
                    <a:pt x="-210" y="7159"/>
                    <a:pt x="-1109" y="11127"/>
                    <a:pt x="1437" y="12325"/>
                  </a:cubicBezTo>
                  <a:cubicBezTo>
                    <a:pt x="2335" y="12774"/>
                    <a:pt x="3458" y="12325"/>
                    <a:pt x="4357" y="13149"/>
                  </a:cubicBezTo>
                  <a:cubicBezTo>
                    <a:pt x="5532" y="14099"/>
                    <a:pt x="5794" y="15784"/>
                    <a:pt x="4956" y="17042"/>
                  </a:cubicBezTo>
                  <a:cubicBezTo>
                    <a:pt x="4506" y="18015"/>
                    <a:pt x="3758" y="18839"/>
                    <a:pt x="3234" y="19737"/>
                  </a:cubicBezTo>
                  <a:cubicBezTo>
                    <a:pt x="2006" y="21736"/>
                    <a:pt x="1684" y="24154"/>
                    <a:pt x="2335" y="26400"/>
                  </a:cubicBezTo>
                  <a:cubicBezTo>
                    <a:pt x="3181" y="29702"/>
                    <a:pt x="6505" y="31724"/>
                    <a:pt x="9822" y="30968"/>
                  </a:cubicBezTo>
                  <a:cubicBezTo>
                    <a:pt x="11896" y="34329"/>
                    <a:pt x="11746" y="38612"/>
                    <a:pt x="9448" y="41823"/>
                  </a:cubicBezTo>
                  <a:cubicBezTo>
                    <a:pt x="9051" y="42205"/>
                    <a:pt x="8699" y="42632"/>
                    <a:pt x="8400" y="43096"/>
                  </a:cubicBezTo>
                  <a:cubicBezTo>
                    <a:pt x="8287" y="43560"/>
                    <a:pt x="8287" y="44055"/>
                    <a:pt x="8400" y="44519"/>
                  </a:cubicBezTo>
                  <a:cubicBezTo>
                    <a:pt x="8400" y="45792"/>
                    <a:pt x="8400" y="47064"/>
                    <a:pt x="8400" y="48337"/>
                  </a:cubicBezTo>
                  <a:cubicBezTo>
                    <a:pt x="8400" y="51033"/>
                    <a:pt x="9298" y="54252"/>
                    <a:pt x="11919" y="55075"/>
                  </a:cubicBezTo>
                  <a:cubicBezTo>
                    <a:pt x="14539" y="55899"/>
                    <a:pt x="15213" y="55075"/>
                    <a:pt x="16860" y="55075"/>
                  </a:cubicBezTo>
                  <a:cubicBezTo>
                    <a:pt x="18507" y="55075"/>
                    <a:pt x="21127" y="58145"/>
                    <a:pt x="23374" y="57246"/>
                  </a:cubicBezTo>
                  <a:cubicBezTo>
                    <a:pt x="25620" y="56348"/>
                    <a:pt x="25844" y="52979"/>
                    <a:pt x="28090" y="52754"/>
                  </a:cubicBezTo>
                  <a:cubicBezTo>
                    <a:pt x="29296" y="52792"/>
                    <a:pt x="30374" y="53526"/>
                    <a:pt x="30860" y="54626"/>
                  </a:cubicBezTo>
                  <a:cubicBezTo>
                    <a:pt x="31092" y="54925"/>
                    <a:pt x="31227" y="55292"/>
                    <a:pt x="31235" y="55674"/>
                  </a:cubicBezTo>
                  <a:cubicBezTo>
                    <a:pt x="31235" y="56648"/>
                    <a:pt x="29962" y="57097"/>
                    <a:pt x="28989" y="57172"/>
                  </a:cubicBezTo>
                  <a:cubicBezTo>
                    <a:pt x="28015" y="57246"/>
                    <a:pt x="26892" y="57172"/>
                    <a:pt x="26368" y="58070"/>
                  </a:cubicBezTo>
                  <a:cubicBezTo>
                    <a:pt x="28150" y="60526"/>
                    <a:pt x="27903" y="63918"/>
                    <a:pt x="25769" y="66081"/>
                  </a:cubicBezTo>
                  <a:cubicBezTo>
                    <a:pt x="25552" y="66164"/>
                    <a:pt x="25312" y="66164"/>
                    <a:pt x="25095" y="66081"/>
                  </a:cubicBezTo>
                  <a:cubicBezTo>
                    <a:pt x="24122" y="66081"/>
                    <a:pt x="23748" y="64883"/>
                    <a:pt x="22999" y="64135"/>
                  </a:cubicBezTo>
                  <a:cubicBezTo>
                    <a:pt x="21951" y="63326"/>
                    <a:pt x="20446" y="63520"/>
                    <a:pt x="19637" y="64569"/>
                  </a:cubicBezTo>
                  <a:cubicBezTo>
                    <a:pt x="19637" y="64576"/>
                    <a:pt x="19630" y="64584"/>
                    <a:pt x="19630" y="64584"/>
                  </a:cubicBezTo>
                  <a:cubicBezTo>
                    <a:pt x="18956" y="65677"/>
                    <a:pt x="18717" y="66987"/>
                    <a:pt x="18956" y="68252"/>
                  </a:cubicBezTo>
                  <a:cubicBezTo>
                    <a:pt x="19398" y="71105"/>
                    <a:pt x="20768" y="73740"/>
                    <a:pt x="22849" y="75739"/>
                  </a:cubicBezTo>
                  <a:cubicBezTo>
                    <a:pt x="23448" y="76458"/>
                    <a:pt x="24309" y="76915"/>
                    <a:pt x="25245" y="77012"/>
                  </a:cubicBezTo>
                  <a:cubicBezTo>
                    <a:pt x="26293" y="77012"/>
                    <a:pt x="27267" y="76413"/>
                    <a:pt x="28315" y="76338"/>
                  </a:cubicBezTo>
                  <a:cubicBezTo>
                    <a:pt x="31085" y="76338"/>
                    <a:pt x="32807" y="79258"/>
                    <a:pt x="35352" y="80456"/>
                  </a:cubicBezTo>
                  <a:cubicBezTo>
                    <a:pt x="37718" y="78127"/>
                    <a:pt x="39515" y="75282"/>
                    <a:pt x="40593" y="72146"/>
                  </a:cubicBezTo>
                  <a:close/>
                </a:path>
              </a:pathLst>
            </a:custGeom>
            <a:grpFill/>
            <a:ln w="7486" cap="flat">
              <a:solidFill>
                <a:schemeClr val="bg1"/>
              </a:solidFill>
              <a:prstDash val="solid"/>
              <a:miter/>
            </a:ln>
          </p:spPr>
          <p:txBody>
            <a:bodyPr rtlCol="0" anchor="ctr"/>
            <a:lstStyle/>
            <a:p>
              <a:endParaRPr lang="en-US"/>
            </a:p>
          </p:txBody>
        </p:sp>
        <p:sp>
          <p:nvSpPr>
            <p:cNvPr id="56" name="Freeform 55">
              <a:extLst>
                <a:ext uri="{FF2B5EF4-FFF2-40B4-BE49-F238E27FC236}">
                  <a16:creationId xmlns:a16="http://schemas.microsoft.com/office/drawing/2014/main" id="{1A5BB98B-9328-2B4B-A70F-CB2AA4C585CB}"/>
                </a:ext>
              </a:extLst>
            </p:cNvPr>
            <p:cNvSpPr/>
            <p:nvPr/>
          </p:nvSpPr>
          <p:spPr>
            <a:xfrm>
              <a:off x="6165053" y="5565638"/>
              <a:ext cx="16430" cy="10730"/>
            </a:xfrm>
            <a:custGeom>
              <a:avLst/>
              <a:gdLst>
                <a:gd name="connsiteX0" fmla="*/ 15386 w 16430"/>
                <a:gd name="connsiteY0" fmla="*/ 9753 h 10730"/>
                <a:gd name="connsiteX1" fmla="*/ 15910 w 16430"/>
                <a:gd name="connsiteY1" fmla="*/ 6458 h 10730"/>
                <a:gd name="connsiteX2" fmla="*/ 15162 w 16430"/>
                <a:gd name="connsiteY2" fmla="*/ 5784 h 10730"/>
                <a:gd name="connsiteX3" fmla="*/ 11868 w 16430"/>
                <a:gd name="connsiteY3" fmla="*/ 1742 h 10730"/>
                <a:gd name="connsiteX4" fmla="*/ 8498 w 16430"/>
                <a:gd name="connsiteY4" fmla="*/ 469 h 10730"/>
                <a:gd name="connsiteX5" fmla="*/ 1461 w 16430"/>
                <a:gd name="connsiteY5" fmla="*/ 5635 h 10730"/>
                <a:gd name="connsiteX6" fmla="*/ 1086 w 16430"/>
                <a:gd name="connsiteY6" fmla="*/ 9828 h 10730"/>
                <a:gd name="connsiteX7" fmla="*/ 5953 w 16430"/>
                <a:gd name="connsiteY7" fmla="*/ 9828 h 10730"/>
                <a:gd name="connsiteX8" fmla="*/ 11718 w 16430"/>
                <a:gd name="connsiteY8" fmla="*/ 10576 h 10730"/>
                <a:gd name="connsiteX9" fmla="*/ 15386 w 16430"/>
                <a:gd name="connsiteY9" fmla="*/ 9753 h 10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30" h="10730">
                  <a:moveTo>
                    <a:pt x="15386" y="9753"/>
                  </a:moveTo>
                  <a:cubicBezTo>
                    <a:pt x="16419" y="8974"/>
                    <a:pt x="16652" y="7514"/>
                    <a:pt x="15910" y="6458"/>
                  </a:cubicBezTo>
                  <a:cubicBezTo>
                    <a:pt x="15701" y="6196"/>
                    <a:pt x="15446" y="5964"/>
                    <a:pt x="15162" y="5784"/>
                  </a:cubicBezTo>
                  <a:cubicBezTo>
                    <a:pt x="13822" y="4654"/>
                    <a:pt x="12706" y="3284"/>
                    <a:pt x="11868" y="1742"/>
                  </a:cubicBezTo>
                  <a:cubicBezTo>
                    <a:pt x="10670" y="-205"/>
                    <a:pt x="10894" y="-579"/>
                    <a:pt x="8498" y="469"/>
                  </a:cubicBezTo>
                  <a:cubicBezTo>
                    <a:pt x="5788" y="1629"/>
                    <a:pt x="3385" y="3396"/>
                    <a:pt x="1461" y="5635"/>
                  </a:cubicBezTo>
                  <a:cubicBezTo>
                    <a:pt x="188" y="7132"/>
                    <a:pt x="-1085" y="8779"/>
                    <a:pt x="1086" y="9828"/>
                  </a:cubicBezTo>
                  <a:cubicBezTo>
                    <a:pt x="3257" y="10875"/>
                    <a:pt x="4605" y="9828"/>
                    <a:pt x="5953" y="9828"/>
                  </a:cubicBezTo>
                  <a:cubicBezTo>
                    <a:pt x="7884" y="9970"/>
                    <a:pt x="9808" y="10217"/>
                    <a:pt x="11718" y="10576"/>
                  </a:cubicBezTo>
                  <a:cubicBezTo>
                    <a:pt x="12998" y="10756"/>
                    <a:pt x="14308" y="10464"/>
                    <a:pt x="15386" y="9753"/>
                  </a:cubicBezTo>
                  <a:close/>
                </a:path>
              </a:pathLst>
            </a:custGeom>
            <a:grpFill/>
            <a:ln w="7486" cap="flat">
              <a:solidFill>
                <a:schemeClr val="bg1"/>
              </a:solidFill>
              <a:prstDash val="solid"/>
              <a:miter/>
            </a:ln>
          </p:spPr>
          <p:txBody>
            <a:bodyPr rtlCol="0" anchor="ctr"/>
            <a:lstStyle/>
            <a:p>
              <a:endParaRPr lang="en-US"/>
            </a:p>
          </p:txBody>
        </p:sp>
        <p:sp>
          <p:nvSpPr>
            <p:cNvPr id="57" name="Freeform 56">
              <a:extLst>
                <a:ext uri="{FF2B5EF4-FFF2-40B4-BE49-F238E27FC236}">
                  <a16:creationId xmlns:a16="http://schemas.microsoft.com/office/drawing/2014/main" id="{E255B7CD-6230-5549-A771-B7E5E50ECA09}"/>
                </a:ext>
              </a:extLst>
            </p:cNvPr>
            <p:cNvSpPr/>
            <p:nvPr/>
          </p:nvSpPr>
          <p:spPr>
            <a:xfrm>
              <a:off x="6140799" y="5682201"/>
              <a:ext cx="12592" cy="12780"/>
            </a:xfrm>
            <a:custGeom>
              <a:avLst/>
              <a:gdLst>
                <a:gd name="connsiteX0" fmla="*/ 3179 w 12592"/>
                <a:gd name="connsiteY0" fmla="*/ 10959 h 12780"/>
                <a:gd name="connsiteX1" fmla="*/ 6923 w 12592"/>
                <a:gd name="connsiteY1" fmla="*/ 12531 h 12780"/>
                <a:gd name="connsiteX2" fmla="*/ 9843 w 12592"/>
                <a:gd name="connsiteY2" fmla="*/ 12531 h 12780"/>
                <a:gd name="connsiteX3" fmla="*/ 12500 w 12592"/>
                <a:gd name="connsiteY3" fmla="*/ 9514 h 12780"/>
                <a:gd name="connsiteX4" fmla="*/ 12239 w 12592"/>
                <a:gd name="connsiteY4" fmla="*/ 8488 h 12780"/>
                <a:gd name="connsiteX5" fmla="*/ 10891 w 12592"/>
                <a:gd name="connsiteY5" fmla="*/ 6242 h 12780"/>
                <a:gd name="connsiteX6" fmla="*/ 8794 w 12592"/>
                <a:gd name="connsiteY6" fmla="*/ 4595 h 12780"/>
                <a:gd name="connsiteX7" fmla="*/ 6923 w 12592"/>
                <a:gd name="connsiteY7" fmla="*/ 3322 h 12780"/>
                <a:gd name="connsiteX8" fmla="*/ 4003 w 12592"/>
                <a:gd name="connsiteY8" fmla="*/ -47 h 12780"/>
                <a:gd name="connsiteX9" fmla="*/ 3329 w 12592"/>
                <a:gd name="connsiteY9" fmla="*/ -47 h 12780"/>
                <a:gd name="connsiteX10" fmla="*/ 2580 w 12592"/>
                <a:gd name="connsiteY10" fmla="*/ -47 h 12780"/>
                <a:gd name="connsiteX11" fmla="*/ 334 w 12592"/>
                <a:gd name="connsiteY11" fmla="*/ 1376 h 12780"/>
                <a:gd name="connsiteX12" fmla="*/ 334 w 12592"/>
                <a:gd name="connsiteY12" fmla="*/ 3846 h 12780"/>
                <a:gd name="connsiteX13" fmla="*/ 2281 w 12592"/>
                <a:gd name="connsiteY13" fmla="*/ 5044 h 12780"/>
                <a:gd name="connsiteX14" fmla="*/ 3703 w 12592"/>
                <a:gd name="connsiteY14" fmla="*/ 6691 h 12780"/>
                <a:gd name="connsiteX15" fmla="*/ 2281 w 12592"/>
                <a:gd name="connsiteY15" fmla="*/ 9162 h 12780"/>
                <a:gd name="connsiteX16" fmla="*/ 3179 w 12592"/>
                <a:gd name="connsiteY16" fmla="*/ 10959 h 1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92" h="12780">
                  <a:moveTo>
                    <a:pt x="3179" y="10959"/>
                  </a:moveTo>
                  <a:cubicBezTo>
                    <a:pt x="4355" y="11633"/>
                    <a:pt x="5613" y="12164"/>
                    <a:pt x="6923" y="12531"/>
                  </a:cubicBezTo>
                  <a:cubicBezTo>
                    <a:pt x="7889" y="12726"/>
                    <a:pt x="8877" y="12726"/>
                    <a:pt x="9843" y="12531"/>
                  </a:cubicBezTo>
                  <a:cubicBezTo>
                    <a:pt x="11407" y="12434"/>
                    <a:pt x="12598" y="11078"/>
                    <a:pt x="12500" y="9514"/>
                  </a:cubicBezTo>
                  <a:cubicBezTo>
                    <a:pt x="12478" y="9154"/>
                    <a:pt x="12388" y="8810"/>
                    <a:pt x="12239" y="8488"/>
                  </a:cubicBezTo>
                  <a:cubicBezTo>
                    <a:pt x="11909" y="7672"/>
                    <a:pt x="11452" y="6916"/>
                    <a:pt x="10891" y="6242"/>
                  </a:cubicBezTo>
                  <a:cubicBezTo>
                    <a:pt x="10389" y="5478"/>
                    <a:pt x="9656" y="4902"/>
                    <a:pt x="8794" y="4595"/>
                  </a:cubicBezTo>
                  <a:cubicBezTo>
                    <a:pt x="8038" y="4408"/>
                    <a:pt x="7379" y="3958"/>
                    <a:pt x="6923" y="3322"/>
                  </a:cubicBezTo>
                  <a:cubicBezTo>
                    <a:pt x="6316" y="1929"/>
                    <a:pt x="5298" y="754"/>
                    <a:pt x="4003" y="-47"/>
                  </a:cubicBezTo>
                  <a:lnTo>
                    <a:pt x="3329" y="-47"/>
                  </a:lnTo>
                  <a:cubicBezTo>
                    <a:pt x="3082" y="-122"/>
                    <a:pt x="2827" y="-122"/>
                    <a:pt x="2580" y="-47"/>
                  </a:cubicBezTo>
                  <a:cubicBezTo>
                    <a:pt x="1742" y="267"/>
                    <a:pt x="978" y="746"/>
                    <a:pt x="334" y="1376"/>
                  </a:cubicBezTo>
                  <a:cubicBezTo>
                    <a:pt x="-227" y="2102"/>
                    <a:pt x="-227" y="3120"/>
                    <a:pt x="334" y="3846"/>
                  </a:cubicBezTo>
                  <a:cubicBezTo>
                    <a:pt x="851" y="4423"/>
                    <a:pt x="1532" y="4842"/>
                    <a:pt x="2281" y="5044"/>
                  </a:cubicBezTo>
                  <a:cubicBezTo>
                    <a:pt x="3030" y="5044"/>
                    <a:pt x="3778" y="5868"/>
                    <a:pt x="3703" y="6691"/>
                  </a:cubicBezTo>
                  <a:cubicBezTo>
                    <a:pt x="3628" y="7514"/>
                    <a:pt x="2281" y="8188"/>
                    <a:pt x="2281" y="9162"/>
                  </a:cubicBezTo>
                  <a:cubicBezTo>
                    <a:pt x="2206" y="9888"/>
                    <a:pt x="2558" y="10584"/>
                    <a:pt x="3179" y="10959"/>
                  </a:cubicBezTo>
                  <a:close/>
                </a:path>
              </a:pathLst>
            </a:custGeom>
            <a:grpFill/>
            <a:ln w="7486" cap="flat">
              <a:solidFill>
                <a:schemeClr val="bg1"/>
              </a:solidFill>
              <a:prstDash val="solid"/>
              <a:miter/>
            </a:ln>
          </p:spPr>
          <p:txBody>
            <a:bodyPr rtlCol="0" anchor="ctr"/>
            <a:lstStyle/>
            <a:p>
              <a:endParaRPr lang="en-US"/>
            </a:p>
          </p:txBody>
        </p:sp>
        <p:sp>
          <p:nvSpPr>
            <p:cNvPr id="58" name="Freeform 57">
              <a:extLst>
                <a:ext uri="{FF2B5EF4-FFF2-40B4-BE49-F238E27FC236}">
                  <a16:creationId xmlns:a16="http://schemas.microsoft.com/office/drawing/2014/main" id="{D9F94933-61C0-A547-AF8A-36F9A07BAC6B}"/>
                </a:ext>
              </a:extLst>
            </p:cNvPr>
            <p:cNvSpPr/>
            <p:nvPr/>
          </p:nvSpPr>
          <p:spPr>
            <a:xfrm>
              <a:off x="6176035" y="5664972"/>
              <a:ext cx="14655" cy="9159"/>
            </a:xfrm>
            <a:custGeom>
              <a:avLst/>
              <a:gdLst>
                <a:gd name="connsiteX0" fmla="*/ 14288 w 14655"/>
                <a:gd name="connsiteY0" fmla="*/ 4753 h 9159"/>
                <a:gd name="connsiteX1" fmla="*/ 10095 w 14655"/>
                <a:gd name="connsiteY1" fmla="*/ 1983 h 9159"/>
                <a:gd name="connsiteX2" fmla="*/ 5828 w 14655"/>
                <a:gd name="connsiteY2" fmla="*/ 411 h 9159"/>
                <a:gd name="connsiteX3" fmla="*/ 3806 w 14655"/>
                <a:gd name="connsiteY3" fmla="*/ 2133 h 9159"/>
                <a:gd name="connsiteX4" fmla="*/ 2608 w 14655"/>
                <a:gd name="connsiteY4" fmla="*/ 2133 h 9159"/>
                <a:gd name="connsiteX5" fmla="*/ 737 w 14655"/>
                <a:gd name="connsiteY5" fmla="*/ 4304 h 9159"/>
                <a:gd name="connsiteX6" fmla="*/ -87 w 14655"/>
                <a:gd name="connsiteY6" fmla="*/ 4304 h 9159"/>
                <a:gd name="connsiteX7" fmla="*/ 3447 w 14655"/>
                <a:gd name="connsiteY7" fmla="*/ 7179 h 9159"/>
                <a:gd name="connsiteX8" fmla="*/ 3657 w 14655"/>
                <a:gd name="connsiteY8" fmla="*/ 7149 h 9159"/>
                <a:gd name="connsiteX9" fmla="*/ 6202 w 14655"/>
                <a:gd name="connsiteY9" fmla="*/ 7149 h 9159"/>
                <a:gd name="connsiteX10" fmla="*/ 6651 w 14655"/>
                <a:gd name="connsiteY10" fmla="*/ 7898 h 9159"/>
                <a:gd name="connsiteX11" fmla="*/ 9721 w 14655"/>
                <a:gd name="connsiteY11" fmla="*/ 9021 h 9159"/>
                <a:gd name="connsiteX12" fmla="*/ 12042 w 14655"/>
                <a:gd name="connsiteY12" fmla="*/ 8422 h 9159"/>
                <a:gd name="connsiteX13" fmla="*/ 12409 w 14655"/>
                <a:gd name="connsiteY13" fmla="*/ 6767 h 9159"/>
                <a:gd name="connsiteX14" fmla="*/ 12042 w 14655"/>
                <a:gd name="connsiteY14" fmla="*/ 6401 h 9159"/>
                <a:gd name="connsiteX15" fmla="*/ 14288 w 14655"/>
                <a:gd name="connsiteY15" fmla="*/ 6401 h 9159"/>
                <a:gd name="connsiteX16" fmla="*/ 14288 w 14655"/>
                <a:gd name="connsiteY16" fmla="*/ 4753 h 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55" h="9159">
                  <a:moveTo>
                    <a:pt x="14288" y="4753"/>
                  </a:moveTo>
                  <a:cubicBezTo>
                    <a:pt x="13090" y="3256"/>
                    <a:pt x="11069" y="3705"/>
                    <a:pt x="10095" y="1983"/>
                  </a:cubicBezTo>
                  <a:cubicBezTo>
                    <a:pt x="9122" y="261"/>
                    <a:pt x="7550" y="-787"/>
                    <a:pt x="5828" y="411"/>
                  </a:cubicBezTo>
                  <a:cubicBezTo>
                    <a:pt x="4106" y="1609"/>
                    <a:pt x="4630" y="1759"/>
                    <a:pt x="3806" y="2133"/>
                  </a:cubicBezTo>
                  <a:lnTo>
                    <a:pt x="2608" y="2133"/>
                  </a:lnTo>
                  <a:cubicBezTo>
                    <a:pt x="1665" y="2500"/>
                    <a:pt x="961" y="3316"/>
                    <a:pt x="737" y="4304"/>
                  </a:cubicBezTo>
                  <a:lnTo>
                    <a:pt x="-87" y="4304"/>
                  </a:lnTo>
                  <a:cubicBezTo>
                    <a:pt x="93" y="6071"/>
                    <a:pt x="1672" y="7359"/>
                    <a:pt x="3447" y="7179"/>
                  </a:cubicBezTo>
                  <a:cubicBezTo>
                    <a:pt x="3514" y="7172"/>
                    <a:pt x="3589" y="7164"/>
                    <a:pt x="3657" y="7149"/>
                  </a:cubicBezTo>
                  <a:cubicBezTo>
                    <a:pt x="4480" y="7149"/>
                    <a:pt x="5603" y="6326"/>
                    <a:pt x="6202" y="7149"/>
                  </a:cubicBezTo>
                  <a:cubicBezTo>
                    <a:pt x="6382" y="7381"/>
                    <a:pt x="6532" y="7636"/>
                    <a:pt x="6651" y="7898"/>
                  </a:cubicBezTo>
                  <a:cubicBezTo>
                    <a:pt x="7422" y="8766"/>
                    <a:pt x="8575" y="9185"/>
                    <a:pt x="9721" y="9021"/>
                  </a:cubicBezTo>
                  <a:cubicBezTo>
                    <a:pt x="10544" y="9096"/>
                    <a:pt x="11361" y="8886"/>
                    <a:pt x="12042" y="8422"/>
                  </a:cubicBezTo>
                  <a:cubicBezTo>
                    <a:pt x="12603" y="8070"/>
                    <a:pt x="12768" y="7329"/>
                    <a:pt x="12409" y="6767"/>
                  </a:cubicBezTo>
                  <a:cubicBezTo>
                    <a:pt x="12319" y="6618"/>
                    <a:pt x="12192" y="6498"/>
                    <a:pt x="12042" y="6401"/>
                  </a:cubicBezTo>
                  <a:cubicBezTo>
                    <a:pt x="12776" y="6213"/>
                    <a:pt x="13554" y="6213"/>
                    <a:pt x="14288" y="6401"/>
                  </a:cubicBezTo>
                  <a:cubicBezTo>
                    <a:pt x="14662" y="5914"/>
                    <a:pt x="14662" y="5240"/>
                    <a:pt x="14288" y="4753"/>
                  </a:cubicBezTo>
                  <a:close/>
                </a:path>
              </a:pathLst>
            </a:custGeom>
            <a:grpFill/>
            <a:ln w="7486" cap="flat">
              <a:solidFill>
                <a:schemeClr val="bg1"/>
              </a:solidFill>
              <a:prstDash val="solid"/>
              <a:miter/>
            </a:ln>
          </p:spPr>
          <p:txBody>
            <a:bodyPr rtlCol="0" anchor="ctr"/>
            <a:lstStyle/>
            <a:p>
              <a:endParaRPr lang="en-US"/>
            </a:p>
          </p:txBody>
        </p:sp>
        <p:sp>
          <p:nvSpPr>
            <p:cNvPr id="59" name="Freeform 58">
              <a:extLst>
                <a:ext uri="{FF2B5EF4-FFF2-40B4-BE49-F238E27FC236}">
                  <a16:creationId xmlns:a16="http://schemas.microsoft.com/office/drawing/2014/main" id="{C19B777E-63B7-0B4A-BA0A-5EAC9E152FF4}"/>
                </a:ext>
              </a:extLst>
            </p:cNvPr>
            <p:cNvSpPr/>
            <p:nvPr/>
          </p:nvSpPr>
          <p:spPr>
            <a:xfrm>
              <a:off x="6164670" y="5661135"/>
              <a:ext cx="6984" cy="10065"/>
            </a:xfrm>
            <a:custGeom>
              <a:avLst/>
              <a:gdLst>
                <a:gd name="connsiteX0" fmla="*/ 3341 w 6984"/>
                <a:gd name="connsiteY0" fmla="*/ 9789 h 10065"/>
                <a:gd name="connsiteX1" fmla="*/ 3716 w 6984"/>
                <a:gd name="connsiteY1" fmla="*/ 9789 h 10065"/>
                <a:gd name="connsiteX2" fmla="*/ 5812 w 6984"/>
                <a:gd name="connsiteY2" fmla="*/ 9789 h 10065"/>
                <a:gd name="connsiteX3" fmla="*/ 6785 w 6984"/>
                <a:gd name="connsiteY3" fmla="*/ 7543 h 10065"/>
                <a:gd name="connsiteX4" fmla="*/ 6785 w 6984"/>
                <a:gd name="connsiteY4" fmla="*/ 5821 h 10065"/>
                <a:gd name="connsiteX5" fmla="*/ 5962 w 6984"/>
                <a:gd name="connsiteY5" fmla="*/ 2901 h 10065"/>
                <a:gd name="connsiteX6" fmla="*/ 5962 w 6984"/>
                <a:gd name="connsiteY6" fmla="*/ 655 h 10065"/>
                <a:gd name="connsiteX7" fmla="*/ 4240 w 6984"/>
                <a:gd name="connsiteY7" fmla="*/ -19 h 10065"/>
                <a:gd name="connsiteX8" fmla="*/ 2518 w 6984"/>
                <a:gd name="connsiteY8" fmla="*/ -19 h 10065"/>
                <a:gd name="connsiteX9" fmla="*/ 796 w 6984"/>
                <a:gd name="connsiteY9" fmla="*/ -19 h 10065"/>
                <a:gd name="connsiteX10" fmla="*/ 122 w 6984"/>
                <a:gd name="connsiteY10" fmla="*/ 2302 h 10065"/>
                <a:gd name="connsiteX11" fmla="*/ 2293 w 6984"/>
                <a:gd name="connsiteY11" fmla="*/ 3799 h 10065"/>
                <a:gd name="connsiteX12" fmla="*/ 3266 w 6984"/>
                <a:gd name="connsiteY12" fmla="*/ 4323 h 10065"/>
                <a:gd name="connsiteX13" fmla="*/ 3266 w 6984"/>
                <a:gd name="connsiteY13" fmla="*/ 6495 h 10065"/>
                <a:gd name="connsiteX14" fmla="*/ 3341 w 6984"/>
                <a:gd name="connsiteY14" fmla="*/ 9789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4" h="10065">
                  <a:moveTo>
                    <a:pt x="3341" y="9789"/>
                  </a:moveTo>
                  <a:lnTo>
                    <a:pt x="3716" y="9789"/>
                  </a:lnTo>
                  <a:cubicBezTo>
                    <a:pt x="4397" y="10021"/>
                    <a:pt x="5131" y="10021"/>
                    <a:pt x="5812" y="9789"/>
                  </a:cubicBezTo>
                  <a:cubicBezTo>
                    <a:pt x="6471" y="9235"/>
                    <a:pt x="6830" y="8404"/>
                    <a:pt x="6785" y="7543"/>
                  </a:cubicBezTo>
                  <a:cubicBezTo>
                    <a:pt x="6935" y="6981"/>
                    <a:pt x="6935" y="6382"/>
                    <a:pt x="6785" y="5821"/>
                  </a:cubicBezTo>
                  <a:cubicBezTo>
                    <a:pt x="6254" y="4937"/>
                    <a:pt x="5969" y="3934"/>
                    <a:pt x="5962" y="2901"/>
                  </a:cubicBezTo>
                  <a:cubicBezTo>
                    <a:pt x="5962" y="2227"/>
                    <a:pt x="6411" y="1254"/>
                    <a:pt x="5962" y="655"/>
                  </a:cubicBezTo>
                  <a:cubicBezTo>
                    <a:pt x="5512" y="56"/>
                    <a:pt x="4988" y="-169"/>
                    <a:pt x="4240" y="-19"/>
                  </a:cubicBezTo>
                  <a:cubicBezTo>
                    <a:pt x="3671" y="56"/>
                    <a:pt x="3087" y="56"/>
                    <a:pt x="2518" y="-19"/>
                  </a:cubicBezTo>
                  <a:cubicBezTo>
                    <a:pt x="1949" y="-131"/>
                    <a:pt x="1365" y="-131"/>
                    <a:pt x="796" y="-19"/>
                  </a:cubicBezTo>
                  <a:cubicBezTo>
                    <a:pt x="-28" y="438"/>
                    <a:pt x="-327" y="1471"/>
                    <a:pt x="122" y="2302"/>
                  </a:cubicBezTo>
                  <a:cubicBezTo>
                    <a:pt x="661" y="3028"/>
                    <a:pt x="1425" y="3552"/>
                    <a:pt x="2293" y="3799"/>
                  </a:cubicBezTo>
                  <a:cubicBezTo>
                    <a:pt x="2645" y="3912"/>
                    <a:pt x="2974" y="4091"/>
                    <a:pt x="3266" y="4323"/>
                  </a:cubicBezTo>
                  <a:cubicBezTo>
                    <a:pt x="3791" y="4922"/>
                    <a:pt x="3266" y="5746"/>
                    <a:pt x="3266" y="6495"/>
                  </a:cubicBezTo>
                  <a:cubicBezTo>
                    <a:pt x="3139" y="7588"/>
                    <a:pt x="3169" y="8695"/>
                    <a:pt x="3341" y="9789"/>
                  </a:cubicBezTo>
                  <a:close/>
                </a:path>
              </a:pathLst>
            </a:custGeom>
            <a:grpFill/>
            <a:ln w="7486" cap="flat">
              <a:solidFill>
                <a:schemeClr val="bg1"/>
              </a:solidFill>
              <a:prstDash val="solid"/>
              <a:miter/>
            </a:ln>
          </p:spPr>
          <p:txBody>
            <a:bodyPr rtlCol="0" anchor="ctr"/>
            <a:lstStyle/>
            <a:p>
              <a:endParaRPr lang="en-US"/>
            </a:p>
          </p:txBody>
        </p:sp>
        <p:sp>
          <p:nvSpPr>
            <p:cNvPr id="60" name="Freeform 59">
              <a:extLst>
                <a:ext uri="{FF2B5EF4-FFF2-40B4-BE49-F238E27FC236}">
                  <a16:creationId xmlns:a16="http://schemas.microsoft.com/office/drawing/2014/main" id="{ED6D01A0-19FA-C647-84FD-29BD57BB1F3C}"/>
                </a:ext>
              </a:extLst>
            </p:cNvPr>
            <p:cNvSpPr/>
            <p:nvPr/>
          </p:nvSpPr>
          <p:spPr>
            <a:xfrm>
              <a:off x="6205056" y="6546769"/>
              <a:ext cx="11024" cy="9115"/>
            </a:xfrm>
            <a:custGeom>
              <a:avLst/>
              <a:gdLst>
                <a:gd name="connsiteX0" fmla="*/ 9075 w 11024"/>
                <a:gd name="connsiteY0" fmla="*/ 122 h 9115"/>
                <a:gd name="connsiteX1" fmla="*/ 6006 w 11024"/>
                <a:gd name="connsiteY1" fmla="*/ 122 h 9115"/>
                <a:gd name="connsiteX2" fmla="*/ 4508 w 11024"/>
                <a:gd name="connsiteY2" fmla="*/ 2293 h 9115"/>
                <a:gd name="connsiteX3" fmla="*/ 3161 w 11024"/>
                <a:gd name="connsiteY3" fmla="*/ 2817 h 9115"/>
                <a:gd name="connsiteX4" fmla="*/ 3161 w 11024"/>
                <a:gd name="connsiteY4" fmla="*/ 4314 h 9115"/>
                <a:gd name="connsiteX5" fmla="*/ 1588 w 11024"/>
                <a:gd name="connsiteY5" fmla="*/ 4913 h 9115"/>
                <a:gd name="connsiteX6" fmla="*/ 166 w 11024"/>
                <a:gd name="connsiteY6" fmla="*/ 6111 h 9115"/>
                <a:gd name="connsiteX7" fmla="*/ 166 w 11024"/>
                <a:gd name="connsiteY7" fmla="*/ 7983 h 9115"/>
                <a:gd name="connsiteX8" fmla="*/ 1888 w 11024"/>
                <a:gd name="connsiteY8" fmla="*/ 8956 h 9115"/>
                <a:gd name="connsiteX9" fmla="*/ 3834 w 11024"/>
                <a:gd name="connsiteY9" fmla="*/ 8956 h 9115"/>
                <a:gd name="connsiteX10" fmla="*/ 5856 w 11024"/>
                <a:gd name="connsiteY10" fmla="*/ 8507 h 9115"/>
                <a:gd name="connsiteX11" fmla="*/ 6605 w 11024"/>
                <a:gd name="connsiteY11" fmla="*/ 7983 h 9115"/>
                <a:gd name="connsiteX12" fmla="*/ 7353 w 11024"/>
                <a:gd name="connsiteY12" fmla="*/ 5512 h 9115"/>
                <a:gd name="connsiteX13" fmla="*/ 8027 w 11024"/>
                <a:gd name="connsiteY13" fmla="*/ 5512 h 9115"/>
                <a:gd name="connsiteX14" fmla="*/ 9749 w 11024"/>
                <a:gd name="connsiteY14" fmla="*/ 5063 h 9115"/>
                <a:gd name="connsiteX15" fmla="*/ 9075 w 11024"/>
                <a:gd name="connsiteY15" fmla="*/ 122 h 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24" h="9115">
                  <a:moveTo>
                    <a:pt x="9075" y="122"/>
                  </a:moveTo>
                  <a:cubicBezTo>
                    <a:pt x="8072" y="-178"/>
                    <a:pt x="7009" y="-178"/>
                    <a:pt x="6006" y="122"/>
                  </a:cubicBezTo>
                  <a:cubicBezTo>
                    <a:pt x="5107" y="571"/>
                    <a:pt x="5407" y="1844"/>
                    <a:pt x="4508" y="2293"/>
                  </a:cubicBezTo>
                  <a:cubicBezTo>
                    <a:pt x="3610" y="2742"/>
                    <a:pt x="3460" y="2293"/>
                    <a:pt x="3161" y="2817"/>
                  </a:cubicBezTo>
                  <a:cubicBezTo>
                    <a:pt x="2861" y="3341"/>
                    <a:pt x="3161" y="3790"/>
                    <a:pt x="3161" y="4314"/>
                  </a:cubicBezTo>
                  <a:cubicBezTo>
                    <a:pt x="3161" y="4838"/>
                    <a:pt x="2187" y="4838"/>
                    <a:pt x="1588" y="4913"/>
                  </a:cubicBezTo>
                  <a:cubicBezTo>
                    <a:pt x="944" y="5048"/>
                    <a:pt x="405" y="5497"/>
                    <a:pt x="166" y="6111"/>
                  </a:cubicBezTo>
                  <a:cubicBezTo>
                    <a:pt x="-171" y="6687"/>
                    <a:pt x="-171" y="7406"/>
                    <a:pt x="166" y="7983"/>
                  </a:cubicBezTo>
                  <a:cubicBezTo>
                    <a:pt x="608" y="8499"/>
                    <a:pt x="1214" y="8851"/>
                    <a:pt x="1888" y="8956"/>
                  </a:cubicBezTo>
                  <a:cubicBezTo>
                    <a:pt x="2532" y="9031"/>
                    <a:pt x="3191" y="9031"/>
                    <a:pt x="3834" y="8956"/>
                  </a:cubicBezTo>
                  <a:cubicBezTo>
                    <a:pt x="4523" y="8896"/>
                    <a:pt x="5204" y="8746"/>
                    <a:pt x="5856" y="8507"/>
                  </a:cubicBezTo>
                  <a:lnTo>
                    <a:pt x="6605" y="7983"/>
                  </a:lnTo>
                  <a:cubicBezTo>
                    <a:pt x="7203" y="7384"/>
                    <a:pt x="7129" y="6335"/>
                    <a:pt x="7353" y="5512"/>
                  </a:cubicBezTo>
                  <a:cubicBezTo>
                    <a:pt x="7353" y="5512"/>
                    <a:pt x="7802" y="5512"/>
                    <a:pt x="8027" y="5512"/>
                  </a:cubicBezTo>
                  <a:cubicBezTo>
                    <a:pt x="8619" y="5445"/>
                    <a:pt x="9195" y="5295"/>
                    <a:pt x="9749" y="5063"/>
                  </a:cubicBezTo>
                  <a:cubicBezTo>
                    <a:pt x="11995" y="3565"/>
                    <a:pt x="10648" y="496"/>
                    <a:pt x="9075" y="122"/>
                  </a:cubicBezTo>
                  <a:close/>
                </a:path>
              </a:pathLst>
            </a:custGeom>
            <a:grpFill/>
            <a:ln w="7486" cap="flat">
              <a:solidFill>
                <a:schemeClr val="bg1"/>
              </a:solidFill>
              <a:prstDash val="solid"/>
              <a:miter/>
            </a:ln>
          </p:spPr>
          <p:txBody>
            <a:bodyPr rtlCol="0" anchor="ctr"/>
            <a:lstStyle/>
            <a:p>
              <a:endParaRPr lang="en-US"/>
            </a:p>
          </p:txBody>
        </p:sp>
        <p:sp>
          <p:nvSpPr>
            <p:cNvPr id="61" name="Freeform 60">
              <a:extLst>
                <a:ext uri="{FF2B5EF4-FFF2-40B4-BE49-F238E27FC236}">
                  <a16:creationId xmlns:a16="http://schemas.microsoft.com/office/drawing/2014/main" id="{CA206AB7-8AD8-894E-8832-ED47211DBDC4}"/>
                </a:ext>
              </a:extLst>
            </p:cNvPr>
            <p:cNvSpPr/>
            <p:nvPr/>
          </p:nvSpPr>
          <p:spPr>
            <a:xfrm>
              <a:off x="6269134" y="6606617"/>
              <a:ext cx="16790" cy="14131"/>
            </a:xfrm>
            <a:custGeom>
              <a:avLst/>
              <a:gdLst>
                <a:gd name="connsiteX0" fmla="*/ 12229 w 16790"/>
                <a:gd name="connsiteY0" fmla="*/ 4061 h 14131"/>
                <a:gd name="connsiteX1" fmla="*/ 9160 w 16790"/>
                <a:gd name="connsiteY1" fmla="*/ 2190 h 14131"/>
                <a:gd name="connsiteX2" fmla="*/ 7512 w 16790"/>
                <a:gd name="connsiteY2" fmla="*/ 94 h 14131"/>
                <a:gd name="connsiteX3" fmla="*/ 5042 w 16790"/>
                <a:gd name="connsiteY3" fmla="*/ 94 h 14131"/>
                <a:gd name="connsiteX4" fmla="*/ 2197 w 16790"/>
                <a:gd name="connsiteY4" fmla="*/ 1591 h 14131"/>
                <a:gd name="connsiteX5" fmla="*/ 1523 w 16790"/>
                <a:gd name="connsiteY5" fmla="*/ 3088 h 14131"/>
                <a:gd name="connsiteX6" fmla="*/ 250 w 16790"/>
                <a:gd name="connsiteY6" fmla="*/ 3912 h 14131"/>
                <a:gd name="connsiteX7" fmla="*/ 250 w 16790"/>
                <a:gd name="connsiteY7" fmla="*/ 6233 h 14131"/>
                <a:gd name="connsiteX8" fmla="*/ 2047 w 16790"/>
                <a:gd name="connsiteY8" fmla="*/ 7880 h 14131"/>
                <a:gd name="connsiteX9" fmla="*/ 4892 w 16790"/>
                <a:gd name="connsiteY9" fmla="*/ 9152 h 14131"/>
                <a:gd name="connsiteX10" fmla="*/ 8111 w 16790"/>
                <a:gd name="connsiteY10" fmla="*/ 10800 h 14131"/>
                <a:gd name="connsiteX11" fmla="*/ 8710 w 16790"/>
                <a:gd name="connsiteY11" fmla="*/ 12597 h 14131"/>
                <a:gd name="connsiteX12" fmla="*/ 9833 w 16790"/>
                <a:gd name="connsiteY12" fmla="*/ 13944 h 14131"/>
                <a:gd name="connsiteX13" fmla="*/ 11031 w 16790"/>
                <a:gd name="connsiteY13" fmla="*/ 13944 h 14131"/>
                <a:gd name="connsiteX14" fmla="*/ 13652 w 16790"/>
                <a:gd name="connsiteY14" fmla="*/ 12971 h 14131"/>
                <a:gd name="connsiteX15" fmla="*/ 14850 w 16790"/>
                <a:gd name="connsiteY15" fmla="*/ 10051 h 14131"/>
                <a:gd name="connsiteX16" fmla="*/ 16347 w 16790"/>
                <a:gd name="connsiteY16" fmla="*/ 8404 h 14131"/>
                <a:gd name="connsiteX17" fmla="*/ 12229 w 16790"/>
                <a:gd name="connsiteY17" fmla="*/ 4061 h 1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90" h="14131">
                  <a:moveTo>
                    <a:pt x="12229" y="4061"/>
                  </a:moveTo>
                  <a:cubicBezTo>
                    <a:pt x="11046" y="3754"/>
                    <a:pt x="9976" y="3103"/>
                    <a:pt x="9160" y="2190"/>
                  </a:cubicBezTo>
                  <a:cubicBezTo>
                    <a:pt x="8635" y="1441"/>
                    <a:pt x="8336" y="543"/>
                    <a:pt x="7512" y="94"/>
                  </a:cubicBezTo>
                  <a:cubicBezTo>
                    <a:pt x="6711" y="-169"/>
                    <a:pt x="5843" y="-169"/>
                    <a:pt x="5042" y="94"/>
                  </a:cubicBezTo>
                  <a:cubicBezTo>
                    <a:pt x="3949" y="251"/>
                    <a:pt x="2945" y="782"/>
                    <a:pt x="2197" y="1591"/>
                  </a:cubicBezTo>
                  <a:cubicBezTo>
                    <a:pt x="2197" y="2115"/>
                    <a:pt x="1822" y="2639"/>
                    <a:pt x="1523" y="3088"/>
                  </a:cubicBezTo>
                  <a:cubicBezTo>
                    <a:pt x="1328" y="3612"/>
                    <a:pt x="812" y="3949"/>
                    <a:pt x="250" y="3912"/>
                  </a:cubicBezTo>
                  <a:cubicBezTo>
                    <a:pt x="-199" y="4623"/>
                    <a:pt x="-199" y="5521"/>
                    <a:pt x="250" y="6233"/>
                  </a:cubicBezTo>
                  <a:cubicBezTo>
                    <a:pt x="737" y="6891"/>
                    <a:pt x="1343" y="7453"/>
                    <a:pt x="2047" y="7880"/>
                  </a:cubicBezTo>
                  <a:cubicBezTo>
                    <a:pt x="2945" y="8411"/>
                    <a:pt x="3896" y="8838"/>
                    <a:pt x="4892" y="9152"/>
                  </a:cubicBezTo>
                  <a:cubicBezTo>
                    <a:pt x="6090" y="9152"/>
                    <a:pt x="7512" y="9752"/>
                    <a:pt x="8111" y="10800"/>
                  </a:cubicBezTo>
                  <a:cubicBezTo>
                    <a:pt x="8418" y="11354"/>
                    <a:pt x="8628" y="11968"/>
                    <a:pt x="8710" y="12597"/>
                  </a:cubicBezTo>
                  <a:cubicBezTo>
                    <a:pt x="8808" y="13218"/>
                    <a:pt x="9242" y="13734"/>
                    <a:pt x="9833" y="13944"/>
                  </a:cubicBezTo>
                  <a:cubicBezTo>
                    <a:pt x="10223" y="14057"/>
                    <a:pt x="10642" y="14057"/>
                    <a:pt x="11031" y="13944"/>
                  </a:cubicBezTo>
                  <a:cubicBezTo>
                    <a:pt x="11952" y="13765"/>
                    <a:pt x="12836" y="13435"/>
                    <a:pt x="13652" y="12971"/>
                  </a:cubicBezTo>
                  <a:cubicBezTo>
                    <a:pt x="14925" y="12147"/>
                    <a:pt x="14475" y="11249"/>
                    <a:pt x="14850" y="10051"/>
                  </a:cubicBezTo>
                  <a:cubicBezTo>
                    <a:pt x="15224" y="8853"/>
                    <a:pt x="15823" y="9078"/>
                    <a:pt x="16347" y="8404"/>
                  </a:cubicBezTo>
                  <a:cubicBezTo>
                    <a:pt x="17919" y="6083"/>
                    <a:pt x="13876" y="4660"/>
                    <a:pt x="12229" y="4061"/>
                  </a:cubicBezTo>
                  <a:close/>
                </a:path>
              </a:pathLst>
            </a:custGeom>
            <a:grpFill/>
            <a:ln w="7486" cap="flat">
              <a:solidFill>
                <a:schemeClr val="bg1"/>
              </a:solidFill>
              <a:prstDash val="solid"/>
              <a:miter/>
            </a:ln>
          </p:spPr>
          <p:txBody>
            <a:bodyPr rtlCol="0" anchor="ctr"/>
            <a:lstStyle/>
            <a:p>
              <a:endParaRPr lang="en-US"/>
            </a:p>
          </p:txBody>
        </p:sp>
        <p:sp>
          <p:nvSpPr>
            <p:cNvPr id="62" name="Freeform 61">
              <a:extLst>
                <a:ext uri="{FF2B5EF4-FFF2-40B4-BE49-F238E27FC236}">
                  <a16:creationId xmlns:a16="http://schemas.microsoft.com/office/drawing/2014/main" id="{12DD135B-BAE7-6F44-A745-65942234A007}"/>
                </a:ext>
              </a:extLst>
            </p:cNvPr>
            <p:cNvSpPr/>
            <p:nvPr/>
          </p:nvSpPr>
          <p:spPr>
            <a:xfrm>
              <a:off x="6257326" y="6632041"/>
              <a:ext cx="18167" cy="10956"/>
            </a:xfrm>
            <a:custGeom>
              <a:avLst/>
              <a:gdLst>
                <a:gd name="connsiteX0" fmla="*/ 17150 w 18167"/>
                <a:gd name="connsiteY0" fmla="*/ 5591 h 10956"/>
                <a:gd name="connsiteX1" fmla="*/ 15203 w 18167"/>
                <a:gd name="connsiteY1" fmla="*/ 4842 h 10956"/>
                <a:gd name="connsiteX2" fmla="*/ 14155 w 18167"/>
                <a:gd name="connsiteY2" fmla="*/ 2671 h 10956"/>
                <a:gd name="connsiteX3" fmla="*/ 11759 w 18167"/>
                <a:gd name="connsiteY3" fmla="*/ 1623 h 10956"/>
                <a:gd name="connsiteX4" fmla="*/ 9438 w 18167"/>
                <a:gd name="connsiteY4" fmla="*/ 1623 h 10956"/>
                <a:gd name="connsiteX5" fmla="*/ 8090 w 18167"/>
                <a:gd name="connsiteY5" fmla="*/ 500 h 10956"/>
                <a:gd name="connsiteX6" fmla="*/ 6518 w 18167"/>
                <a:gd name="connsiteY6" fmla="*/ -24 h 10956"/>
                <a:gd name="connsiteX7" fmla="*/ 5919 w 18167"/>
                <a:gd name="connsiteY7" fmla="*/ 425 h 10956"/>
                <a:gd name="connsiteX8" fmla="*/ 5021 w 18167"/>
                <a:gd name="connsiteY8" fmla="*/ 2596 h 10956"/>
                <a:gd name="connsiteX9" fmla="*/ 3299 w 18167"/>
                <a:gd name="connsiteY9" fmla="*/ 3121 h 10956"/>
                <a:gd name="connsiteX10" fmla="*/ 2401 w 18167"/>
                <a:gd name="connsiteY10" fmla="*/ 4842 h 10956"/>
                <a:gd name="connsiteX11" fmla="*/ 1951 w 18167"/>
                <a:gd name="connsiteY11" fmla="*/ 5516 h 10956"/>
                <a:gd name="connsiteX12" fmla="*/ 1502 w 18167"/>
                <a:gd name="connsiteY12" fmla="*/ 5516 h 10956"/>
                <a:gd name="connsiteX13" fmla="*/ -70 w 18167"/>
                <a:gd name="connsiteY13" fmla="*/ 5516 h 10956"/>
                <a:gd name="connsiteX14" fmla="*/ 1203 w 18167"/>
                <a:gd name="connsiteY14" fmla="*/ 7538 h 10956"/>
                <a:gd name="connsiteX15" fmla="*/ 3823 w 18167"/>
                <a:gd name="connsiteY15" fmla="*/ 7538 h 10956"/>
                <a:gd name="connsiteX16" fmla="*/ 6443 w 18167"/>
                <a:gd name="connsiteY16" fmla="*/ 7538 h 10956"/>
                <a:gd name="connsiteX17" fmla="*/ 11535 w 18167"/>
                <a:gd name="connsiteY17" fmla="*/ 10233 h 10956"/>
                <a:gd name="connsiteX18" fmla="*/ 14979 w 18167"/>
                <a:gd name="connsiteY18" fmla="*/ 10832 h 10956"/>
                <a:gd name="connsiteX19" fmla="*/ 17150 w 18167"/>
                <a:gd name="connsiteY19" fmla="*/ 10383 h 10956"/>
                <a:gd name="connsiteX20" fmla="*/ 17973 w 18167"/>
                <a:gd name="connsiteY20" fmla="*/ 7463 h 10956"/>
                <a:gd name="connsiteX21" fmla="*/ 17150 w 18167"/>
                <a:gd name="connsiteY21" fmla="*/ 5591 h 1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167" h="10956">
                  <a:moveTo>
                    <a:pt x="17150" y="5591"/>
                  </a:moveTo>
                  <a:cubicBezTo>
                    <a:pt x="16476" y="5142"/>
                    <a:pt x="15802" y="5591"/>
                    <a:pt x="15203" y="4842"/>
                  </a:cubicBezTo>
                  <a:cubicBezTo>
                    <a:pt x="14604" y="4094"/>
                    <a:pt x="14754" y="3345"/>
                    <a:pt x="14155" y="2671"/>
                  </a:cubicBezTo>
                  <a:cubicBezTo>
                    <a:pt x="13556" y="1975"/>
                    <a:pt x="12672" y="1586"/>
                    <a:pt x="11759" y="1623"/>
                  </a:cubicBezTo>
                  <a:cubicBezTo>
                    <a:pt x="10995" y="1765"/>
                    <a:pt x="10202" y="1765"/>
                    <a:pt x="9438" y="1623"/>
                  </a:cubicBezTo>
                  <a:cubicBezTo>
                    <a:pt x="8937" y="1316"/>
                    <a:pt x="8487" y="934"/>
                    <a:pt x="8090" y="500"/>
                  </a:cubicBezTo>
                  <a:cubicBezTo>
                    <a:pt x="7746" y="-17"/>
                    <a:pt x="7102" y="-234"/>
                    <a:pt x="6518" y="-24"/>
                  </a:cubicBezTo>
                  <a:cubicBezTo>
                    <a:pt x="6518" y="-24"/>
                    <a:pt x="6144" y="-24"/>
                    <a:pt x="5919" y="425"/>
                  </a:cubicBezTo>
                  <a:cubicBezTo>
                    <a:pt x="5695" y="875"/>
                    <a:pt x="4796" y="1773"/>
                    <a:pt x="5021" y="2596"/>
                  </a:cubicBezTo>
                  <a:cubicBezTo>
                    <a:pt x="4392" y="2432"/>
                    <a:pt x="3726" y="2634"/>
                    <a:pt x="3299" y="3121"/>
                  </a:cubicBezTo>
                  <a:cubicBezTo>
                    <a:pt x="2880" y="3630"/>
                    <a:pt x="2580" y="4214"/>
                    <a:pt x="2401" y="4842"/>
                  </a:cubicBezTo>
                  <a:cubicBezTo>
                    <a:pt x="2356" y="5119"/>
                    <a:pt x="2191" y="5367"/>
                    <a:pt x="1951" y="5516"/>
                  </a:cubicBezTo>
                  <a:lnTo>
                    <a:pt x="1502" y="5516"/>
                  </a:lnTo>
                  <a:lnTo>
                    <a:pt x="-70" y="5516"/>
                  </a:lnTo>
                  <a:cubicBezTo>
                    <a:pt x="-190" y="6407"/>
                    <a:pt x="349" y="7261"/>
                    <a:pt x="1203" y="7538"/>
                  </a:cubicBezTo>
                  <a:cubicBezTo>
                    <a:pt x="2064" y="7762"/>
                    <a:pt x="2962" y="7762"/>
                    <a:pt x="3823" y="7538"/>
                  </a:cubicBezTo>
                  <a:cubicBezTo>
                    <a:pt x="4692" y="7380"/>
                    <a:pt x="5575" y="7380"/>
                    <a:pt x="6443" y="7538"/>
                  </a:cubicBezTo>
                  <a:cubicBezTo>
                    <a:pt x="8390" y="7538"/>
                    <a:pt x="9738" y="9484"/>
                    <a:pt x="11535" y="10233"/>
                  </a:cubicBezTo>
                  <a:cubicBezTo>
                    <a:pt x="12643" y="10623"/>
                    <a:pt x="13803" y="10825"/>
                    <a:pt x="14979" y="10832"/>
                  </a:cubicBezTo>
                  <a:cubicBezTo>
                    <a:pt x="15735" y="10915"/>
                    <a:pt x="16491" y="10757"/>
                    <a:pt x="17150" y="10383"/>
                  </a:cubicBezTo>
                  <a:cubicBezTo>
                    <a:pt x="17951" y="9641"/>
                    <a:pt x="18265" y="8511"/>
                    <a:pt x="17973" y="7463"/>
                  </a:cubicBezTo>
                  <a:cubicBezTo>
                    <a:pt x="17958" y="6752"/>
                    <a:pt x="17659" y="6085"/>
                    <a:pt x="17150" y="5591"/>
                  </a:cubicBezTo>
                  <a:close/>
                </a:path>
              </a:pathLst>
            </a:custGeom>
            <a:grpFill/>
            <a:ln w="7486" cap="flat">
              <a:solidFill>
                <a:schemeClr val="bg1"/>
              </a:solidFill>
              <a:prstDash val="solid"/>
              <a:miter/>
            </a:ln>
          </p:spPr>
          <p:txBody>
            <a:bodyPr rtlCol="0" anchor="ctr"/>
            <a:lstStyle/>
            <a:p>
              <a:endParaRPr lang="en-US"/>
            </a:p>
          </p:txBody>
        </p:sp>
        <p:sp>
          <p:nvSpPr>
            <p:cNvPr id="63" name="Freeform 62">
              <a:extLst>
                <a:ext uri="{FF2B5EF4-FFF2-40B4-BE49-F238E27FC236}">
                  <a16:creationId xmlns:a16="http://schemas.microsoft.com/office/drawing/2014/main" id="{55240D36-2BAA-BB4B-AD73-F759A584B235}"/>
                </a:ext>
              </a:extLst>
            </p:cNvPr>
            <p:cNvSpPr/>
            <p:nvPr/>
          </p:nvSpPr>
          <p:spPr>
            <a:xfrm>
              <a:off x="6324510" y="6637255"/>
              <a:ext cx="17288" cy="22579"/>
            </a:xfrm>
            <a:custGeom>
              <a:avLst/>
              <a:gdLst>
                <a:gd name="connsiteX0" fmla="*/ 13379 w 17288"/>
                <a:gd name="connsiteY0" fmla="*/ 17522 h 22579"/>
                <a:gd name="connsiteX1" fmla="*/ 13903 w 17288"/>
                <a:gd name="connsiteY1" fmla="*/ 17522 h 22579"/>
                <a:gd name="connsiteX2" fmla="*/ 14278 w 17288"/>
                <a:gd name="connsiteY2" fmla="*/ 16998 h 22579"/>
                <a:gd name="connsiteX3" fmla="*/ 14727 w 17288"/>
                <a:gd name="connsiteY3" fmla="*/ 10260 h 22579"/>
                <a:gd name="connsiteX4" fmla="*/ 14727 w 17288"/>
                <a:gd name="connsiteY4" fmla="*/ 8987 h 22579"/>
                <a:gd name="connsiteX5" fmla="*/ 15176 w 17288"/>
                <a:gd name="connsiteY5" fmla="*/ 8462 h 22579"/>
                <a:gd name="connsiteX6" fmla="*/ 16898 w 17288"/>
                <a:gd name="connsiteY6" fmla="*/ 7115 h 22579"/>
                <a:gd name="connsiteX7" fmla="*/ 16898 w 17288"/>
                <a:gd name="connsiteY7" fmla="*/ 5168 h 22579"/>
                <a:gd name="connsiteX8" fmla="*/ 14278 w 17288"/>
                <a:gd name="connsiteY8" fmla="*/ 3446 h 22579"/>
                <a:gd name="connsiteX9" fmla="*/ 12107 w 17288"/>
                <a:gd name="connsiteY9" fmla="*/ 2 h 22579"/>
                <a:gd name="connsiteX10" fmla="*/ 9187 w 17288"/>
                <a:gd name="connsiteY10" fmla="*/ 676 h 22579"/>
                <a:gd name="connsiteX11" fmla="*/ 8812 w 17288"/>
                <a:gd name="connsiteY11" fmla="*/ 3446 h 22579"/>
                <a:gd name="connsiteX12" fmla="*/ 9861 w 17288"/>
                <a:gd name="connsiteY12" fmla="*/ 5318 h 22579"/>
                <a:gd name="connsiteX13" fmla="*/ 9187 w 17288"/>
                <a:gd name="connsiteY13" fmla="*/ 6142 h 22579"/>
                <a:gd name="connsiteX14" fmla="*/ 6192 w 17288"/>
                <a:gd name="connsiteY14" fmla="*/ 12281 h 22579"/>
                <a:gd name="connsiteX15" fmla="*/ 6192 w 17288"/>
                <a:gd name="connsiteY15" fmla="*/ 13329 h 22579"/>
                <a:gd name="connsiteX16" fmla="*/ 4769 w 17288"/>
                <a:gd name="connsiteY16" fmla="*/ 13778 h 22579"/>
                <a:gd name="connsiteX17" fmla="*/ 127 w 17288"/>
                <a:gd name="connsiteY17" fmla="*/ 18420 h 22579"/>
                <a:gd name="connsiteX18" fmla="*/ 876 w 17288"/>
                <a:gd name="connsiteY18" fmla="*/ 22089 h 22579"/>
                <a:gd name="connsiteX19" fmla="*/ 3871 w 17288"/>
                <a:gd name="connsiteY19" fmla="*/ 22089 h 22579"/>
                <a:gd name="connsiteX20" fmla="*/ 6192 w 17288"/>
                <a:gd name="connsiteY20" fmla="*/ 20067 h 22579"/>
                <a:gd name="connsiteX21" fmla="*/ 6941 w 17288"/>
                <a:gd name="connsiteY21" fmla="*/ 19019 h 22579"/>
                <a:gd name="connsiteX22" fmla="*/ 7614 w 17288"/>
                <a:gd name="connsiteY22" fmla="*/ 17372 h 22579"/>
                <a:gd name="connsiteX23" fmla="*/ 8887 w 17288"/>
                <a:gd name="connsiteY23" fmla="*/ 18196 h 22579"/>
                <a:gd name="connsiteX24" fmla="*/ 8887 w 17288"/>
                <a:gd name="connsiteY24" fmla="*/ 19843 h 22579"/>
                <a:gd name="connsiteX25" fmla="*/ 10684 w 17288"/>
                <a:gd name="connsiteY25" fmla="*/ 20891 h 22579"/>
                <a:gd name="connsiteX26" fmla="*/ 12331 w 17288"/>
                <a:gd name="connsiteY26" fmla="*/ 19543 h 22579"/>
                <a:gd name="connsiteX27" fmla="*/ 13379 w 17288"/>
                <a:gd name="connsiteY27" fmla="*/ 17522 h 2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8" h="22579">
                  <a:moveTo>
                    <a:pt x="13379" y="17522"/>
                  </a:moveTo>
                  <a:lnTo>
                    <a:pt x="13903" y="17522"/>
                  </a:lnTo>
                  <a:cubicBezTo>
                    <a:pt x="14083" y="17394"/>
                    <a:pt x="14218" y="17207"/>
                    <a:pt x="14278" y="16998"/>
                  </a:cubicBezTo>
                  <a:cubicBezTo>
                    <a:pt x="15094" y="14849"/>
                    <a:pt x="15251" y="12498"/>
                    <a:pt x="14727" y="10260"/>
                  </a:cubicBezTo>
                  <a:cubicBezTo>
                    <a:pt x="14540" y="9855"/>
                    <a:pt x="14540" y="9391"/>
                    <a:pt x="14727" y="8987"/>
                  </a:cubicBezTo>
                  <a:cubicBezTo>
                    <a:pt x="14727" y="8987"/>
                    <a:pt x="14727" y="8987"/>
                    <a:pt x="15176" y="8462"/>
                  </a:cubicBezTo>
                  <a:cubicBezTo>
                    <a:pt x="15812" y="8103"/>
                    <a:pt x="16396" y="7647"/>
                    <a:pt x="16898" y="7115"/>
                  </a:cubicBezTo>
                  <a:cubicBezTo>
                    <a:pt x="17302" y="6531"/>
                    <a:pt x="17302" y="5752"/>
                    <a:pt x="16898" y="5168"/>
                  </a:cubicBezTo>
                  <a:cubicBezTo>
                    <a:pt x="16075" y="3970"/>
                    <a:pt x="14652" y="5168"/>
                    <a:pt x="14278" y="3446"/>
                  </a:cubicBezTo>
                  <a:cubicBezTo>
                    <a:pt x="13903" y="1724"/>
                    <a:pt x="14278" y="526"/>
                    <a:pt x="12107" y="2"/>
                  </a:cubicBezTo>
                  <a:cubicBezTo>
                    <a:pt x="11081" y="-267"/>
                    <a:pt x="9988" y="-12"/>
                    <a:pt x="9187" y="676"/>
                  </a:cubicBezTo>
                  <a:cubicBezTo>
                    <a:pt x="8408" y="1387"/>
                    <a:pt x="8243" y="2555"/>
                    <a:pt x="8812" y="3446"/>
                  </a:cubicBezTo>
                  <a:cubicBezTo>
                    <a:pt x="9187" y="4045"/>
                    <a:pt x="10010" y="4570"/>
                    <a:pt x="9861" y="5318"/>
                  </a:cubicBezTo>
                  <a:cubicBezTo>
                    <a:pt x="9658" y="5610"/>
                    <a:pt x="9434" y="5887"/>
                    <a:pt x="9187" y="6142"/>
                  </a:cubicBezTo>
                  <a:cubicBezTo>
                    <a:pt x="7322" y="7639"/>
                    <a:pt x="6222" y="9893"/>
                    <a:pt x="6192" y="12281"/>
                  </a:cubicBezTo>
                  <a:cubicBezTo>
                    <a:pt x="6334" y="12618"/>
                    <a:pt x="6334" y="12992"/>
                    <a:pt x="6192" y="13329"/>
                  </a:cubicBezTo>
                  <a:cubicBezTo>
                    <a:pt x="6192" y="13778"/>
                    <a:pt x="5293" y="13329"/>
                    <a:pt x="4769" y="13778"/>
                  </a:cubicBezTo>
                  <a:cubicBezTo>
                    <a:pt x="2404" y="14205"/>
                    <a:pt x="554" y="16054"/>
                    <a:pt x="127" y="18420"/>
                  </a:cubicBezTo>
                  <a:cubicBezTo>
                    <a:pt x="-329" y="19685"/>
                    <a:pt x="-45" y="21101"/>
                    <a:pt x="876" y="22089"/>
                  </a:cubicBezTo>
                  <a:cubicBezTo>
                    <a:pt x="1804" y="22605"/>
                    <a:pt x="2943" y="22605"/>
                    <a:pt x="3871" y="22089"/>
                  </a:cubicBezTo>
                  <a:cubicBezTo>
                    <a:pt x="4762" y="21557"/>
                    <a:pt x="5548" y="20876"/>
                    <a:pt x="6192" y="20067"/>
                  </a:cubicBezTo>
                  <a:cubicBezTo>
                    <a:pt x="6521" y="19783"/>
                    <a:pt x="6776" y="19424"/>
                    <a:pt x="6941" y="19019"/>
                  </a:cubicBezTo>
                  <a:cubicBezTo>
                    <a:pt x="6941" y="18420"/>
                    <a:pt x="6941" y="17597"/>
                    <a:pt x="7614" y="17372"/>
                  </a:cubicBezTo>
                  <a:cubicBezTo>
                    <a:pt x="8288" y="17147"/>
                    <a:pt x="8737" y="17372"/>
                    <a:pt x="8887" y="18196"/>
                  </a:cubicBezTo>
                  <a:cubicBezTo>
                    <a:pt x="8850" y="18742"/>
                    <a:pt x="8850" y="19296"/>
                    <a:pt x="8887" y="19843"/>
                  </a:cubicBezTo>
                  <a:cubicBezTo>
                    <a:pt x="9202" y="20539"/>
                    <a:pt x="9920" y="20958"/>
                    <a:pt x="10684" y="20891"/>
                  </a:cubicBezTo>
                  <a:cubicBezTo>
                    <a:pt x="11448" y="20794"/>
                    <a:pt x="12084" y="20269"/>
                    <a:pt x="12331" y="19543"/>
                  </a:cubicBezTo>
                  <a:cubicBezTo>
                    <a:pt x="12780" y="19019"/>
                    <a:pt x="12705" y="18121"/>
                    <a:pt x="13379" y="17522"/>
                  </a:cubicBezTo>
                  <a:close/>
                </a:path>
              </a:pathLst>
            </a:custGeom>
            <a:grpFill/>
            <a:ln w="7486" cap="flat">
              <a:solidFill>
                <a:schemeClr val="bg1"/>
              </a:solidFill>
              <a:prstDash val="solid"/>
              <a:miter/>
            </a:ln>
          </p:spPr>
          <p:txBody>
            <a:bodyPr rtlCol="0" anchor="ctr"/>
            <a:lstStyle/>
            <a:p>
              <a:endParaRPr lang="en-US"/>
            </a:p>
          </p:txBody>
        </p:sp>
        <p:sp>
          <p:nvSpPr>
            <p:cNvPr id="64" name="Freeform 63">
              <a:extLst>
                <a:ext uri="{FF2B5EF4-FFF2-40B4-BE49-F238E27FC236}">
                  <a16:creationId xmlns:a16="http://schemas.microsoft.com/office/drawing/2014/main" id="{388746B4-32A4-FE4D-9612-4FE6944AAAFE}"/>
                </a:ext>
              </a:extLst>
            </p:cNvPr>
            <p:cNvSpPr/>
            <p:nvPr/>
          </p:nvSpPr>
          <p:spPr>
            <a:xfrm>
              <a:off x="6344415" y="6674933"/>
              <a:ext cx="5482" cy="3979"/>
            </a:xfrm>
            <a:custGeom>
              <a:avLst/>
              <a:gdLst>
                <a:gd name="connsiteX0" fmla="*/ -87 w 5482"/>
                <a:gd name="connsiteY0" fmla="*/ 2304 h 3979"/>
                <a:gd name="connsiteX1" fmla="*/ 3282 w 5482"/>
                <a:gd name="connsiteY1" fmla="*/ 3877 h 3979"/>
                <a:gd name="connsiteX2" fmla="*/ 3806 w 5482"/>
                <a:gd name="connsiteY2" fmla="*/ 3877 h 3979"/>
                <a:gd name="connsiteX3" fmla="*/ 4780 w 5482"/>
                <a:gd name="connsiteY3" fmla="*/ 58 h 3979"/>
                <a:gd name="connsiteX4" fmla="*/ -87 w 5482"/>
                <a:gd name="connsiteY4" fmla="*/ 2304 h 3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2" h="3979">
                  <a:moveTo>
                    <a:pt x="-87" y="2304"/>
                  </a:moveTo>
                  <a:cubicBezTo>
                    <a:pt x="887" y="3105"/>
                    <a:pt x="2047" y="3644"/>
                    <a:pt x="3282" y="3877"/>
                  </a:cubicBezTo>
                  <a:lnTo>
                    <a:pt x="3806" y="3877"/>
                  </a:lnTo>
                  <a:cubicBezTo>
                    <a:pt x="4855" y="3502"/>
                    <a:pt x="6202" y="732"/>
                    <a:pt x="4780" y="58"/>
                  </a:cubicBezTo>
                  <a:cubicBezTo>
                    <a:pt x="3357" y="-616"/>
                    <a:pt x="887" y="957"/>
                    <a:pt x="-87" y="2304"/>
                  </a:cubicBezTo>
                  <a:close/>
                </a:path>
              </a:pathLst>
            </a:custGeom>
            <a:grpFill/>
            <a:ln w="7486" cap="flat">
              <a:solidFill>
                <a:schemeClr val="bg1"/>
              </a:solidFill>
              <a:prstDash val="solid"/>
              <a:miter/>
            </a:ln>
          </p:spPr>
          <p:txBody>
            <a:bodyPr rtlCol="0" anchor="ctr"/>
            <a:lstStyle/>
            <a:p>
              <a:endParaRPr lang="en-US"/>
            </a:p>
          </p:txBody>
        </p:sp>
        <p:sp>
          <p:nvSpPr>
            <p:cNvPr id="65" name="Freeform 64">
              <a:extLst>
                <a:ext uri="{FF2B5EF4-FFF2-40B4-BE49-F238E27FC236}">
                  <a16:creationId xmlns:a16="http://schemas.microsoft.com/office/drawing/2014/main" id="{C8E64E7C-F5EA-EA4E-A3F7-C075C978CEA7}"/>
                </a:ext>
              </a:extLst>
            </p:cNvPr>
            <p:cNvSpPr/>
            <p:nvPr/>
          </p:nvSpPr>
          <p:spPr>
            <a:xfrm>
              <a:off x="6336875" y="6676811"/>
              <a:ext cx="5133" cy="6350"/>
            </a:xfrm>
            <a:custGeom>
              <a:avLst/>
              <a:gdLst>
                <a:gd name="connsiteX0" fmla="*/ 4233 w 5133"/>
                <a:gd name="connsiteY0" fmla="*/ 2298 h 6350"/>
                <a:gd name="connsiteX1" fmla="*/ 3634 w 5133"/>
                <a:gd name="connsiteY1" fmla="*/ 1624 h 6350"/>
                <a:gd name="connsiteX2" fmla="*/ 2062 w 5133"/>
                <a:gd name="connsiteY2" fmla="*/ 576 h 6350"/>
                <a:gd name="connsiteX3" fmla="*/ 714 w 5133"/>
                <a:gd name="connsiteY3" fmla="*/ -98 h 6350"/>
                <a:gd name="connsiteX4" fmla="*/ 714 w 5133"/>
                <a:gd name="connsiteY4" fmla="*/ 651 h 6350"/>
                <a:gd name="connsiteX5" fmla="*/ 340 w 5133"/>
                <a:gd name="connsiteY5" fmla="*/ 2523 h 6350"/>
                <a:gd name="connsiteX6" fmla="*/ 340 w 5133"/>
                <a:gd name="connsiteY6" fmla="*/ 4619 h 6350"/>
                <a:gd name="connsiteX7" fmla="*/ 2661 w 5133"/>
                <a:gd name="connsiteY7" fmla="*/ 6191 h 6350"/>
                <a:gd name="connsiteX8" fmla="*/ 3335 w 5133"/>
                <a:gd name="connsiteY8" fmla="*/ 6191 h 6350"/>
                <a:gd name="connsiteX9" fmla="*/ 3934 w 5133"/>
                <a:gd name="connsiteY9" fmla="*/ 6191 h 6350"/>
                <a:gd name="connsiteX10" fmla="*/ 4832 w 5133"/>
                <a:gd name="connsiteY10" fmla="*/ 2747 h 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33" h="6350">
                  <a:moveTo>
                    <a:pt x="4233" y="2298"/>
                  </a:moveTo>
                  <a:cubicBezTo>
                    <a:pt x="4233" y="2298"/>
                    <a:pt x="3859" y="1849"/>
                    <a:pt x="3634" y="1624"/>
                  </a:cubicBezTo>
                  <a:lnTo>
                    <a:pt x="2062" y="576"/>
                  </a:lnTo>
                  <a:cubicBezTo>
                    <a:pt x="2062" y="576"/>
                    <a:pt x="1014" y="-173"/>
                    <a:pt x="714" y="-98"/>
                  </a:cubicBezTo>
                  <a:cubicBezTo>
                    <a:pt x="415" y="-23"/>
                    <a:pt x="714" y="-98"/>
                    <a:pt x="714" y="651"/>
                  </a:cubicBezTo>
                  <a:cubicBezTo>
                    <a:pt x="856" y="1302"/>
                    <a:pt x="722" y="1976"/>
                    <a:pt x="340" y="2523"/>
                  </a:cubicBezTo>
                  <a:cubicBezTo>
                    <a:pt x="-229" y="3106"/>
                    <a:pt x="-229" y="4035"/>
                    <a:pt x="340" y="4619"/>
                  </a:cubicBezTo>
                  <a:cubicBezTo>
                    <a:pt x="984" y="5315"/>
                    <a:pt x="1777" y="5854"/>
                    <a:pt x="2661" y="6191"/>
                  </a:cubicBezTo>
                  <a:lnTo>
                    <a:pt x="3335" y="6191"/>
                  </a:lnTo>
                  <a:cubicBezTo>
                    <a:pt x="3529" y="6266"/>
                    <a:pt x="3739" y="6266"/>
                    <a:pt x="3934" y="6191"/>
                  </a:cubicBezTo>
                  <a:cubicBezTo>
                    <a:pt x="4959" y="5367"/>
                    <a:pt x="5319" y="3968"/>
                    <a:pt x="4832" y="2747"/>
                  </a:cubicBezTo>
                  <a:close/>
                </a:path>
              </a:pathLst>
            </a:custGeom>
            <a:grpFill/>
            <a:ln w="7486" cap="flat">
              <a:solidFill>
                <a:schemeClr val="bg1"/>
              </a:solidFill>
              <a:prstDash val="solid"/>
              <a:miter/>
            </a:ln>
          </p:spPr>
          <p:txBody>
            <a:bodyPr rtlCol="0" anchor="ctr"/>
            <a:lstStyle/>
            <a:p>
              <a:endParaRPr lang="en-US"/>
            </a:p>
          </p:txBody>
        </p:sp>
        <p:sp>
          <p:nvSpPr>
            <p:cNvPr id="66" name="Freeform 65">
              <a:extLst>
                <a:ext uri="{FF2B5EF4-FFF2-40B4-BE49-F238E27FC236}">
                  <a16:creationId xmlns:a16="http://schemas.microsoft.com/office/drawing/2014/main" id="{1094A210-CF29-0F46-B11E-4EF321D6B5A7}"/>
                </a:ext>
              </a:extLst>
            </p:cNvPr>
            <p:cNvSpPr/>
            <p:nvPr/>
          </p:nvSpPr>
          <p:spPr>
            <a:xfrm>
              <a:off x="6323700" y="6669172"/>
              <a:ext cx="8549" cy="9067"/>
            </a:xfrm>
            <a:custGeom>
              <a:avLst/>
              <a:gdLst>
                <a:gd name="connsiteX0" fmla="*/ 1461 w 8549"/>
                <a:gd name="connsiteY0" fmla="*/ 579 h 9067"/>
                <a:gd name="connsiteX1" fmla="*/ 937 w 8549"/>
                <a:gd name="connsiteY1" fmla="*/ 1627 h 9067"/>
                <a:gd name="connsiteX2" fmla="*/ -36 w 8549"/>
                <a:gd name="connsiteY2" fmla="*/ 5371 h 9067"/>
                <a:gd name="connsiteX3" fmla="*/ -36 w 8549"/>
                <a:gd name="connsiteY3" fmla="*/ 6119 h 9067"/>
                <a:gd name="connsiteX4" fmla="*/ 413 w 8549"/>
                <a:gd name="connsiteY4" fmla="*/ 6868 h 9067"/>
                <a:gd name="connsiteX5" fmla="*/ 1386 w 8549"/>
                <a:gd name="connsiteY5" fmla="*/ 8066 h 9067"/>
                <a:gd name="connsiteX6" fmla="*/ 2734 w 8549"/>
                <a:gd name="connsiteY6" fmla="*/ 8964 h 9067"/>
                <a:gd name="connsiteX7" fmla="*/ 4156 w 8549"/>
                <a:gd name="connsiteY7" fmla="*/ 7991 h 9067"/>
                <a:gd name="connsiteX8" fmla="*/ 5654 w 8549"/>
                <a:gd name="connsiteY8" fmla="*/ 5969 h 9067"/>
                <a:gd name="connsiteX9" fmla="*/ 6477 w 8549"/>
                <a:gd name="connsiteY9" fmla="*/ 4322 h 9067"/>
                <a:gd name="connsiteX10" fmla="*/ 7900 w 8549"/>
                <a:gd name="connsiteY10" fmla="*/ 3499 h 9067"/>
                <a:gd name="connsiteX11" fmla="*/ 7900 w 8549"/>
                <a:gd name="connsiteY11" fmla="*/ 2076 h 9067"/>
                <a:gd name="connsiteX12" fmla="*/ 1461 w 8549"/>
                <a:gd name="connsiteY12" fmla="*/ 579 h 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49" h="9067">
                  <a:moveTo>
                    <a:pt x="1461" y="579"/>
                  </a:moveTo>
                  <a:cubicBezTo>
                    <a:pt x="1244" y="901"/>
                    <a:pt x="1064" y="1260"/>
                    <a:pt x="937" y="1627"/>
                  </a:cubicBezTo>
                  <a:cubicBezTo>
                    <a:pt x="563" y="2900"/>
                    <a:pt x="263" y="4173"/>
                    <a:pt x="-36" y="5371"/>
                  </a:cubicBezTo>
                  <a:cubicBezTo>
                    <a:pt x="-104" y="5617"/>
                    <a:pt x="-104" y="5872"/>
                    <a:pt x="-36" y="6119"/>
                  </a:cubicBezTo>
                  <a:cubicBezTo>
                    <a:pt x="69" y="6396"/>
                    <a:pt x="218" y="6643"/>
                    <a:pt x="413" y="6868"/>
                  </a:cubicBezTo>
                  <a:lnTo>
                    <a:pt x="1386" y="8066"/>
                  </a:lnTo>
                  <a:cubicBezTo>
                    <a:pt x="1761" y="8515"/>
                    <a:pt x="2135" y="8964"/>
                    <a:pt x="2734" y="8964"/>
                  </a:cubicBezTo>
                  <a:cubicBezTo>
                    <a:pt x="3333" y="8964"/>
                    <a:pt x="3782" y="8440"/>
                    <a:pt x="4156" y="7991"/>
                  </a:cubicBezTo>
                  <a:lnTo>
                    <a:pt x="5654" y="5969"/>
                  </a:lnTo>
                  <a:cubicBezTo>
                    <a:pt x="5991" y="5453"/>
                    <a:pt x="6260" y="4899"/>
                    <a:pt x="6477" y="4322"/>
                  </a:cubicBezTo>
                  <a:cubicBezTo>
                    <a:pt x="6477" y="3723"/>
                    <a:pt x="7226" y="3798"/>
                    <a:pt x="7900" y="3499"/>
                  </a:cubicBezTo>
                  <a:cubicBezTo>
                    <a:pt x="8574" y="3199"/>
                    <a:pt x="8724" y="2750"/>
                    <a:pt x="7900" y="2076"/>
                  </a:cubicBezTo>
                  <a:cubicBezTo>
                    <a:pt x="7076" y="1402"/>
                    <a:pt x="2959" y="-1368"/>
                    <a:pt x="1461" y="579"/>
                  </a:cubicBezTo>
                  <a:close/>
                </a:path>
              </a:pathLst>
            </a:custGeom>
            <a:grpFill/>
            <a:ln w="7486" cap="flat">
              <a:solidFill>
                <a:schemeClr val="bg1"/>
              </a:solidFill>
              <a:prstDash val="solid"/>
              <a:miter/>
            </a:ln>
          </p:spPr>
          <p:txBody>
            <a:bodyPr rtlCol="0" anchor="ctr"/>
            <a:lstStyle/>
            <a:p>
              <a:endParaRPr lang="en-US"/>
            </a:p>
          </p:txBody>
        </p:sp>
        <p:sp>
          <p:nvSpPr>
            <p:cNvPr id="67" name="Freeform 66">
              <a:extLst>
                <a:ext uri="{FF2B5EF4-FFF2-40B4-BE49-F238E27FC236}">
                  <a16:creationId xmlns:a16="http://schemas.microsoft.com/office/drawing/2014/main" id="{0F1C1095-0E09-CA47-ACB0-AE0F7CA10C62}"/>
                </a:ext>
              </a:extLst>
            </p:cNvPr>
            <p:cNvSpPr/>
            <p:nvPr/>
          </p:nvSpPr>
          <p:spPr>
            <a:xfrm>
              <a:off x="6356689" y="6702814"/>
              <a:ext cx="9061" cy="8219"/>
            </a:xfrm>
            <a:custGeom>
              <a:avLst/>
              <a:gdLst>
                <a:gd name="connsiteX0" fmla="*/ 6131 w 9061"/>
                <a:gd name="connsiteY0" fmla="*/ 2050 h 8219"/>
                <a:gd name="connsiteX1" fmla="*/ 1414 w 9061"/>
                <a:gd name="connsiteY1" fmla="*/ 178 h 8219"/>
                <a:gd name="connsiteX2" fmla="*/ 142 w 9061"/>
                <a:gd name="connsiteY2" fmla="*/ 1676 h 8219"/>
                <a:gd name="connsiteX3" fmla="*/ 741 w 9061"/>
                <a:gd name="connsiteY3" fmla="*/ 3323 h 8219"/>
                <a:gd name="connsiteX4" fmla="*/ -8 w 9061"/>
                <a:gd name="connsiteY4" fmla="*/ 3922 h 8219"/>
                <a:gd name="connsiteX5" fmla="*/ -8 w 9061"/>
                <a:gd name="connsiteY5" fmla="*/ 4596 h 8219"/>
                <a:gd name="connsiteX6" fmla="*/ 1339 w 9061"/>
                <a:gd name="connsiteY6" fmla="*/ 5419 h 8219"/>
                <a:gd name="connsiteX7" fmla="*/ 2837 w 9061"/>
                <a:gd name="connsiteY7" fmla="*/ 6093 h 8219"/>
                <a:gd name="connsiteX8" fmla="*/ 2837 w 9061"/>
                <a:gd name="connsiteY8" fmla="*/ 7066 h 8219"/>
                <a:gd name="connsiteX9" fmla="*/ 4334 w 9061"/>
                <a:gd name="connsiteY9" fmla="*/ 8114 h 8219"/>
                <a:gd name="connsiteX10" fmla="*/ 6206 w 9061"/>
                <a:gd name="connsiteY10" fmla="*/ 7515 h 8219"/>
                <a:gd name="connsiteX11" fmla="*/ 7479 w 9061"/>
                <a:gd name="connsiteY11" fmla="*/ 6842 h 8219"/>
                <a:gd name="connsiteX12" fmla="*/ 8527 w 9061"/>
                <a:gd name="connsiteY12" fmla="*/ 6168 h 8219"/>
                <a:gd name="connsiteX13" fmla="*/ 6131 w 9061"/>
                <a:gd name="connsiteY13" fmla="*/ 2050 h 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61" h="8219">
                  <a:moveTo>
                    <a:pt x="6131" y="2050"/>
                  </a:moveTo>
                  <a:cubicBezTo>
                    <a:pt x="4634" y="702"/>
                    <a:pt x="3661" y="-720"/>
                    <a:pt x="1414" y="178"/>
                  </a:cubicBezTo>
                  <a:cubicBezTo>
                    <a:pt x="741" y="178"/>
                    <a:pt x="-8" y="1002"/>
                    <a:pt x="142" y="1676"/>
                  </a:cubicBezTo>
                  <a:cubicBezTo>
                    <a:pt x="291" y="2349"/>
                    <a:pt x="965" y="2799"/>
                    <a:pt x="741" y="3323"/>
                  </a:cubicBezTo>
                  <a:cubicBezTo>
                    <a:pt x="516" y="3847"/>
                    <a:pt x="216" y="3323"/>
                    <a:pt x="-8" y="3922"/>
                  </a:cubicBezTo>
                  <a:cubicBezTo>
                    <a:pt x="-113" y="4132"/>
                    <a:pt x="-113" y="4386"/>
                    <a:pt x="-8" y="4596"/>
                  </a:cubicBezTo>
                  <a:cubicBezTo>
                    <a:pt x="-8" y="5119"/>
                    <a:pt x="816" y="5344"/>
                    <a:pt x="1339" y="5419"/>
                  </a:cubicBezTo>
                  <a:cubicBezTo>
                    <a:pt x="1864" y="5494"/>
                    <a:pt x="2612" y="5419"/>
                    <a:pt x="2837" y="6093"/>
                  </a:cubicBezTo>
                  <a:cubicBezTo>
                    <a:pt x="3061" y="6767"/>
                    <a:pt x="2837" y="6767"/>
                    <a:pt x="2837" y="7066"/>
                  </a:cubicBezTo>
                  <a:cubicBezTo>
                    <a:pt x="3039" y="7718"/>
                    <a:pt x="3653" y="8145"/>
                    <a:pt x="4334" y="8114"/>
                  </a:cubicBezTo>
                  <a:cubicBezTo>
                    <a:pt x="4993" y="8062"/>
                    <a:pt x="5637" y="7860"/>
                    <a:pt x="6206" y="7515"/>
                  </a:cubicBezTo>
                  <a:lnTo>
                    <a:pt x="7479" y="6842"/>
                  </a:lnTo>
                  <a:cubicBezTo>
                    <a:pt x="7853" y="6662"/>
                    <a:pt x="8205" y="6437"/>
                    <a:pt x="8527" y="6168"/>
                  </a:cubicBezTo>
                  <a:cubicBezTo>
                    <a:pt x="10099" y="4371"/>
                    <a:pt x="7104" y="3023"/>
                    <a:pt x="6131" y="2050"/>
                  </a:cubicBezTo>
                  <a:close/>
                </a:path>
              </a:pathLst>
            </a:custGeom>
            <a:grpFill/>
            <a:ln w="7486" cap="flat">
              <a:solidFill>
                <a:schemeClr val="bg1"/>
              </a:solidFill>
              <a:prstDash val="solid"/>
              <a:miter/>
            </a:ln>
          </p:spPr>
          <p:txBody>
            <a:bodyPr rtlCol="0" anchor="ctr"/>
            <a:lstStyle/>
            <a:p>
              <a:endParaRPr lang="en-US"/>
            </a:p>
          </p:txBody>
        </p:sp>
        <p:sp>
          <p:nvSpPr>
            <p:cNvPr id="68" name="Freeform 67">
              <a:extLst>
                <a:ext uri="{FF2B5EF4-FFF2-40B4-BE49-F238E27FC236}">
                  <a16:creationId xmlns:a16="http://schemas.microsoft.com/office/drawing/2014/main" id="{B2883285-2C14-9642-B4EF-09456678798D}"/>
                </a:ext>
              </a:extLst>
            </p:cNvPr>
            <p:cNvSpPr/>
            <p:nvPr/>
          </p:nvSpPr>
          <p:spPr>
            <a:xfrm>
              <a:off x="6489417" y="6784179"/>
              <a:ext cx="9452" cy="5764"/>
            </a:xfrm>
            <a:custGeom>
              <a:avLst/>
              <a:gdLst>
                <a:gd name="connsiteX0" fmla="*/ 9365 w 9452"/>
                <a:gd name="connsiteY0" fmla="*/ 121 h 5764"/>
                <a:gd name="connsiteX1" fmla="*/ 5697 w 9452"/>
                <a:gd name="connsiteY1" fmla="*/ 121 h 5764"/>
                <a:gd name="connsiteX2" fmla="*/ 1354 w 9452"/>
                <a:gd name="connsiteY2" fmla="*/ 121 h 5764"/>
                <a:gd name="connsiteX3" fmla="*/ 82 w 9452"/>
                <a:gd name="connsiteY3" fmla="*/ 571 h 5764"/>
                <a:gd name="connsiteX4" fmla="*/ 82 w 9452"/>
                <a:gd name="connsiteY4" fmla="*/ 1844 h 5764"/>
                <a:gd name="connsiteX5" fmla="*/ 1429 w 9452"/>
                <a:gd name="connsiteY5" fmla="*/ 2891 h 5764"/>
                <a:gd name="connsiteX6" fmla="*/ 2627 w 9452"/>
                <a:gd name="connsiteY6" fmla="*/ 2891 h 5764"/>
                <a:gd name="connsiteX7" fmla="*/ 2627 w 9452"/>
                <a:gd name="connsiteY7" fmla="*/ 4389 h 5764"/>
                <a:gd name="connsiteX8" fmla="*/ 3675 w 9452"/>
                <a:gd name="connsiteY8" fmla="*/ 5662 h 5764"/>
                <a:gd name="connsiteX9" fmla="*/ 3675 w 9452"/>
                <a:gd name="connsiteY9" fmla="*/ 5662 h 5764"/>
                <a:gd name="connsiteX10" fmla="*/ 4200 w 9452"/>
                <a:gd name="connsiteY10" fmla="*/ 5662 h 5764"/>
                <a:gd name="connsiteX11" fmla="*/ 5248 w 9452"/>
                <a:gd name="connsiteY11" fmla="*/ 3940 h 5764"/>
                <a:gd name="connsiteX12" fmla="*/ 4200 w 9452"/>
                <a:gd name="connsiteY12" fmla="*/ 2143 h 5764"/>
                <a:gd name="connsiteX13" fmla="*/ 7718 w 9452"/>
                <a:gd name="connsiteY13" fmla="*/ 2143 h 5764"/>
                <a:gd name="connsiteX14" fmla="*/ 8991 w 9452"/>
                <a:gd name="connsiteY14" fmla="*/ 1694 h 5764"/>
                <a:gd name="connsiteX15" fmla="*/ 8991 w 9452"/>
                <a:gd name="connsiteY15" fmla="*/ 571 h 5764"/>
                <a:gd name="connsiteX16" fmla="*/ 9365 w 9452"/>
                <a:gd name="connsiteY16" fmla="*/ 121 h 5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52" h="5764">
                  <a:moveTo>
                    <a:pt x="9365" y="121"/>
                  </a:moveTo>
                  <a:cubicBezTo>
                    <a:pt x="8160" y="-178"/>
                    <a:pt x="6902" y="-178"/>
                    <a:pt x="5697" y="121"/>
                  </a:cubicBezTo>
                  <a:lnTo>
                    <a:pt x="1354" y="121"/>
                  </a:lnTo>
                  <a:cubicBezTo>
                    <a:pt x="883" y="46"/>
                    <a:pt x="419" y="271"/>
                    <a:pt x="82" y="571"/>
                  </a:cubicBezTo>
                  <a:cubicBezTo>
                    <a:pt x="-143" y="945"/>
                    <a:pt x="-143" y="1469"/>
                    <a:pt x="82" y="1844"/>
                  </a:cubicBezTo>
                  <a:cubicBezTo>
                    <a:pt x="359" y="2367"/>
                    <a:pt x="853" y="2742"/>
                    <a:pt x="1429" y="2891"/>
                  </a:cubicBezTo>
                  <a:cubicBezTo>
                    <a:pt x="1879" y="2891"/>
                    <a:pt x="2253" y="2891"/>
                    <a:pt x="2627" y="2891"/>
                  </a:cubicBezTo>
                  <a:cubicBezTo>
                    <a:pt x="3002" y="2891"/>
                    <a:pt x="2627" y="3940"/>
                    <a:pt x="2627" y="4389"/>
                  </a:cubicBezTo>
                  <a:cubicBezTo>
                    <a:pt x="2822" y="4913"/>
                    <a:pt x="3189" y="5362"/>
                    <a:pt x="3675" y="5662"/>
                  </a:cubicBezTo>
                  <a:lnTo>
                    <a:pt x="3675" y="5662"/>
                  </a:lnTo>
                  <a:lnTo>
                    <a:pt x="4200" y="5662"/>
                  </a:lnTo>
                  <a:cubicBezTo>
                    <a:pt x="4828" y="5287"/>
                    <a:pt x="5233" y="4688"/>
                    <a:pt x="5248" y="3940"/>
                  </a:cubicBezTo>
                  <a:cubicBezTo>
                    <a:pt x="5255" y="3191"/>
                    <a:pt x="4851" y="2517"/>
                    <a:pt x="4200" y="2143"/>
                  </a:cubicBezTo>
                  <a:cubicBezTo>
                    <a:pt x="5352" y="2442"/>
                    <a:pt x="6565" y="2442"/>
                    <a:pt x="7718" y="2143"/>
                  </a:cubicBezTo>
                  <a:cubicBezTo>
                    <a:pt x="8167" y="2068"/>
                    <a:pt x="8602" y="1918"/>
                    <a:pt x="8991" y="1694"/>
                  </a:cubicBezTo>
                  <a:cubicBezTo>
                    <a:pt x="9253" y="1394"/>
                    <a:pt x="9253" y="870"/>
                    <a:pt x="8991" y="571"/>
                  </a:cubicBezTo>
                  <a:cubicBezTo>
                    <a:pt x="9148" y="421"/>
                    <a:pt x="9275" y="271"/>
                    <a:pt x="9365" y="121"/>
                  </a:cubicBezTo>
                  <a:close/>
                </a:path>
              </a:pathLst>
            </a:custGeom>
            <a:grpFill/>
            <a:ln w="7486" cap="flat">
              <a:solidFill>
                <a:schemeClr val="bg1"/>
              </a:solidFill>
              <a:prstDash val="solid"/>
              <a:miter/>
            </a:ln>
          </p:spPr>
          <p:txBody>
            <a:bodyPr rtlCol="0" anchor="ctr"/>
            <a:lstStyle/>
            <a:p>
              <a:endParaRPr lang="en-US"/>
            </a:p>
          </p:txBody>
        </p:sp>
        <p:sp>
          <p:nvSpPr>
            <p:cNvPr id="69" name="Freeform 68">
              <a:extLst>
                <a:ext uri="{FF2B5EF4-FFF2-40B4-BE49-F238E27FC236}">
                  <a16:creationId xmlns:a16="http://schemas.microsoft.com/office/drawing/2014/main" id="{F6CDD0E0-426A-4A47-BFE7-C580315A7C5F}"/>
                </a:ext>
              </a:extLst>
            </p:cNvPr>
            <p:cNvSpPr/>
            <p:nvPr/>
          </p:nvSpPr>
          <p:spPr>
            <a:xfrm>
              <a:off x="6511359" y="6792489"/>
              <a:ext cx="7040" cy="5390"/>
            </a:xfrm>
            <a:custGeom>
              <a:avLst/>
              <a:gdLst>
                <a:gd name="connsiteX0" fmla="*/ 4120 w 7040"/>
                <a:gd name="connsiteY0" fmla="*/ -103 h 5390"/>
                <a:gd name="connsiteX1" fmla="*/ 526 w 7040"/>
                <a:gd name="connsiteY1" fmla="*/ 1544 h 5390"/>
                <a:gd name="connsiteX2" fmla="*/ 2323 w 7040"/>
                <a:gd name="connsiteY2" fmla="*/ 5287 h 5390"/>
                <a:gd name="connsiteX3" fmla="*/ 3671 w 7040"/>
                <a:gd name="connsiteY3" fmla="*/ 5287 h 5390"/>
                <a:gd name="connsiteX4" fmla="*/ 6890 w 7040"/>
                <a:gd name="connsiteY4" fmla="*/ 2143 h 5390"/>
                <a:gd name="connsiteX5" fmla="*/ 4120 w 7040"/>
                <a:gd name="connsiteY5" fmla="*/ -103 h 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0" h="5390">
                  <a:moveTo>
                    <a:pt x="4120" y="-103"/>
                  </a:moveTo>
                  <a:cubicBezTo>
                    <a:pt x="2750" y="-28"/>
                    <a:pt x="1455" y="570"/>
                    <a:pt x="526" y="1544"/>
                  </a:cubicBezTo>
                  <a:cubicBezTo>
                    <a:pt x="-971" y="2966"/>
                    <a:pt x="526" y="4764"/>
                    <a:pt x="2323" y="5287"/>
                  </a:cubicBezTo>
                  <a:lnTo>
                    <a:pt x="3671" y="5287"/>
                  </a:lnTo>
                  <a:cubicBezTo>
                    <a:pt x="5318" y="5287"/>
                    <a:pt x="7339" y="4090"/>
                    <a:pt x="6890" y="2143"/>
                  </a:cubicBezTo>
                  <a:cubicBezTo>
                    <a:pt x="6523" y="870"/>
                    <a:pt x="5423" y="-28"/>
                    <a:pt x="4120" y="-103"/>
                  </a:cubicBezTo>
                  <a:close/>
                </a:path>
              </a:pathLst>
            </a:custGeom>
            <a:grpFill/>
            <a:ln w="7486" cap="flat">
              <a:solidFill>
                <a:schemeClr val="bg1"/>
              </a:solidFill>
              <a:prstDash val="solid"/>
              <a:miter/>
            </a:ln>
          </p:spPr>
          <p:txBody>
            <a:bodyPr rtlCol="0" anchor="ctr"/>
            <a:lstStyle/>
            <a:p>
              <a:endParaRPr lang="en-US"/>
            </a:p>
          </p:txBody>
        </p:sp>
        <p:sp>
          <p:nvSpPr>
            <p:cNvPr id="70" name="Freeform 69">
              <a:extLst>
                <a:ext uri="{FF2B5EF4-FFF2-40B4-BE49-F238E27FC236}">
                  <a16:creationId xmlns:a16="http://schemas.microsoft.com/office/drawing/2014/main" id="{3499F313-8509-1742-A1C4-D9E16996EC15}"/>
                </a:ext>
              </a:extLst>
            </p:cNvPr>
            <p:cNvSpPr/>
            <p:nvPr/>
          </p:nvSpPr>
          <p:spPr>
            <a:xfrm>
              <a:off x="7106981" y="6333243"/>
              <a:ext cx="125965" cy="103489"/>
            </a:xfrm>
            <a:custGeom>
              <a:avLst/>
              <a:gdLst>
                <a:gd name="connsiteX0" fmla="*/ 94822 w 125965"/>
                <a:gd name="connsiteY0" fmla="*/ 47588 h 103489"/>
                <a:gd name="connsiteX1" fmla="*/ 113839 w 125965"/>
                <a:gd name="connsiteY1" fmla="*/ 30518 h 103489"/>
                <a:gd name="connsiteX2" fmla="*/ 116459 w 125965"/>
                <a:gd name="connsiteY2" fmla="*/ 28422 h 103489"/>
                <a:gd name="connsiteX3" fmla="*/ 117208 w 125965"/>
                <a:gd name="connsiteY3" fmla="*/ 21908 h 103489"/>
                <a:gd name="connsiteX4" fmla="*/ 122523 w 125965"/>
                <a:gd name="connsiteY4" fmla="*/ 18540 h 103489"/>
                <a:gd name="connsiteX5" fmla="*/ 124695 w 125965"/>
                <a:gd name="connsiteY5" fmla="*/ 7833 h 103489"/>
                <a:gd name="connsiteX6" fmla="*/ 114213 w 125965"/>
                <a:gd name="connsiteY6" fmla="*/ 2443 h 103489"/>
                <a:gd name="connsiteX7" fmla="*/ 114213 w 125965"/>
                <a:gd name="connsiteY7" fmla="*/ 2443 h 103489"/>
                <a:gd name="connsiteX8" fmla="*/ 114213 w 125965"/>
                <a:gd name="connsiteY8" fmla="*/ 4464 h 103489"/>
                <a:gd name="connsiteX9" fmla="*/ 111668 w 125965"/>
                <a:gd name="connsiteY9" fmla="*/ 6336 h 103489"/>
                <a:gd name="connsiteX10" fmla="*/ 112266 w 125965"/>
                <a:gd name="connsiteY10" fmla="*/ 13224 h 103489"/>
                <a:gd name="connsiteX11" fmla="*/ 108748 w 125965"/>
                <a:gd name="connsiteY11" fmla="*/ 16967 h 103489"/>
                <a:gd name="connsiteX12" fmla="*/ 96768 w 125965"/>
                <a:gd name="connsiteY12" fmla="*/ 16593 h 103489"/>
                <a:gd name="connsiteX13" fmla="*/ 94597 w 125965"/>
                <a:gd name="connsiteY13" fmla="*/ 16593 h 103489"/>
                <a:gd name="connsiteX14" fmla="*/ 84864 w 125965"/>
                <a:gd name="connsiteY14" fmla="*/ 16593 h 103489"/>
                <a:gd name="connsiteX15" fmla="*/ 90854 w 125965"/>
                <a:gd name="connsiteY15" fmla="*/ 13748 h 103489"/>
                <a:gd name="connsiteX16" fmla="*/ 86661 w 125965"/>
                <a:gd name="connsiteY16" fmla="*/ 12475 h 103489"/>
                <a:gd name="connsiteX17" fmla="*/ 73185 w 125965"/>
                <a:gd name="connsiteY17" fmla="*/ 9930 h 103489"/>
                <a:gd name="connsiteX18" fmla="*/ 68094 w 125965"/>
                <a:gd name="connsiteY18" fmla="*/ 7084 h 103489"/>
                <a:gd name="connsiteX19" fmla="*/ 68842 w 125965"/>
                <a:gd name="connsiteY19" fmla="*/ 3266 h 103489"/>
                <a:gd name="connsiteX20" fmla="*/ 67719 w 125965"/>
                <a:gd name="connsiteY20" fmla="*/ -103 h 103489"/>
                <a:gd name="connsiteX21" fmla="*/ 61655 w 125965"/>
                <a:gd name="connsiteY21" fmla="*/ 1694 h 103489"/>
                <a:gd name="connsiteX22" fmla="*/ 59858 w 125965"/>
                <a:gd name="connsiteY22" fmla="*/ 2817 h 103489"/>
                <a:gd name="connsiteX23" fmla="*/ 59259 w 125965"/>
                <a:gd name="connsiteY23" fmla="*/ 7609 h 103489"/>
                <a:gd name="connsiteX24" fmla="*/ 52820 w 125965"/>
                <a:gd name="connsiteY24" fmla="*/ 8731 h 103489"/>
                <a:gd name="connsiteX25" fmla="*/ 54483 w 125965"/>
                <a:gd name="connsiteY25" fmla="*/ 12512 h 103489"/>
                <a:gd name="connsiteX26" fmla="*/ 55291 w 125965"/>
                <a:gd name="connsiteY26" fmla="*/ 12700 h 103489"/>
                <a:gd name="connsiteX27" fmla="*/ 59184 w 125965"/>
                <a:gd name="connsiteY27" fmla="*/ 9480 h 103489"/>
                <a:gd name="connsiteX28" fmla="*/ 65174 w 125965"/>
                <a:gd name="connsiteY28" fmla="*/ 9480 h 103489"/>
                <a:gd name="connsiteX29" fmla="*/ 69741 w 125965"/>
                <a:gd name="connsiteY29" fmla="*/ 12325 h 103489"/>
                <a:gd name="connsiteX30" fmla="*/ 66866 w 125965"/>
                <a:gd name="connsiteY30" fmla="*/ 13403 h 103489"/>
                <a:gd name="connsiteX31" fmla="*/ 66671 w 125965"/>
                <a:gd name="connsiteY31" fmla="*/ 14197 h 103489"/>
                <a:gd name="connsiteX32" fmla="*/ 69142 w 125965"/>
                <a:gd name="connsiteY32" fmla="*/ 17341 h 103489"/>
                <a:gd name="connsiteX33" fmla="*/ 44884 w 125965"/>
                <a:gd name="connsiteY33" fmla="*/ 14796 h 103489"/>
                <a:gd name="connsiteX34" fmla="*/ 38296 w 125965"/>
                <a:gd name="connsiteY34" fmla="*/ 7309 h 103489"/>
                <a:gd name="connsiteX35" fmla="*/ 29761 w 125965"/>
                <a:gd name="connsiteY35" fmla="*/ 9405 h 103489"/>
                <a:gd name="connsiteX36" fmla="*/ 32007 w 125965"/>
                <a:gd name="connsiteY36" fmla="*/ 14646 h 103489"/>
                <a:gd name="connsiteX37" fmla="*/ 40018 w 125965"/>
                <a:gd name="connsiteY37" fmla="*/ 16443 h 103489"/>
                <a:gd name="connsiteX38" fmla="*/ 44435 w 125965"/>
                <a:gd name="connsiteY38" fmla="*/ 23930 h 103489"/>
                <a:gd name="connsiteX39" fmla="*/ 39643 w 125965"/>
                <a:gd name="connsiteY39" fmla="*/ 23256 h 103489"/>
                <a:gd name="connsiteX40" fmla="*/ 39643 w 125965"/>
                <a:gd name="connsiteY40" fmla="*/ 27299 h 103489"/>
                <a:gd name="connsiteX41" fmla="*/ 42713 w 125965"/>
                <a:gd name="connsiteY41" fmla="*/ 27299 h 103489"/>
                <a:gd name="connsiteX42" fmla="*/ 46456 w 125965"/>
                <a:gd name="connsiteY42" fmla="*/ 29021 h 103489"/>
                <a:gd name="connsiteX43" fmla="*/ 54767 w 125965"/>
                <a:gd name="connsiteY43" fmla="*/ 32540 h 103489"/>
                <a:gd name="connsiteX44" fmla="*/ 59109 w 125965"/>
                <a:gd name="connsiteY44" fmla="*/ 34037 h 103489"/>
                <a:gd name="connsiteX45" fmla="*/ 59379 w 125965"/>
                <a:gd name="connsiteY45" fmla="*/ 37736 h 103489"/>
                <a:gd name="connsiteX46" fmla="*/ 59109 w 125965"/>
                <a:gd name="connsiteY46" fmla="*/ 38005 h 103489"/>
                <a:gd name="connsiteX47" fmla="*/ 57163 w 125965"/>
                <a:gd name="connsiteY47" fmla="*/ 38455 h 103489"/>
                <a:gd name="connsiteX48" fmla="*/ 44735 w 125965"/>
                <a:gd name="connsiteY48" fmla="*/ 39353 h 103489"/>
                <a:gd name="connsiteX49" fmla="*/ 39119 w 125965"/>
                <a:gd name="connsiteY49" fmla="*/ 41375 h 103489"/>
                <a:gd name="connsiteX50" fmla="*/ 35825 w 125965"/>
                <a:gd name="connsiteY50" fmla="*/ 45492 h 103489"/>
                <a:gd name="connsiteX51" fmla="*/ 34103 w 125965"/>
                <a:gd name="connsiteY51" fmla="*/ 44818 h 103489"/>
                <a:gd name="connsiteX52" fmla="*/ 27889 w 125965"/>
                <a:gd name="connsiteY52" fmla="*/ 41150 h 103489"/>
                <a:gd name="connsiteX53" fmla="*/ 33279 w 125965"/>
                <a:gd name="connsiteY53" fmla="*/ 54926 h 103489"/>
                <a:gd name="connsiteX54" fmla="*/ 44061 w 125965"/>
                <a:gd name="connsiteY54" fmla="*/ 51407 h 103489"/>
                <a:gd name="connsiteX55" fmla="*/ 48702 w 125965"/>
                <a:gd name="connsiteY55" fmla="*/ 47588 h 103489"/>
                <a:gd name="connsiteX56" fmla="*/ 48702 w 125965"/>
                <a:gd name="connsiteY56" fmla="*/ 44669 h 103489"/>
                <a:gd name="connsiteX57" fmla="*/ 50275 w 125965"/>
                <a:gd name="connsiteY57" fmla="*/ 43770 h 103489"/>
                <a:gd name="connsiteX58" fmla="*/ 56713 w 125965"/>
                <a:gd name="connsiteY58" fmla="*/ 41899 h 103489"/>
                <a:gd name="connsiteX59" fmla="*/ 58810 w 125965"/>
                <a:gd name="connsiteY59" fmla="*/ 45417 h 103489"/>
                <a:gd name="connsiteX60" fmla="*/ 58810 w 125965"/>
                <a:gd name="connsiteY60" fmla="*/ 49161 h 103489"/>
                <a:gd name="connsiteX61" fmla="*/ 53793 w 125965"/>
                <a:gd name="connsiteY61" fmla="*/ 50059 h 103489"/>
                <a:gd name="connsiteX62" fmla="*/ 50574 w 125965"/>
                <a:gd name="connsiteY62" fmla="*/ 55599 h 103489"/>
                <a:gd name="connsiteX63" fmla="*/ 43986 w 125965"/>
                <a:gd name="connsiteY63" fmla="*/ 61664 h 103489"/>
                <a:gd name="connsiteX64" fmla="*/ 42339 w 125965"/>
                <a:gd name="connsiteY64" fmla="*/ 54177 h 103489"/>
                <a:gd name="connsiteX65" fmla="*/ 38371 w 125965"/>
                <a:gd name="connsiteY65" fmla="*/ 55450 h 103489"/>
                <a:gd name="connsiteX66" fmla="*/ 38371 w 125965"/>
                <a:gd name="connsiteY66" fmla="*/ 61739 h 103489"/>
                <a:gd name="connsiteX67" fmla="*/ 37098 w 125965"/>
                <a:gd name="connsiteY67" fmla="*/ 68177 h 103489"/>
                <a:gd name="connsiteX68" fmla="*/ 42189 w 125965"/>
                <a:gd name="connsiteY68" fmla="*/ 69750 h 103489"/>
                <a:gd name="connsiteX69" fmla="*/ 35600 w 125965"/>
                <a:gd name="connsiteY69" fmla="*/ 74766 h 103489"/>
                <a:gd name="connsiteX70" fmla="*/ 32007 w 125965"/>
                <a:gd name="connsiteY70" fmla="*/ 77462 h 103489"/>
                <a:gd name="connsiteX71" fmla="*/ 27440 w 125965"/>
                <a:gd name="connsiteY71" fmla="*/ 75739 h 103489"/>
                <a:gd name="connsiteX72" fmla="*/ 23247 w 125965"/>
                <a:gd name="connsiteY72" fmla="*/ 73044 h 103489"/>
                <a:gd name="connsiteX73" fmla="*/ 19429 w 125965"/>
                <a:gd name="connsiteY73" fmla="*/ 75290 h 103489"/>
                <a:gd name="connsiteX74" fmla="*/ 17108 w 125965"/>
                <a:gd name="connsiteY74" fmla="*/ 81354 h 103489"/>
                <a:gd name="connsiteX75" fmla="*/ 10969 w 125965"/>
                <a:gd name="connsiteY75" fmla="*/ 81729 h 103489"/>
                <a:gd name="connsiteX76" fmla="*/ 5204 w 125965"/>
                <a:gd name="connsiteY76" fmla="*/ 79333 h 103489"/>
                <a:gd name="connsiteX77" fmla="*/ -37 w 125965"/>
                <a:gd name="connsiteY77" fmla="*/ 81579 h 103489"/>
                <a:gd name="connsiteX78" fmla="*/ 4530 w 125965"/>
                <a:gd name="connsiteY78" fmla="*/ 86146 h 103489"/>
                <a:gd name="connsiteX79" fmla="*/ 10669 w 125965"/>
                <a:gd name="connsiteY79" fmla="*/ 89365 h 103489"/>
                <a:gd name="connsiteX80" fmla="*/ 12541 w 125965"/>
                <a:gd name="connsiteY80" fmla="*/ 92061 h 103489"/>
                <a:gd name="connsiteX81" fmla="*/ 14338 w 125965"/>
                <a:gd name="connsiteY81" fmla="*/ 91387 h 103489"/>
                <a:gd name="connsiteX82" fmla="*/ 21825 w 125965"/>
                <a:gd name="connsiteY82" fmla="*/ 91387 h 103489"/>
                <a:gd name="connsiteX83" fmla="*/ 24722 w 125965"/>
                <a:gd name="connsiteY83" fmla="*/ 95303 h 103489"/>
                <a:gd name="connsiteX84" fmla="*/ 25868 w 125965"/>
                <a:gd name="connsiteY84" fmla="*/ 95280 h 103489"/>
                <a:gd name="connsiteX85" fmla="*/ 24445 w 125965"/>
                <a:gd name="connsiteY85" fmla="*/ 99997 h 103489"/>
                <a:gd name="connsiteX86" fmla="*/ 26990 w 125965"/>
                <a:gd name="connsiteY86" fmla="*/ 103067 h 103489"/>
                <a:gd name="connsiteX87" fmla="*/ 31333 w 125965"/>
                <a:gd name="connsiteY87" fmla="*/ 103067 h 103489"/>
                <a:gd name="connsiteX88" fmla="*/ 39793 w 125965"/>
                <a:gd name="connsiteY88" fmla="*/ 97976 h 103489"/>
                <a:gd name="connsiteX89" fmla="*/ 40392 w 125965"/>
                <a:gd name="connsiteY89" fmla="*/ 97002 h 103489"/>
                <a:gd name="connsiteX90" fmla="*/ 37397 w 125965"/>
                <a:gd name="connsiteY90" fmla="*/ 93558 h 103489"/>
                <a:gd name="connsiteX91" fmla="*/ 38670 w 125965"/>
                <a:gd name="connsiteY91" fmla="*/ 90638 h 103489"/>
                <a:gd name="connsiteX92" fmla="*/ 42189 w 125965"/>
                <a:gd name="connsiteY92" fmla="*/ 90114 h 103489"/>
                <a:gd name="connsiteX93" fmla="*/ 42189 w 125965"/>
                <a:gd name="connsiteY93" fmla="*/ 93932 h 103489"/>
                <a:gd name="connsiteX94" fmla="*/ 45932 w 125965"/>
                <a:gd name="connsiteY94" fmla="*/ 94981 h 103489"/>
                <a:gd name="connsiteX95" fmla="*/ 48253 w 125965"/>
                <a:gd name="connsiteY95" fmla="*/ 89815 h 103489"/>
                <a:gd name="connsiteX96" fmla="*/ 48253 w 125965"/>
                <a:gd name="connsiteY96" fmla="*/ 87569 h 103489"/>
                <a:gd name="connsiteX97" fmla="*/ 54767 w 125965"/>
                <a:gd name="connsiteY97" fmla="*/ 82478 h 103489"/>
                <a:gd name="connsiteX98" fmla="*/ 53120 w 125965"/>
                <a:gd name="connsiteY98" fmla="*/ 79033 h 103489"/>
                <a:gd name="connsiteX99" fmla="*/ 54767 w 125965"/>
                <a:gd name="connsiteY99" fmla="*/ 75141 h 103489"/>
                <a:gd name="connsiteX100" fmla="*/ 66072 w 125965"/>
                <a:gd name="connsiteY100" fmla="*/ 76338 h 103489"/>
                <a:gd name="connsiteX101" fmla="*/ 67270 w 125965"/>
                <a:gd name="connsiteY101" fmla="*/ 75889 h 103489"/>
                <a:gd name="connsiteX102" fmla="*/ 68692 w 125965"/>
                <a:gd name="connsiteY102" fmla="*/ 72670 h 103489"/>
                <a:gd name="connsiteX103" fmla="*/ 72586 w 125965"/>
                <a:gd name="connsiteY103" fmla="*/ 74916 h 103489"/>
                <a:gd name="connsiteX104" fmla="*/ 75356 w 125965"/>
                <a:gd name="connsiteY104" fmla="*/ 74392 h 103489"/>
                <a:gd name="connsiteX105" fmla="*/ 79548 w 125965"/>
                <a:gd name="connsiteY105" fmla="*/ 74392 h 103489"/>
                <a:gd name="connsiteX106" fmla="*/ 84265 w 125965"/>
                <a:gd name="connsiteY106" fmla="*/ 68252 h 103489"/>
                <a:gd name="connsiteX107" fmla="*/ 86362 w 125965"/>
                <a:gd name="connsiteY107" fmla="*/ 60765 h 103489"/>
                <a:gd name="connsiteX108" fmla="*/ 90255 w 125965"/>
                <a:gd name="connsiteY108" fmla="*/ 57247 h 103489"/>
                <a:gd name="connsiteX109" fmla="*/ 94822 w 125965"/>
                <a:gd name="connsiteY109" fmla="*/ 47588 h 10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125965" h="103489">
                  <a:moveTo>
                    <a:pt x="94822" y="47588"/>
                  </a:moveTo>
                  <a:cubicBezTo>
                    <a:pt x="99104" y="39959"/>
                    <a:pt x="105790" y="33955"/>
                    <a:pt x="113839" y="30518"/>
                  </a:cubicBezTo>
                  <a:cubicBezTo>
                    <a:pt x="114894" y="30077"/>
                    <a:pt x="115800" y="29350"/>
                    <a:pt x="116459" y="28422"/>
                  </a:cubicBezTo>
                  <a:cubicBezTo>
                    <a:pt x="117582" y="26476"/>
                    <a:pt x="116459" y="23930"/>
                    <a:pt x="117208" y="21908"/>
                  </a:cubicBezTo>
                  <a:cubicBezTo>
                    <a:pt x="117956" y="19887"/>
                    <a:pt x="120651" y="19662"/>
                    <a:pt x="122523" y="18540"/>
                  </a:cubicBezTo>
                  <a:cubicBezTo>
                    <a:pt x="125945" y="16091"/>
                    <a:pt x="126896" y="11419"/>
                    <a:pt x="124695" y="7833"/>
                  </a:cubicBezTo>
                  <a:cubicBezTo>
                    <a:pt x="122336" y="4382"/>
                    <a:pt x="118390" y="2353"/>
                    <a:pt x="114213" y="2443"/>
                  </a:cubicBezTo>
                  <a:lnTo>
                    <a:pt x="114213" y="2443"/>
                  </a:lnTo>
                  <a:cubicBezTo>
                    <a:pt x="114707" y="3027"/>
                    <a:pt x="114707" y="3880"/>
                    <a:pt x="114213" y="4464"/>
                  </a:cubicBezTo>
                  <a:cubicBezTo>
                    <a:pt x="113614" y="5363"/>
                    <a:pt x="112491" y="5662"/>
                    <a:pt x="111668" y="6336"/>
                  </a:cubicBezTo>
                  <a:cubicBezTo>
                    <a:pt x="109047" y="8432"/>
                    <a:pt x="110994" y="11127"/>
                    <a:pt x="112266" y="13224"/>
                  </a:cubicBezTo>
                  <a:cubicBezTo>
                    <a:pt x="113539" y="15320"/>
                    <a:pt x="111593" y="17042"/>
                    <a:pt x="108748" y="16967"/>
                  </a:cubicBezTo>
                  <a:lnTo>
                    <a:pt x="96768" y="16593"/>
                  </a:lnTo>
                  <a:lnTo>
                    <a:pt x="94597" y="16593"/>
                  </a:lnTo>
                  <a:lnTo>
                    <a:pt x="84864" y="16593"/>
                  </a:lnTo>
                  <a:cubicBezTo>
                    <a:pt x="86422" y="14908"/>
                    <a:pt x="88563" y="13890"/>
                    <a:pt x="90854" y="13748"/>
                  </a:cubicBezTo>
                  <a:cubicBezTo>
                    <a:pt x="89484" y="13246"/>
                    <a:pt x="88084" y="12819"/>
                    <a:pt x="86661" y="12475"/>
                  </a:cubicBezTo>
                  <a:cubicBezTo>
                    <a:pt x="82169" y="11427"/>
                    <a:pt x="77677" y="10603"/>
                    <a:pt x="73185" y="9930"/>
                  </a:cubicBezTo>
                  <a:cubicBezTo>
                    <a:pt x="71088" y="9930"/>
                    <a:pt x="68618" y="9031"/>
                    <a:pt x="68094" y="7084"/>
                  </a:cubicBezTo>
                  <a:cubicBezTo>
                    <a:pt x="68004" y="5767"/>
                    <a:pt x="68258" y="4449"/>
                    <a:pt x="68842" y="3266"/>
                  </a:cubicBezTo>
                  <a:cubicBezTo>
                    <a:pt x="68842" y="1993"/>
                    <a:pt x="68842" y="272"/>
                    <a:pt x="67719" y="-103"/>
                  </a:cubicBezTo>
                  <a:lnTo>
                    <a:pt x="61655" y="1694"/>
                  </a:lnTo>
                  <a:cubicBezTo>
                    <a:pt x="60944" y="1859"/>
                    <a:pt x="60315" y="2248"/>
                    <a:pt x="59858" y="2817"/>
                  </a:cubicBezTo>
                  <a:cubicBezTo>
                    <a:pt x="58885" y="4164"/>
                    <a:pt x="60532" y="6485"/>
                    <a:pt x="59259" y="7609"/>
                  </a:cubicBezTo>
                  <a:cubicBezTo>
                    <a:pt x="56938" y="7010"/>
                    <a:pt x="53868" y="6710"/>
                    <a:pt x="52820" y="8731"/>
                  </a:cubicBezTo>
                  <a:cubicBezTo>
                    <a:pt x="52236" y="10237"/>
                    <a:pt x="52977" y="11928"/>
                    <a:pt x="54483" y="12512"/>
                  </a:cubicBezTo>
                  <a:cubicBezTo>
                    <a:pt x="54744" y="12610"/>
                    <a:pt x="55014" y="12677"/>
                    <a:pt x="55291" y="12700"/>
                  </a:cubicBezTo>
                  <a:cubicBezTo>
                    <a:pt x="57200" y="12730"/>
                    <a:pt x="58855" y="11367"/>
                    <a:pt x="59184" y="9480"/>
                  </a:cubicBezTo>
                  <a:cubicBezTo>
                    <a:pt x="61161" y="9885"/>
                    <a:pt x="63197" y="9885"/>
                    <a:pt x="65174" y="9480"/>
                  </a:cubicBezTo>
                  <a:cubicBezTo>
                    <a:pt x="67195" y="9480"/>
                    <a:pt x="69741" y="10379"/>
                    <a:pt x="69741" y="12325"/>
                  </a:cubicBezTo>
                  <a:cubicBezTo>
                    <a:pt x="68648" y="11831"/>
                    <a:pt x="67360" y="12310"/>
                    <a:pt x="66866" y="13403"/>
                  </a:cubicBezTo>
                  <a:cubicBezTo>
                    <a:pt x="66746" y="13651"/>
                    <a:pt x="66686" y="13920"/>
                    <a:pt x="66671" y="14197"/>
                  </a:cubicBezTo>
                  <a:cubicBezTo>
                    <a:pt x="66761" y="15657"/>
                    <a:pt x="67742" y="16907"/>
                    <a:pt x="69142" y="17341"/>
                  </a:cubicBezTo>
                  <a:cubicBezTo>
                    <a:pt x="61543" y="22635"/>
                    <a:pt x="51218" y="21549"/>
                    <a:pt x="44884" y="14796"/>
                  </a:cubicBezTo>
                  <a:cubicBezTo>
                    <a:pt x="42997" y="12041"/>
                    <a:pt x="40789" y="9525"/>
                    <a:pt x="38296" y="7309"/>
                  </a:cubicBezTo>
                  <a:cubicBezTo>
                    <a:pt x="35376" y="5438"/>
                    <a:pt x="30359" y="6111"/>
                    <a:pt x="29761" y="9405"/>
                  </a:cubicBezTo>
                  <a:cubicBezTo>
                    <a:pt x="29731" y="11390"/>
                    <a:pt x="30547" y="13299"/>
                    <a:pt x="32007" y="14646"/>
                  </a:cubicBezTo>
                  <a:cubicBezTo>
                    <a:pt x="34799" y="13598"/>
                    <a:pt x="37944" y="14302"/>
                    <a:pt x="40018" y="16443"/>
                  </a:cubicBezTo>
                  <a:cubicBezTo>
                    <a:pt x="41979" y="18614"/>
                    <a:pt x="43484" y="21160"/>
                    <a:pt x="44435" y="23930"/>
                  </a:cubicBezTo>
                  <a:cubicBezTo>
                    <a:pt x="43087" y="22822"/>
                    <a:pt x="41238" y="22567"/>
                    <a:pt x="39643" y="23256"/>
                  </a:cubicBezTo>
                  <a:cubicBezTo>
                    <a:pt x="38221" y="24155"/>
                    <a:pt x="38071" y="26700"/>
                    <a:pt x="39643" y="27299"/>
                  </a:cubicBezTo>
                  <a:cubicBezTo>
                    <a:pt x="41216" y="27898"/>
                    <a:pt x="41665" y="27299"/>
                    <a:pt x="42713" y="27299"/>
                  </a:cubicBezTo>
                  <a:cubicBezTo>
                    <a:pt x="44098" y="27509"/>
                    <a:pt x="45393" y="28108"/>
                    <a:pt x="46456" y="29021"/>
                  </a:cubicBezTo>
                  <a:cubicBezTo>
                    <a:pt x="48994" y="30676"/>
                    <a:pt x="51809" y="31866"/>
                    <a:pt x="54767" y="32540"/>
                  </a:cubicBezTo>
                  <a:cubicBezTo>
                    <a:pt x="56317" y="32682"/>
                    <a:pt x="57799" y="33199"/>
                    <a:pt x="59109" y="34037"/>
                  </a:cubicBezTo>
                  <a:cubicBezTo>
                    <a:pt x="60202" y="34981"/>
                    <a:pt x="60329" y="36635"/>
                    <a:pt x="59379" y="37736"/>
                  </a:cubicBezTo>
                  <a:cubicBezTo>
                    <a:pt x="59296" y="37833"/>
                    <a:pt x="59207" y="37923"/>
                    <a:pt x="59109" y="38005"/>
                  </a:cubicBezTo>
                  <a:cubicBezTo>
                    <a:pt x="58518" y="38342"/>
                    <a:pt x="57844" y="38499"/>
                    <a:pt x="57163" y="38455"/>
                  </a:cubicBezTo>
                  <a:lnTo>
                    <a:pt x="44735" y="39353"/>
                  </a:lnTo>
                  <a:cubicBezTo>
                    <a:pt x="42660" y="39218"/>
                    <a:pt x="40632" y="39952"/>
                    <a:pt x="39119" y="41375"/>
                  </a:cubicBezTo>
                  <a:cubicBezTo>
                    <a:pt x="37996" y="42872"/>
                    <a:pt x="37697" y="45417"/>
                    <a:pt x="35825" y="45492"/>
                  </a:cubicBezTo>
                  <a:cubicBezTo>
                    <a:pt x="35196" y="45448"/>
                    <a:pt x="34597" y="45215"/>
                    <a:pt x="34103" y="44818"/>
                  </a:cubicBezTo>
                  <a:lnTo>
                    <a:pt x="27889" y="41150"/>
                  </a:lnTo>
                  <a:cubicBezTo>
                    <a:pt x="26699" y="46413"/>
                    <a:pt x="28832" y="51871"/>
                    <a:pt x="33279" y="54926"/>
                  </a:cubicBezTo>
                  <a:lnTo>
                    <a:pt x="44061" y="51407"/>
                  </a:lnTo>
                  <a:cubicBezTo>
                    <a:pt x="46082" y="50733"/>
                    <a:pt x="48478" y="49685"/>
                    <a:pt x="48702" y="47588"/>
                  </a:cubicBezTo>
                  <a:cubicBezTo>
                    <a:pt x="48702" y="46616"/>
                    <a:pt x="48702" y="45417"/>
                    <a:pt x="48702" y="44669"/>
                  </a:cubicBezTo>
                  <a:cubicBezTo>
                    <a:pt x="49137" y="44234"/>
                    <a:pt x="49676" y="43920"/>
                    <a:pt x="50275" y="43770"/>
                  </a:cubicBezTo>
                  <a:lnTo>
                    <a:pt x="56713" y="41899"/>
                  </a:lnTo>
                  <a:cubicBezTo>
                    <a:pt x="57253" y="43156"/>
                    <a:pt x="57956" y="44339"/>
                    <a:pt x="58810" y="45417"/>
                  </a:cubicBezTo>
                  <a:cubicBezTo>
                    <a:pt x="59656" y="46518"/>
                    <a:pt x="59656" y="48060"/>
                    <a:pt x="58810" y="49161"/>
                  </a:cubicBezTo>
                  <a:cubicBezTo>
                    <a:pt x="57537" y="50359"/>
                    <a:pt x="55441" y="49161"/>
                    <a:pt x="53793" y="50059"/>
                  </a:cubicBezTo>
                  <a:cubicBezTo>
                    <a:pt x="52147" y="50958"/>
                    <a:pt x="51323" y="53503"/>
                    <a:pt x="50574" y="55599"/>
                  </a:cubicBezTo>
                  <a:cubicBezTo>
                    <a:pt x="49474" y="58557"/>
                    <a:pt x="47025" y="60811"/>
                    <a:pt x="43986" y="61664"/>
                  </a:cubicBezTo>
                  <a:cubicBezTo>
                    <a:pt x="43888" y="59088"/>
                    <a:pt x="43327" y="56558"/>
                    <a:pt x="42339" y="54177"/>
                  </a:cubicBezTo>
                  <a:cubicBezTo>
                    <a:pt x="40908" y="54139"/>
                    <a:pt x="39509" y="54589"/>
                    <a:pt x="38371" y="55450"/>
                  </a:cubicBezTo>
                  <a:cubicBezTo>
                    <a:pt x="40467" y="56723"/>
                    <a:pt x="39643" y="59718"/>
                    <a:pt x="38371" y="61739"/>
                  </a:cubicBezTo>
                  <a:cubicBezTo>
                    <a:pt x="37098" y="63760"/>
                    <a:pt x="35750" y="66231"/>
                    <a:pt x="37098" y="68177"/>
                  </a:cubicBezTo>
                  <a:cubicBezTo>
                    <a:pt x="38445" y="70124"/>
                    <a:pt x="40317" y="69750"/>
                    <a:pt x="42189" y="69750"/>
                  </a:cubicBezTo>
                  <a:cubicBezTo>
                    <a:pt x="39748" y="71075"/>
                    <a:pt x="37532" y="72767"/>
                    <a:pt x="35600" y="74766"/>
                  </a:cubicBezTo>
                  <a:cubicBezTo>
                    <a:pt x="34709" y="76009"/>
                    <a:pt x="33452" y="76952"/>
                    <a:pt x="32007" y="77462"/>
                  </a:cubicBezTo>
                  <a:cubicBezTo>
                    <a:pt x="30300" y="77604"/>
                    <a:pt x="28623" y="76967"/>
                    <a:pt x="27440" y="75739"/>
                  </a:cubicBezTo>
                  <a:cubicBezTo>
                    <a:pt x="26234" y="74571"/>
                    <a:pt x="24812" y="73650"/>
                    <a:pt x="23247" y="73044"/>
                  </a:cubicBezTo>
                  <a:cubicBezTo>
                    <a:pt x="21600" y="72670"/>
                    <a:pt x="19429" y="73643"/>
                    <a:pt x="19429" y="75290"/>
                  </a:cubicBezTo>
                  <a:cubicBezTo>
                    <a:pt x="21301" y="77087"/>
                    <a:pt x="19429" y="80307"/>
                    <a:pt x="17108" y="81354"/>
                  </a:cubicBezTo>
                  <a:cubicBezTo>
                    <a:pt x="15169" y="82186"/>
                    <a:pt x="12998" y="82320"/>
                    <a:pt x="10969" y="81729"/>
                  </a:cubicBezTo>
                  <a:cubicBezTo>
                    <a:pt x="8947" y="81130"/>
                    <a:pt x="7225" y="79782"/>
                    <a:pt x="5204" y="79333"/>
                  </a:cubicBezTo>
                  <a:cubicBezTo>
                    <a:pt x="3182" y="78884"/>
                    <a:pt x="412" y="79333"/>
                    <a:pt x="-37" y="81579"/>
                  </a:cubicBezTo>
                  <a:cubicBezTo>
                    <a:pt x="-487" y="83825"/>
                    <a:pt x="2209" y="85547"/>
                    <a:pt x="4530" y="86146"/>
                  </a:cubicBezTo>
                  <a:cubicBezTo>
                    <a:pt x="6851" y="86745"/>
                    <a:pt x="9696" y="87269"/>
                    <a:pt x="10669" y="89365"/>
                  </a:cubicBezTo>
                  <a:cubicBezTo>
                    <a:pt x="11642" y="91462"/>
                    <a:pt x="11343" y="91911"/>
                    <a:pt x="12541" y="92061"/>
                  </a:cubicBezTo>
                  <a:cubicBezTo>
                    <a:pt x="13739" y="92210"/>
                    <a:pt x="13739" y="91686"/>
                    <a:pt x="14338" y="91387"/>
                  </a:cubicBezTo>
                  <a:cubicBezTo>
                    <a:pt x="16651" y="90047"/>
                    <a:pt x="19511" y="90047"/>
                    <a:pt x="21825" y="91387"/>
                  </a:cubicBezTo>
                  <a:cubicBezTo>
                    <a:pt x="21540" y="93266"/>
                    <a:pt x="22843" y="95018"/>
                    <a:pt x="24722" y="95303"/>
                  </a:cubicBezTo>
                  <a:cubicBezTo>
                    <a:pt x="25104" y="95355"/>
                    <a:pt x="25493" y="95348"/>
                    <a:pt x="25868" y="95280"/>
                  </a:cubicBezTo>
                  <a:cubicBezTo>
                    <a:pt x="25868" y="96927"/>
                    <a:pt x="24520" y="98350"/>
                    <a:pt x="24445" y="99997"/>
                  </a:cubicBezTo>
                  <a:cubicBezTo>
                    <a:pt x="24557" y="101457"/>
                    <a:pt x="25576" y="102685"/>
                    <a:pt x="26990" y="103067"/>
                  </a:cubicBezTo>
                  <a:cubicBezTo>
                    <a:pt x="28405" y="103493"/>
                    <a:pt x="29918" y="103493"/>
                    <a:pt x="31333" y="103067"/>
                  </a:cubicBezTo>
                  <a:cubicBezTo>
                    <a:pt x="34545" y="102116"/>
                    <a:pt x="37457" y="100364"/>
                    <a:pt x="39793" y="97976"/>
                  </a:cubicBezTo>
                  <a:cubicBezTo>
                    <a:pt x="40063" y="97699"/>
                    <a:pt x="40265" y="97369"/>
                    <a:pt x="40392" y="97002"/>
                  </a:cubicBezTo>
                  <a:cubicBezTo>
                    <a:pt x="40392" y="95430"/>
                    <a:pt x="38146" y="94981"/>
                    <a:pt x="37397" y="93558"/>
                  </a:cubicBezTo>
                  <a:cubicBezTo>
                    <a:pt x="37023" y="92405"/>
                    <a:pt x="37569" y="91148"/>
                    <a:pt x="38670" y="90638"/>
                  </a:cubicBezTo>
                  <a:cubicBezTo>
                    <a:pt x="39786" y="90197"/>
                    <a:pt x="40991" y="90017"/>
                    <a:pt x="42189" y="90114"/>
                  </a:cubicBezTo>
                  <a:cubicBezTo>
                    <a:pt x="41328" y="91237"/>
                    <a:pt x="41328" y="92802"/>
                    <a:pt x="42189" y="93932"/>
                  </a:cubicBezTo>
                  <a:cubicBezTo>
                    <a:pt x="43110" y="95003"/>
                    <a:pt x="44585" y="95415"/>
                    <a:pt x="45932" y="94981"/>
                  </a:cubicBezTo>
                  <a:cubicBezTo>
                    <a:pt x="47729" y="93932"/>
                    <a:pt x="48665" y="91859"/>
                    <a:pt x="48253" y="89815"/>
                  </a:cubicBezTo>
                  <a:cubicBezTo>
                    <a:pt x="48141" y="89073"/>
                    <a:pt x="48141" y="88310"/>
                    <a:pt x="48253" y="87569"/>
                  </a:cubicBezTo>
                  <a:cubicBezTo>
                    <a:pt x="48777" y="84724"/>
                    <a:pt x="54468" y="85323"/>
                    <a:pt x="54767" y="82478"/>
                  </a:cubicBezTo>
                  <a:cubicBezTo>
                    <a:pt x="54767" y="81205"/>
                    <a:pt x="53569" y="80232"/>
                    <a:pt x="53120" y="79033"/>
                  </a:cubicBezTo>
                  <a:cubicBezTo>
                    <a:pt x="52618" y="77506"/>
                    <a:pt x="53322" y="75844"/>
                    <a:pt x="54767" y="75141"/>
                  </a:cubicBezTo>
                  <a:cubicBezTo>
                    <a:pt x="58368" y="76503"/>
                    <a:pt x="62261" y="76915"/>
                    <a:pt x="66072" y="76338"/>
                  </a:cubicBezTo>
                  <a:cubicBezTo>
                    <a:pt x="66506" y="76316"/>
                    <a:pt x="66926" y="76159"/>
                    <a:pt x="67270" y="75889"/>
                  </a:cubicBezTo>
                  <a:cubicBezTo>
                    <a:pt x="68243" y="75141"/>
                    <a:pt x="67270" y="73269"/>
                    <a:pt x="68692" y="72670"/>
                  </a:cubicBezTo>
                  <a:cubicBezTo>
                    <a:pt x="70115" y="72071"/>
                    <a:pt x="71013" y="74467"/>
                    <a:pt x="72586" y="74916"/>
                  </a:cubicBezTo>
                  <a:cubicBezTo>
                    <a:pt x="74158" y="75365"/>
                    <a:pt x="74457" y="74916"/>
                    <a:pt x="75356" y="74392"/>
                  </a:cubicBezTo>
                  <a:cubicBezTo>
                    <a:pt x="76254" y="73867"/>
                    <a:pt x="78201" y="74392"/>
                    <a:pt x="79548" y="74392"/>
                  </a:cubicBezTo>
                  <a:cubicBezTo>
                    <a:pt x="82319" y="73942"/>
                    <a:pt x="83816" y="70948"/>
                    <a:pt x="84265" y="68252"/>
                  </a:cubicBezTo>
                  <a:cubicBezTo>
                    <a:pt x="84378" y="65632"/>
                    <a:pt x="85096" y="63064"/>
                    <a:pt x="86362" y="60765"/>
                  </a:cubicBezTo>
                  <a:cubicBezTo>
                    <a:pt x="87485" y="59343"/>
                    <a:pt x="89057" y="58519"/>
                    <a:pt x="90255" y="57247"/>
                  </a:cubicBezTo>
                  <a:cubicBezTo>
                    <a:pt x="92478" y="54409"/>
                    <a:pt x="94043" y="51107"/>
                    <a:pt x="94822" y="47588"/>
                  </a:cubicBezTo>
                  <a:close/>
                </a:path>
              </a:pathLst>
            </a:custGeom>
            <a:grpFill/>
            <a:ln w="7486" cap="flat">
              <a:solidFill>
                <a:schemeClr val="bg1"/>
              </a:solidFill>
              <a:prstDash val="solid"/>
              <a:miter/>
            </a:ln>
          </p:spPr>
          <p:txBody>
            <a:bodyPr rtlCol="0" anchor="ctr"/>
            <a:lstStyle/>
            <a:p>
              <a:endParaRPr lang="en-US"/>
            </a:p>
          </p:txBody>
        </p:sp>
        <p:sp>
          <p:nvSpPr>
            <p:cNvPr id="71" name="Freeform 70">
              <a:extLst>
                <a:ext uri="{FF2B5EF4-FFF2-40B4-BE49-F238E27FC236}">
                  <a16:creationId xmlns:a16="http://schemas.microsoft.com/office/drawing/2014/main" id="{57B55725-7314-8E4E-8D48-F6B07F9C2EFF}"/>
                </a:ext>
              </a:extLst>
            </p:cNvPr>
            <p:cNvSpPr/>
            <p:nvPr/>
          </p:nvSpPr>
          <p:spPr>
            <a:xfrm>
              <a:off x="7198970" y="6329889"/>
              <a:ext cx="21412" cy="5628"/>
            </a:xfrm>
            <a:custGeom>
              <a:avLst/>
              <a:gdLst>
                <a:gd name="connsiteX0" fmla="*/ 20202 w 21412"/>
                <a:gd name="connsiteY0" fmla="*/ 3325 h 5628"/>
                <a:gd name="connsiteX1" fmla="*/ 15860 w 21412"/>
                <a:gd name="connsiteY1" fmla="*/ 2052 h 5628"/>
                <a:gd name="connsiteX2" fmla="*/ 7400 w 21412"/>
                <a:gd name="connsiteY2" fmla="*/ 106 h 5628"/>
                <a:gd name="connsiteX3" fmla="*/ -87 w 21412"/>
                <a:gd name="connsiteY3" fmla="*/ 3101 h 5628"/>
                <a:gd name="connsiteX4" fmla="*/ 4779 w 21412"/>
                <a:gd name="connsiteY4" fmla="*/ 5122 h 5628"/>
                <a:gd name="connsiteX5" fmla="*/ 6502 w 21412"/>
                <a:gd name="connsiteY5" fmla="*/ 3849 h 5628"/>
                <a:gd name="connsiteX6" fmla="*/ 12715 w 21412"/>
                <a:gd name="connsiteY6" fmla="*/ 2202 h 5628"/>
                <a:gd name="connsiteX7" fmla="*/ 12117 w 21412"/>
                <a:gd name="connsiteY7" fmla="*/ 4673 h 5628"/>
                <a:gd name="connsiteX8" fmla="*/ 15186 w 21412"/>
                <a:gd name="connsiteY8" fmla="*/ 5496 h 5628"/>
                <a:gd name="connsiteX9" fmla="*/ 21326 w 21412"/>
                <a:gd name="connsiteY9" fmla="*/ 5496 h 5628"/>
                <a:gd name="connsiteX10" fmla="*/ 20801 w 21412"/>
                <a:gd name="connsiteY10" fmla="*/ 5496 h 5628"/>
                <a:gd name="connsiteX11" fmla="*/ 20202 w 21412"/>
                <a:gd name="connsiteY11" fmla="*/ 3325 h 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2" h="5628">
                  <a:moveTo>
                    <a:pt x="20202" y="3325"/>
                  </a:moveTo>
                  <a:cubicBezTo>
                    <a:pt x="19753" y="1753"/>
                    <a:pt x="17507" y="1977"/>
                    <a:pt x="15860" y="2052"/>
                  </a:cubicBezTo>
                  <a:cubicBezTo>
                    <a:pt x="12978" y="1730"/>
                    <a:pt x="10133" y="1079"/>
                    <a:pt x="7400" y="106"/>
                  </a:cubicBezTo>
                  <a:cubicBezTo>
                    <a:pt x="4555" y="-493"/>
                    <a:pt x="887" y="106"/>
                    <a:pt x="-87" y="3101"/>
                  </a:cubicBezTo>
                  <a:cubicBezTo>
                    <a:pt x="1186" y="4448"/>
                    <a:pt x="3058" y="5796"/>
                    <a:pt x="4779" y="5122"/>
                  </a:cubicBezTo>
                  <a:cubicBezTo>
                    <a:pt x="5401" y="4763"/>
                    <a:pt x="5978" y="4336"/>
                    <a:pt x="6502" y="3849"/>
                  </a:cubicBezTo>
                  <a:cubicBezTo>
                    <a:pt x="8254" y="2457"/>
                    <a:pt x="10507" y="1858"/>
                    <a:pt x="12715" y="2202"/>
                  </a:cubicBezTo>
                  <a:cubicBezTo>
                    <a:pt x="11593" y="2202"/>
                    <a:pt x="11368" y="3924"/>
                    <a:pt x="12117" y="4673"/>
                  </a:cubicBezTo>
                  <a:cubicBezTo>
                    <a:pt x="12993" y="5331"/>
                    <a:pt x="14093" y="5623"/>
                    <a:pt x="15186" y="5496"/>
                  </a:cubicBezTo>
                  <a:lnTo>
                    <a:pt x="21326" y="5496"/>
                  </a:lnTo>
                  <a:lnTo>
                    <a:pt x="20801" y="5496"/>
                  </a:lnTo>
                  <a:cubicBezTo>
                    <a:pt x="20053" y="4747"/>
                    <a:pt x="20352" y="3924"/>
                    <a:pt x="20202" y="3325"/>
                  </a:cubicBezTo>
                  <a:close/>
                </a:path>
              </a:pathLst>
            </a:custGeom>
            <a:grpFill/>
            <a:ln w="7486" cap="flat">
              <a:solidFill>
                <a:schemeClr val="bg1"/>
              </a:solidFill>
              <a:prstDash val="solid"/>
              <a:miter/>
            </a:ln>
          </p:spPr>
          <p:txBody>
            <a:bodyPr rtlCol="0" anchor="ctr"/>
            <a:lstStyle/>
            <a:p>
              <a:endParaRPr lang="en-US"/>
            </a:p>
          </p:txBody>
        </p:sp>
        <p:sp>
          <p:nvSpPr>
            <p:cNvPr id="72" name="Freeform 71">
              <a:extLst>
                <a:ext uri="{FF2B5EF4-FFF2-40B4-BE49-F238E27FC236}">
                  <a16:creationId xmlns:a16="http://schemas.microsoft.com/office/drawing/2014/main" id="{2ECBBDEE-3BAC-4F4A-8CEE-4E39F923DB00}"/>
                </a:ext>
              </a:extLst>
            </p:cNvPr>
            <p:cNvSpPr/>
            <p:nvPr/>
          </p:nvSpPr>
          <p:spPr>
            <a:xfrm>
              <a:off x="7220382" y="6335367"/>
              <a:ext cx="1123" cy="196"/>
            </a:xfrm>
            <a:custGeom>
              <a:avLst/>
              <a:gdLst>
                <a:gd name="connsiteX0" fmla="*/ -87 w 1123"/>
                <a:gd name="connsiteY0" fmla="*/ 93 h 196"/>
                <a:gd name="connsiteX1" fmla="*/ -87 w 1123"/>
                <a:gd name="connsiteY1" fmla="*/ 93 h 196"/>
                <a:gd name="connsiteX2" fmla="*/ 1036 w 1123"/>
                <a:gd name="connsiteY2" fmla="*/ 93 h 196"/>
                <a:gd name="connsiteX3" fmla="*/ -87 w 1123"/>
                <a:gd name="connsiteY3" fmla="*/ 93 h 196"/>
              </a:gdLst>
              <a:ahLst/>
              <a:cxnLst>
                <a:cxn ang="0">
                  <a:pos x="connsiteX0" y="connsiteY0"/>
                </a:cxn>
                <a:cxn ang="0">
                  <a:pos x="connsiteX1" y="connsiteY1"/>
                </a:cxn>
                <a:cxn ang="0">
                  <a:pos x="connsiteX2" y="connsiteY2"/>
                </a:cxn>
                <a:cxn ang="0">
                  <a:pos x="connsiteX3" y="connsiteY3"/>
                </a:cxn>
              </a:cxnLst>
              <a:rect l="l" t="t" r="r" b="b"/>
              <a:pathLst>
                <a:path w="1123" h="196">
                  <a:moveTo>
                    <a:pt x="-87" y="93"/>
                  </a:moveTo>
                  <a:lnTo>
                    <a:pt x="-87" y="93"/>
                  </a:lnTo>
                  <a:lnTo>
                    <a:pt x="1036" y="93"/>
                  </a:lnTo>
                  <a:cubicBezTo>
                    <a:pt x="707" y="-169"/>
                    <a:pt x="243" y="-169"/>
                    <a:pt x="-87" y="93"/>
                  </a:cubicBezTo>
                  <a:close/>
                </a:path>
              </a:pathLst>
            </a:custGeom>
            <a:grpFill/>
            <a:ln w="7486" cap="flat">
              <a:solidFill>
                <a:schemeClr val="bg1"/>
              </a:solidFill>
              <a:prstDash val="solid"/>
              <a:miter/>
            </a:ln>
          </p:spPr>
          <p:txBody>
            <a:bodyPr rtlCol="0" anchor="ctr"/>
            <a:lstStyle/>
            <a:p>
              <a:endParaRPr lang="en-US"/>
            </a:p>
          </p:txBody>
        </p:sp>
        <p:sp>
          <p:nvSpPr>
            <p:cNvPr id="73" name="Freeform 72">
              <a:extLst>
                <a:ext uri="{FF2B5EF4-FFF2-40B4-BE49-F238E27FC236}">
                  <a16:creationId xmlns:a16="http://schemas.microsoft.com/office/drawing/2014/main" id="{B9E75FAD-B8E1-5E4A-AD99-EB51FE841D29}"/>
                </a:ext>
              </a:extLst>
            </p:cNvPr>
            <p:cNvSpPr/>
            <p:nvPr/>
          </p:nvSpPr>
          <p:spPr>
            <a:xfrm>
              <a:off x="7089661" y="6383306"/>
              <a:ext cx="29704" cy="23495"/>
            </a:xfrm>
            <a:custGeom>
              <a:avLst/>
              <a:gdLst>
                <a:gd name="connsiteX0" fmla="*/ 18855 w 29704"/>
                <a:gd name="connsiteY0" fmla="*/ 20060 h 23495"/>
                <a:gd name="connsiteX1" fmla="*/ 19604 w 29704"/>
                <a:gd name="connsiteY1" fmla="*/ 22830 h 23495"/>
                <a:gd name="connsiteX2" fmla="*/ 24021 w 29704"/>
                <a:gd name="connsiteY2" fmla="*/ 22830 h 23495"/>
                <a:gd name="connsiteX3" fmla="*/ 29112 w 29704"/>
                <a:gd name="connsiteY3" fmla="*/ 15343 h 23495"/>
                <a:gd name="connsiteX4" fmla="*/ 29112 w 29704"/>
                <a:gd name="connsiteY4" fmla="*/ 5985 h 23495"/>
                <a:gd name="connsiteX5" fmla="*/ 25593 w 29704"/>
                <a:gd name="connsiteY5" fmla="*/ 7557 h 23495"/>
                <a:gd name="connsiteX6" fmla="*/ 22674 w 29704"/>
                <a:gd name="connsiteY6" fmla="*/ 5835 h 23495"/>
                <a:gd name="connsiteX7" fmla="*/ 20577 w 29704"/>
                <a:gd name="connsiteY7" fmla="*/ -80 h 23495"/>
                <a:gd name="connsiteX8" fmla="*/ 18930 w 29704"/>
                <a:gd name="connsiteY8" fmla="*/ 4637 h 23495"/>
                <a:gd name="connsiteX9" fmla="*/ 18930 w 29704"/>
                <a:gd name="connsiteY9" fmla="*/ 7258 h 23495"/>
                <a:gd name="connsiteX10" fmla="*/ 16759 w 29704"/>
                <a:gd name="connsiteY10" fmla="*/ 8381 h 23495"/>
                <a:gd name="connsiteX11" fmla="*/ 15860 w 29704"/>
                <a:gd name="connsiteY11" fmla="*/ 7332 h 23495"/>
                <a:gd name="connsiteX12" fmla="*/ 11368 w 29704"/>
                <a:gd name="connsiteY12" fmla="*/ 3739 h 23495"/>
                <a:gd name="connsiteX13" fmla="*/ 8972 w 29704"/>
                <a:gd name="connsiteY13" fmla="*/ 7856 h 23495"/>
                <a:gd name="connsiteX14" fmla="*/ 4406 w 29704"/>
                <a:gd name="connsiteY14" fmla="*/ 8755 h 23495"/>
                <a:gd name="connsiteX15" fmla="*/ 2309 w 29704"/>
                <a:gd name="connsiteY15" fmla="*/ 7258 h 23495"/>
                <a:gd name="connsiteX16" fmla="*/ -87 w 29704"/>
                <a:gd name="connsiteY16" fmla="*/ 7258 h 23495"/>
                <a:gd name="connsiteX17" fmla="*/ 8673 w 29704"/>
                <a:gd name="connsiteY17" fmla="*/ 10776 h 23495"/>
                <a:gd name="connsiteX18" fmla="*/ 9197 w 29704"/>
                <a:gd name="connsiteY18" fmla="*/ 10327 h 23495"/>
                <a:gd name="connsiteX19" fmla="*/ 9197 w 29704"/>
                <a:gd name="connsiteY19" fmla="*/ 9279 h 23495"/>
                <a:gd name="connsiteX20" fmla="*/ 11967 w 29704"/>
                <a:gd name="connsiteY20" fmla="*/ 8830 h 23495"/>
                <a:gd name="connsiteX21" fmla="*/ 12417 w 29704"/>
                <a:gd name="connsiteY21" fmla="*/ 12199 h 23495"/>
                <a:gd name="connsiteX22" fmla="*/ 11668 w 29704"/>
                <a:gd name="connsiteY22" fmla="*/ 19012 h 23495"/>
                <a:gd name="connsiteX23" fmla="*/ 15636 w 29704"/>
                <a:gd name="connsiteY23" fmla="*/ 18488 h 23495"/>
                <a:gd name="connsiteX24" fmla="*/ 18855 w 29704"/>
                <a:gd name="connsiteY24" fmla="*/ 20060 h 23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9704" h="23495">
                  <a:moveTo>
                    <a:pt x="18855" y="20060"/>
                  </a:moveTo>
                  <a:cubicBezTo>
                    <a:pt x="18855" y="20959"/>
                    <a:pt x="18855" y="22082"/>
                    <a:pt x="19604" y="22830"/>
                  </a:cubicBezTo>
                  <a:cubicBezTo>
                    <a:pt x="20353" y="23579"/>
                    <a:pt x="22674" y="23579"/>
                    <a:pt x="24021" y="22830"/>
                  </a:cubicBezTo>
                  <a:cubicBezTo>
                    <a:pt x="26537" y="21004"/>
                    <a:pt x="28334" y="18353"/>
                    <a:pt x="29112" y="15343"/>
                  </a:cubicBezTo>
                  <a:cubicBezTo>
                    <a:pt x="29786" y="12259"/>
                    <a:pt x="29786" y="9070"/>
                    <a:pt x="29112" y="5985"/>
                  </a:cubicBezTo>
                  <a:cubicBezTo>
                    <a:pt x="27989" y="5985"/>
                    <a:pt x="26716" y="7707"/>
                    <a:pt x="25593" y="7557"/>
                  </a:cubicBezTo>
                  <a:cubicBezTo>
                    <a:pt x="24470" y="7407"/>
                    <a:pt x="23796" y="6060"/>
                    <a:pt x="22674" y="5835"/>
                  </a:cubicBezTo>
                  <a:cubicBezTo>
                    <a:pt x="21550" y="5610"/>
                    <a:pt x="20951" y="-529"/>
                    <a:pt x="20577" y="-80"/>
                  </a:cubicBezTo>
                  <a:cubicBezTo>
                    <a:pt x="19581" y="1298"/>
                    <a:pt x="19012" y="2938"/>
                    <a:pt x="18930" y="4637"/>
                  </a:cubicBezTo>
                  <a:cubicBezTo>
                    <a:pt x="19087" y="5506"/>
                    <a:pt x="19087" y="6389"/>
                    <a:pt x="18930" y="7258"/>
                  </a:cubicBezTo>
                  <a:cubicBezTo>
                    <a:pt x="18608" y="8141"/>
                    <a:pt x="17665" y="8635"/>
                    <a:pt x="16759" y="8381"/>
                  </a:cubicBezTo>
                  <a:cubicBezTo>
                    <a:pt x="16362" y="8126"/>
                    <a:pt x="16048" y="7759"/>
                    <a:pt x="15860" y="7332"/>
                  </a:cubicBezTo>
                  <a:cubicBezTo>
                    <a:pt x="14745" y="5723"/>
                    <a:pt x="13180" y="4480"/>
                    <a:pt x="11368" y="3739"/>
                  </a:cubicBezTo>
                  <a:cubicBezTo>
                    <a:pt x="10934" y="5296"/>
                    <a:pt x="10110" y="6711"/>
                    <a:pt x="8972" y="7856"/>
                  </a:cubicBezTo>
                  <a:cubicBezTo>
                    <a:pt x="7775" y="9055"/>
                    <a:pt x="5970" y="9406"/>
                    <a:pt x="4406" y="8755"/>
                  </a:cubicBezTo>
                  <a:cubicBezTo>
                    <a:pt x="3679" y="8298"/>
                    <a:pt x="2975" y="7797"/>
                    <a:pt x="2309" y="7258"/>
                  </a:cubicBezTo>
                  <a:cubicBezTo>
                    <a:pt x="1598" y="6734"/>
                    <a:pt x="625" y="6734"/>
                    <a:pt x="-87" y="7258"/>
                  </a:cubicBezTo>
                  <a:cubicBezTo>
                    <a:pt x="1501" y="10507"/>
                    <a:pt x="5282" y="12027"/>
                    <a:pt x="8673" y="10776"/>
                  </a:cubicBezTo>
                  <a:cubicBezTo>
                    <a:pt x="8905" y="10709"/>
                    <a:pt x="9100" y="10544"/>
                    <a:pt x="9197" y="10327"/>
                  </a:cubicBezTo>
                  <a:cubicBezTo>
                    <a:pt x="9197" y="10327"/>
                    <a:pt x="9197" y="9654"/>
                    <a:pt x="9197" y="9279"/>
                  </a:cubicBezTo>
                  <a:cubicBezTo>
                    <a:pt x="9197" y="8905"/>
                    <a:pt x="11218" y="7931"/>
                    <a:pt x="11967" y="8830"/>
                  </a:cubicBezTo>
                  <a:cubicBezTo>
                    <a:pt x="12536" y="9856"/>
                    <a:pt x="12701" y="11061"/>
                    <a:pt x="12417" y="12199"/>
                  </a:cubicBezTo>
                  <a:lnTo>
                    <a:pt x="11668" y="19012"/>
                  </a:lnTo>
                  <a:cubicBezTo>
                    <a:pt x="12948" y="18615"/>
                    <a:pt x="14296" y="18436"/>
                    <a:pt x="15636" y="18488"/>
                  </a:cubicBezTo>
                  <a:cubicBezTo>
                    <a:pt x="16916" y="18383"/>
                    <a:pt x="18152" y="18989"/>
                    <a:pt x="18855" y="20060"/>
                  </a:cubicBezTo>
                  <a:close/>
                </a:path>
              </a:pathLst>
            </a:custGeom>
            <a:grpFill/>
            <a:ln w="7486" cap="flat">
              <a:solidFill>
                <a:schemeClr val="bg1"/>
              </a:solidFill>
              <a:prstDash val="solid"/>
              <a:miter/>
            </a:ln>
          </p:spPr>
          <p:txBody>
            <a:bodyPr rtlCol="0" anchor="ctr"/>
            <a:lstStyle/>
            <a:p>
              <a:endParaRPr lang="en-US"/>
            </a:p>
          </p:txBody>
        </p:sp>
        <p:sp>
          <p:nvSpPr>
            <p:cNvPr id="74" name="Freeform 73">
              <a:extLst>
                <a:ext uri="{FF2B5EF4-FFF2-40B4-BE49-F238E27FC236}">
                  <a16:creationId xmlns:a16="http://schemas.microsoft.com/office/drawing/2014/main" id="{89BF0DB9-E3D3-2C43-B7EE-DCAD7B480200}"/>
                </a:ext>
              </a:extLst>
            </p:cNvPr>
            <p:cNvSpPr/>
            <p:nvPr/>
          </p:nvSpPr>
          <p:spPr>
            <a:xfrm>
              <a:off x="7180447" y="6334137"/>
              <a:ext cx="4124" cy="4196"/>
            </a:xfrm>
            <a:custGeom>
              <a:avLst/>
              <a:gdLst>
                <a:gd name="connsiteX0" fmla="*/ 1665 w 4124"/>
                <a:gd name="connsiteY0" fmla="*/ 4094 h 4196"/>
                <a:gd name="connsiteX1" fmla="*/ 3611 w 4124"/>
                <a:gd name="connsiteY1" fmla="*/ 3420 h 4196"/>
                <a:gd name="connsiteX2" fmla="*/ 3611 w 4124"/>
                <a:gd name="connsiteY2" fmla="*/ 1099 h 4196"/>
                <a:gd name="connsiteX3" fmla="*/ 1216 w 4124"/>
                <a:gd name="connsiteY3" fmla="*/ -99 h 4196"/>
                <a:gd name="connsiteX4" fmla="*/ -57 w 4124"/>
                <a:gd name="connsiteY4" fmla="*/ 1099 h 4196"/>
                <a:gd name="connsiteX5" fmla="*/ 1365 w 4124"/>
                <a:gd name="connsiteY5" fmla="*/ 1923 h 4196"/>
                <a:gd name="connsiteX6" fmla="*/ 1665 w 4124"/>
                <a:gd name="connsiteY6" fmla="*/ 4094 h 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24" h="4196">
                  <a:moveTo>
                    <a:pt x="1665" y="4094"/>
                  </a:moveTo>
                  <a:cubicBezTo>
                    <a:pt x="2114" y="4094"/>
                    <a:pt x="3387" y="3719"/>
                    <a:pt x="3611" y="3420"/>
                  </a:cubicBezTo>
                  <a:cubicBezTo>
                    <a:pt x="4180" y="2754"/>
                    <a:pt x="4180" y="1765"/>
                    <a:pt x="3611" y="1099"/>
                  </a:cubicBezTo>
                  <a:cubicBezTo>
                    <a:pt x="3080" y="305"/>
                    <a:pt x="2166" y="-151"/>
                    <a:pt x="1216" y="-99"/>
                  </a:cubicBezTo>
                  <a:cubicBezTo>
                    <a:pt x="841" y="-99"/>
                    <a:pt x="-282" y="575"/>
                    <a:pt x="-57" y="1099"/>
                  </a:cubicBezTo>
                  <a:cubicBezTo>
                    <a:pt x="167" y="1623"/>
                    <a:pt x="1440" y="1099"/>
                    <a:pt x="1365" y="1923"/>
                  </a:cubicBezTo>
                  <a:cubicBezTo>
                    <a:pt x="1290" y="2746"/>
                    <a:pt x="1141" y="3794"/>
                    <a:pt x="1665" y="4094"/>
                  </a:cubicBezTo>
                  <a:close/>
                </a:path>
              </a:pathLst>
            </a:custGeom>
            <a:grpFill/>
            <a:ln w="7486" cap="flat">
              <a:solidFill>
                <a:schemeClr val="bg1"/>
              </a:solidFill>
              <a:prstDash val="solid"/>
              <a:miter/>
            </a:ln>
          </p:spPr>
          <p:txBody>
            <a:bodyPr rtlCol="0" anchor="ctr"/>
            <a:lstStyle/>
            <a:p>
              <a:endParaRPr lang="en-US"/>
            </a:p>
          </p:txBody>
        </p:sp>
        <p:sp>
          <p:nvSpPr>
            <p:cNvPr id="75" name="Freeform 74">
              <a:extLst>
                <a:ext uri="{FF2B5EF4-FFF2-40B4-BE49-F238E27FC236}">
                  <a16:creationId xmlns:a16="http://schemas.microsoft.com/office/drawing/2014/main" id="{A8565DDC-4EFD-684F-B5DB-A5F015F3DAF3}"/>
                </a:ext>
              </a:extLst>
            </p:cNvPr>
            <p:cNvSpPr/>
            <p:nvPr/>
          </p:nvSpPr>
          <p:spPr>
            <a:xfrm>
              <a:off x="7193770" y="6336661"/>
              <a:ext cx="3556" cy="2384"/>
            </a:xfrm>
            <a:custGeom>
              <a:avLst/>
              <a:gdLst>
                <a:gd name="connsiteX0" fmla="*/ 3465 w 3556"/>
                <a:gd name="connsiteY0" fmla="*/ 1045 h 2384"/>
                <a:gd name="connsiteX1" fmla="*/ 2522 w 3556"/>
                <a:gd name="connsiteY1" fmla="*/ -100 h 2384"/>
                <a:gd name="connsiteX2" fmla="*/ 2192 w 3556"/>
                <a:gd name="connsiteY2" fmla="*/ -78 h 2384"/>
                <a:gd name="connsiteX3" fmla="*/ -54 w 3556"/>
                <a:gd name="connsiteY3" fmla="*/ 1270 h 2384"/>
                <a:gd name="connsiteX4" fmla="*/ -54 w 3556"/>
                <a:gd name="connsiteY4" fmla="*/ 1944 h 2384"/>
                <a:gd name="connsiteX5" fmla="*/ 3465 w 3556"/>
                <a:gd name="connsiteY5" fmla="*/ 1045 h 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6" h="2384">
                  <a:moveTo>
                    <a:pt x="3465" y="1045"/>
                  </a:moveTo>
                  <a:cubicBezTo>
                    <a:pt x="3518" y="469"/>
                    <a:pt x="3098" y="-40"/>
                    <a:pt x="2522" y="-100"/>
                  </a:cubicBezTo>
                  <a:cubicBezTo>
                    <a:pt x="2410" y="-108"/>
                    <a:pt x="2297" y="-100"/>
                    <a:pt x="2192" y="-78"/>
                  </a:cubicBezTo>
                  <a:cubicBezTo>
                    <a:pt x="1668" y="-78"/>
                    <a:pt x="21" y="746"/>
                    <a:pt x="-54" y="1270"/>
                  </a:cubicBezTo>
                  <a:cubicBezTo>
                    <a:pt x="-128" y="1794"/>
                    <a:pt x="-54" y="1719"/>
                    <a:pt x="-54" y="1944"/>
                  </a:cubicBezTo>
                  <a:cubicBezTo>
                    <a:pt x="-54" y="2168"/>
                    <a:pt x="3540" y="2917"/>
                    <a:pt x="3465" y="1045"/>
                  </a:cubicBezTo>
                  <a:close/>
                </a:path>
              </a:pathLst>
            </a:custGeom>
            <a:grpFill/>
            <a:ln w="7486" cap="flat">
              <a:solidFill>
                <a:schemeClr val="bg1"/>
              </a:solidFill>
              <a:prstDash val="solid"/>
              <a:miter/>
            </a:ln>
          </p:spPr>
          <p:txBody>
            <a:bodyPr rtlCol="0" anchor="ctr"/>
            <a:lstStyle/>
            <a:p>
              <a:endParaRPr lang="en-US"/>
            </a:p>
          </p:txBody>
        </p:sp>
        <p:sp>
          <p:nvSpPr>
            <p:cNvPr id="76" name="Freeform 75">
              <a:extLst>
                <a:ext uri="{FF2B5EF4-FFF2-40B4-BE49-F238E27FC236}">
                  <a16:creationId xmlns:a16="http://schemas.microsoft.com/office/drawing/2014/main" id="{74096BE0-A50A-EE49-A7AC-F49D084F0B46}"/>
                </a:ext>
              </a:extLst>
            </p:cNvPr>
            <p:cNvSpPr/>
            <p:nvPr/>
          </p:nvSpPr>
          <p:spPr>
            <a:xfrm>
              <a:off x="7158660" y="6331884"/>
              <a:ext cx="2576" cy="3036"/>
            </a:xfrm>
            <a:custGeom>
              <a:avLst/>
              <a:gdLst>
                <a:gd name="connsiteX0" fmla="*/ 1740 w 2576"/>
                <a:gd name="connsiteY0" fmla="*/ 2903 h 3036"/>
                <a:gd name="connsiteX1" fmla="*/ -57 w 2576"/>
                <a:gd name="connsiteY1" fmla="*/ 881 h 3036"/>
                <a:gd name="connsiteX2" fmla="*/ 392 w 2576"/>
                <a:gd name="connsiteY2" fmla="*/ 2154 h 3036"/>
                <a:gd name="connsiteX3" fmla="*/ 1216 w 2576"/>
                <a:gd name="connsiteY3" fmla="*/ 2828 h 3036"/>
                <a:gd name="connsiteX4" fmla="*/ 1740 w 2576"/>
                <a:gd name="connsiteY4" fmla="*/ 2903 h 3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6" h="3036">
                  <a:moveTo>
                    <a:pt x="1740" y="2903"/>
                  </a:moveTo>
                  <a:cubicBezTo>
                    <a:pt x="4286" y="2903"/>
                    <a:pt x="-506" y="-2188"/>
                    <a:pt x="-57" y="881"/>
                  </a:cubicBezTo>
                  <a:cubicBezTo>
                    <a:pt x="10" y="1330"/>
                    <a:pt x="167" y="1764"/>
                    <a:pt x="392" y="2154"/>
                  </a:cubicBezTo>
                  <a:cubicBezTo>
                    <a:pt x="587" y="2461"/>
                    <a:pt x="879" y="2693"/>
                    <a:pt x="1216" y="2828"/>
                  </a:cubicBezTo>
                  <a:cubicBezTo>
                    <a:pt x="1373" y="2932"/>
                    <a:pt x="1560" y="2962"/>
                    <a:pt x="1740" y="2903"/>
                  </a:cubicBezTo>
                  <a:close/>
                </a:path>
              </a:pathLst>
            </a:custGeom>
            <a:grpFill/>
            <a:ln w="7486" cap="flat">
              <a:solidFill>
                <a:schemeClr val="bg1"/>
              </a:solidFill>
              <a:prstDash val="solid"/>
              <a:miter/>
            </a:ln>
          </p:spPr>
          <p:txBody>
            <a:bodyPr rtlCol="0" anchor="ctr"/>
            <a:lstStyle/>
            <a:p>
              <a:endParaRPr lang="en-US"/>
            </a:p>
          </p:txBody>
        </p:sp>
        <p:sp>
          <p:nvSpPr>
            <p:cNvPr id="77" name="Freeform 76">
              <a:extLst>
                <a:ext uri="{FF2B5EF4-FFF2-40B4-BE49-F238E27FC236}">
                  <a16:creationId xmlns:a16="http://schemas.microsoft.com/office/drawing/2014/main" id="{92299D12-ED9F-B34D-9D7E-7B88797D43A1}"/>
                </a:ext>
              </a:extLst>
            </p:cNvPr>
            <p:cNvSpPr/>
            <p:nvPr/>
          </p:nvSpPr>
          <p:spPr>
            <a:xfrm>
              <a:off x="7196638" y="6329564"/>
              <a:ext cx="137345" cy="116372"/>
            </a:xfrm>
            <a:custGeom>
              <a:avLst/>
              <a:gdLst>
                <a:gd name="connsiteX0" fmla="*/ 132442 w 137345"/>
                <a:gd name="connsiteY0" fmla="*/ 37417 h 116372"/>
                <a:gd name="connsiteX1" fmla="*/ 116794 w 137345"/>
                <a:gd name="connsiteY1" fmla="*/ 32625 h 116372"/>
                <a:gd name="connsiteX2" fmla="*/ 112677 w 137345"/>
                <a:gd name="connsiteY2" fmla="*/ 32625 h 116372"/>
                <a:gd name="connsiteX3" fmla="*/ 111149 w 137345"/>
                <a:gd name="connsiteY3" fmla="*/ 29481 h 116372"/>
                <a:gd name="connsiteX4" fmla="*/ 111179 w 137345"/>
                <a:gd name="connsiteY4" fmla="*/ 29406 h 116372"/>
                <a:gd name="connsiteX5" fmla="*/ 112826 w 137345"/>
                <a:gd name="connsiteY5" fmla="*/ 28357 h 116372"/>
                <a:gd name="connsiteX6" fmla="*/ 124730 w 137345"/>
                <a:gd name="connsiteY6" fmla="*/ 28357 h 116372"/>
                <a:gd name="connsiteX7" fmla="*/ 135736 w 137345"/>
                <a:gd name="connsiteY7" fmla="*/ 26785 h 116372"/>
                <a:gd name="connsiteX8" fmla="*/ 136635 w 137345"/>
                <a:gd name="connsiteY8" fmla="*/ 26261 h 116372"/>
                <a:gd name="connsiteX9" fmla="*/ 136635 w 137345"/>
                <a:gd name="connsiteY9" fmla="*/ 25063 h 116372"/>
                <a:gd name="connsiteX10" fmla="*/ 133939 w 137345"/>
                <a:gd name="connsiteY10" fmla="*/ 15854 h 116372"/>
                <a:gd name="connsiteX11" fmla="*/ 128474 w 137345"/>
                <a:gd name="connsiteY11" fmla="*/ 15405 h 116372"/>
                <a:gd name="connsiteX12" fmla="*/ 124506 w 137345"/>
                <a:gd name="connsiteY12" fmla="*/ 11961 h 116372"/>
                <a:gd name="connsiteX13" fmla="*/ 124506 w 137345"/>
                <a:gd name="connsiteY13" fmla="*/ 8218 h 116372"/>
                <a:gd name="connsiteX14" fmla="*/ 122559 w 137345"/>
                <a:gd name="connsiteY14" fmla="*/ 5298 h 116372"/>
                <a:gd name="connsiteX15" fmla="*/ 118591 w 137345"/>
                <a:gd name="connsiteY15" fmla="*/ 8367 h 116372"/>
                <a:gd name="connsiteX16" fmla="*/ 109981 w 137345"/>
                <a:gd name="connsiteY16" fmla="*/ 12261 h 116372"/>
                <a:gd name="connsiteX17" fmla="*/ 100248 w 137345"/>
                <a:gd name="connsiteY17" fmla="*/ 18250 h 116372"/>
                <a:gd name="connsiteX18" fmla="*/ 97179 w 137345"/>
                <a:gd name="connsiteY18" fmla="*/ 24090 h 116372"/>
                <a:gd name="connsiteX19" fmla="*/ 101671 w 137345"/>
                <a:gd name="connsiteY19" fmla="*/ 25063 h 116372"/>
                <a:gd name="connsiteX20" fmla="*/ 100248 w 137345"/>
                <a:gd name="connsiteY20" fmla="*/ 31801 h 116372"/>
                <a:gd name="connsiteX21" fmla="*/ 99200 w 137345"/>
                <a:gd name="connsiteY21" fmla="*/ 32850 h 116372"/>
                <a:gd name="connsiteX22" fmla="*/ 97329 w 137345"/>
                <a:gd name="connsiteY22" fmla="*/ 32850 h 116372"/>
                <a:gd name="connsiteX23" fmla="*/ 88344 w 137345"/>
                <a:gd name="connsiteY23" fmla="*/ 28657 h 116372"/>
                <a:gd name="connsiteX24" fmla="*/ 84601 w 137345"/>
                <a:gd name="connsiteY24" fmla="*/ 22817 h 116372"/>
                <a:gd name="connsiteX25" fmla="*/ 88044 w 137345"/>
                <a:gd name="connsiteY25" fmla="*/ 17277 h 116372"/>
                <a:gd name="connsiteX26" fmla="*/ 91638 w 137345"/>
                <a:gd name="connsiteY26" fmla="*/ 17277 h 116372"/>
                <a:gd name="connsiteX27" fmla="*/ 94708 w 137345"/>
                <a:gd name="connsiteY27" fmla="*/ 13459 h 116372"/>
                <a:gd name="connsiteX28" fmla="*/ 94708 w 137345"/>
                <a:gd name="connsiteY28" fmla="*/ 6945 h 116372"/>
                <a:gd name="connsiteX29" fmla="*/ 89100 w 137345"/>
                <a:gd name="connsiteY29" fmla="*/ 5380 h 116372"/>
                <a:gd name="connsiteX30" fmla="*/ 88868 w 137345"/>
                <a:gd name="connsiteY30" fmla="*/ 5522 h 116372"/>
                <a:gd name="connsiteX31" fmla="*/ 77638 w 137345"/>
                <a:gd name="connsiteY31" fmla="*/ 7095 h 116372"/>
                <a:gd name="connsiteX32" fmla="*/ 76066 w 137345"/>
                <a:gd name="connsiteY32" fmla="*/ 8742 h 116372"/>
                <a:gd name="connsiteX33" fmla="*/ 73048 w 137345"/>
                <a:gd name="connsiteY33" fmla="*/ 7754 h 116372"/>
                <a:gd name="connsiteX34" fmla="*/ 72846 w 137345"/>
                <a:gd name="connsiteY34" fmla="*/ 7170 h 116372"/>
                <a:gd name="connsiteX35" fmla="*/ 72846 w 137345"/>
                <a:gd name="connsiteY35" fmla="*/ 5373 h 116372"/>
                <a:gd name="connsiteX36" fmla="*/ 68571 w 137345"/>
                <a:gd name="connsiteY36" fmla="*/ 963 h 116372"/>
                <a:gd name="connsiteX37" fmla="*/ 67755 w 137345"/>
                <a:gd name="connsiteY37" fmla="*/ 1030 h 116372"/>
                <a:gd name="connsiteX38" fmla="*/ 61242 w 137345"/>
                <a:gd name="connsiteY38" fmla="*/ 2677 h 116372"/>
                <a:gd name="connsiteX39" fmla="*/ 58247 w 137345"/>
                <a:gd name="connsiteY39" fmla="*/ -93 h 116372"/>
                <a:gd name="connsiteX40" fmla="*/ 56300 w 137345"/>
                <a:gd name="connsiteY40" fmla="*/ 2453 h 116372"/>
                <a:gd name="connsiteX41" fmla="*/ 57947 w 137345"/>
                <a:gd name="connsiteY41" fmla="*/ 5747 h 116372"/>
                <a:gd name="connsiteX42" fmla="*/ 57947 w 137345"/>
                <a:gd name="connsiteY42" fmla="*/ 12186 h 116372"/>
                <a:gd name="connsiteX43" fmla="*/ 52107 w 137345"/>
                <a:gd name="connsiteY43" fmla="*/ 14282 h 116372"/>
                <a:gd name="connsiteX44" fmla="*/ 50610 w 137345"/>
                <a:gd name="connsiteY44" fmla="*/ 13533 h 116372"/>
                <a:gd name="connsiteX45" fmla="*/ 47615 w 137345"/>
                <a:gd name="connsiteY45" fmla="*/ 14956 h 116372"/>
                <a:gd name="connsiteX46" fmla="*/ 44621 w 137345"/>
                <a:gd name="connsiteY46" fmla="*/ 19149 h 116372"/>
                <a:gd name="connsiteX47" fmla="*/ 46792 w 137345"/>
                <a:gd name="connsiteY47" fmla="*/ 23154 h 116372"/>
                <a:gd name="connsiteX48" fmla="*/ 46941 w 137345"/>
                <a:gd name="connsiteY48" fmla="*/ 23191 h 116372"/>
                <a:gd name="connsiteX49" fmla="*/ 48664 w 137345"/>
                <a:gd name="connsiteY49" fmla="*/ 23191 h 116372"/>
                <a:gd name="connsiteX50" fmla="*/ 49187 w 137345"/>
                <a:gd name="connsiteY50" fmla="*/ 24390 h 116372"/>
                <a:gd name="connsiteX51" fmla="*/ 46717 w 137345"/>
                <a:gd name="connsiteY51" fmla="*/ 33149 h 116372"/>
                <a:gd name="connsiteX52" fmla="*/ 44021 w 137345"/>
                <a:gd name="connsiteY52" fmla="*/ 29630 h 116372"/>
                <a:gd name="connsiteX53" fmla="*/ 41177 w 137345"/>
                <a:gd name="connsiteY53" fmla="*/ 32101 h 116372"/>
                <a:gd name="connsiteX54" fmla="*/ 44995 w 137345"/>
                <a:gd name="connsiteY54" fmla="*/ 38914 h 116372"/>
                <a:gd name="connsiteX55" fmla="*/ 51434 w 137345"/>
                <a:gd name="connsiteY55" fmla="*/ 43257 h 116372"/>
                <a:gd name="connsiteX56" fmla="*/ 57198 w 137345"/>
                <a:gd name="connsiteY56" fmla="*/ 48348 h 116372"/>
                <a:gd name="connsiteX57" fmla="*/ 57198 w 137345"/>
                <a:gd name="connsiteY57" fmla="*/ 53663 h 116372"/>
                <a:gd name="connsiteX58" fmla="*/ 52557 w 137345"/>
                <a:gd name="connsiteY58" fmla="*/ 54562 h 116372"/>
                <a:gd name="connsiteX59" fmla="*/ 45070 w 137345"/>
                <a:gd name="connsiteY59" fmla="*/ 49171 h 116372"/>
                <a:gd name="connsiteX60" fmla="*/ 42899 w 137345"/>
                <a:gd name="connsiteY60" fmla="*/ 47449 h 116372"/>
                <a:gd name="connsiteX61" fmla="*/ 40877 w 137345"/>
                <a:gd name="connsiteY61" fmla="*/ 47000 h 116372"/>
                <a:gd name="connsiteX62" fmla="*/ 28224 w 137345"/>
                <a:gd name="connsiteY62" fmla="*/ 58006 h 116372"/>
                <a:gd name="connsiteX63" fmla="*/ 27700 w 137345"/>
                <a:gd name="connsiteY63" fmla="*/ 59653 h 116372"/>
                <a:gd name="connsiteX64" fmla="*/ 26278 w 137345"/>
                <a:gd name="connsiteY64" fmla="*/ 59653 h 116372"/>
                <a:gd name="connsiteX65" fmla="*/ 18192 w 137345"/>
                <a:gd name="connsiteY65" fmla="*/ 67140 h 116372"/>
                <a:gd name="connsiteX66" fmla="*/ 18192 w 137345"/>
                <a:gd name="connsiteY66" fmla="*/ 70434 h 116372"/>
                <a:gd name="connsiteX67" fmla="*/ 15496 w 137345"/>
                <a:gd name="connsiteY67" fmla="*/ 71108 h 116372"/>
                <a:gd name="connsiteX68" fmla="*/ 14149 w 137345"/>
                <a:gd name="connsiteY68" fmla="*/ 69835 h 116372"/>
                <a:gd name="connsiteX69" fmla="*/ 13108 w 137345"/>
                <a:gd name="connsiteY69" fmla="*/ 73062 h 116372"/>
                <a:gd name="connsiteX70" fmla="*/ 14149 w 137345"/>
                <a:gd name="connsiteY70" fmla="*/ 74103 h 116372"/>
                <a:gd name="connsiteX71" fmla="*/ 9881 w 137345"/>
                <a:gd name="connsiteY71" fmla="*/ 79493 h 116372"/>
                <a:gd name="connsiteX72" fmla="*/ 7111 w 137345"/>
                <a:gd name="connsiteY72" fmla="*/ 87953 h 116372"/>
                <a:gd name="connsiteX73" fmla="*/ 5689 w 137345"/>
                <a:gd name="connsiteY73" fmla="*/ 91173 h 116372"/>
                <a:gd name="connsiteX74" fmla="*/ 3742 w 137345"/>
                <a:gd name="connsiteY74" fmla="*/ 92894 h 116372"/>
                <a:gd name="connsiteX75" fmla="*/ 972 w 137345"/>
                <a:gd name="connsiteY75" fmla="*/ 105996 h 116372"/>
                <a:gd name="connsiteX76" fmla="*/ 5838 w 137345"/>
                <a:gd name="connsiteY76" fmla="*/ 103376 h 116372"/>
                <a:gd name="connsiteX77" fmla="*/ 6962 w 137345"/>
                <a:gd name="connsiteY77" fmla="*/ 97911 h 116372"/>
                <a:gd name="connsiteX78" fmla="*/ 13775 w 137345"/>
                <a:gd name="connsiteY78" fmla="*/ 102553 h 116372"/>
                <a:gd name="connsiteX79" fmla="*/ 16245 w 137345"/>
                <a:gd name="connsiteY79" fmla="*/ 110040 h 116372"/>
                <a:gd name="connsiteX80" fmla="*/ 16245 w 137345"/>
                <a:gd name="connsiteY80" fmla="*/ 111911 h 116372"/>
                <a:gd name="connsiteX81" fmla="*/ 20288 w 137345"/>
                <a:gd name="connsiteY81" fmla="*/ 114457 h 116372"/>
                <a:gd name="connsiteX82" fmla="*/ 25230 w 137345"/>
                <a:gd name="connsiteY82" fmla="*/ 115430 h 116372"/>
                <a:gd name="connsiteX83" fmla="*/ 26877 w 137345"/>
                <a:gd name="connsiteY83" fmla="*/ 116254 h 116372"/>
                <a:gd name="connsiteX84" fmla="*/ 27775 w 137345"/>
                <a:gd name="connsiteY84" fmla="*/ 114682 h 116372"/>
                <a:gd name="connsiteX85" fmla="*/ 24631 w 137345"/>
                <a:gd name="connsiteY85" fmla="*/ 102628 h 116372"/>
                <a:gd name="connsiteX86" fmla="*/ 21935 w 137345"/>
                <a:gd name="connsiteY86" fmla="*/ 97462 h 116372"/>
                <a:gd name="connsiteX87" fmla="*/ 25454 w 137345"/>
                <a:gd name="connsiteY87" fmla="*/ 93943 h 116372"/>
                <a:gd name="connsiteX88" fmla="*/ 28149 w 137345"/>
                <a:gd name="connsiteY88" fmla="*/ 98210 h 116372"/>
                <a:gd name="connsiteX89" fmla="*/ 34888 w 137345"/>
                <a:gd name="connsiteY89" fmla="*/ 101055 h 116372"/>
                <a:gd name="connsiteX90" fmla="*/ 37508 w 137345"/>
                <a:gd name="connsiteY90" fmla="*/ 103301 h 116372"/>
                <a:gd name="connsiteX91" fmla="*/ 41551 w 137345"/>
                <a:gd name="connsiteY91" fmla="*/ 103301 h 116372"/>
                <a:gd name="connsiteX92" fmla="*/ 43947 w 137345"/>
                <a:gd name="connsiteY92" fmla="*/ 106970 h 116372"/>
                <a:gd name="connsiteX93" fmla="*/ 47765 w 137345"/>
                <a:gd name="connsiteY93" fmla="*/ 104799 h 116372"/>
                <a:gd name="connsiteX94" fmla="*/ 48514 w 137345"/>
                <a:gd name="connsiteY94" fmla="*/ 100307 h 116372"/>
                <a:gd name="connsiteX95" fmla="*/ 47016 w 137345"/>
                <a:gd name="connsiteY95" fmla="*/ 93793 h 116372"/>
                <a:gd name="connsiteX96" fmla="*/ 40578 w 137345"/>
                <a:gd name="connsiteY96" fmla="*/ 90349 h 116372"/>
                <a:gd name="connsiteX97" fmla="*/ 38167 w 137345"/>
                <a:gd name="connsiteY97" fmla="*/ 80803 h 116372"/>
                <a:gd name="connsiteX98" fmla="*/ 41027 w 137345"/>
                <a:gd name="connsiteY98" fmla="*/ 78145 h 116372"/>
                <a:gd name="connsiteX99" fmla="*/ 44321 w 137345"/>
                <a:gd name="connsiteY99" fmla="*/ 78145 h 116372"/>
                <a:gd name="connsiteX100" fmla="*/ 46343 w 137345"/>
                <a:gd name="connsiteY100" fmla="*/ 81889 h 116372"/>
                <a:gd name="connsiteX101" fmla="*/ 52257 w 137345"/>
                <a:gd name="connsiteY101" fmla="*/ 86531 h 116372"/>
                <a:gd name="connsiteX102" fmla="*/ 60118 w 137345"/>
                <a:gd name="connsiteY102" fmla="*/ 86980 h 116372"/>
                <a:gd name="connsiteX103" fmla="*/ 64760 w 137345"/>
                <a:gd name="connsiteY103" fmla="*/ 84285 h 116372"/>
                <a:gd name="connsiteX104" fmla="*/ 73595 w 137345"/>
                <a:gd name="connsiteY104" fmla="*/ 91772 h 116372"/>
                <a:gd name="connsiteX105" fmla="*/ 75392 w 137345"/>
                <a:gd name="connsiteY105" fmla="*/ 93868 h 116372"/>
                <a:gd name="connsiteX106" fmla="*/ 79435 w 137345"/>
                <a:gd name="connsiteY106" fmla="*/ 91996 h 116372"/>
                <a:gd name="connsiteX107" fmla="*/ 79435 w 137345"/>
                <a:gd name="connsiteY107" fmla="*/ 87205 h 116372"/>
                <a:gd name="connsiteX108" fmla="*/ 78012 w 137345"/>
                <a:gd name="connsiteY108" fmla="*/ 82488 h 116372"/>
                <a:gd name="connsiteX109" fmla="*/ 82130 w 137345"/>
                <a:gd name="connsiteY109" fmla="*/ 82488 h 116372"/>
                <a:gd name="connsiteX110" fmla="*/ 82804 w 137345"/>
                <a:gd name="connsiteY110" fmla="*/ 80242 h 116372"/>
                <a:gd name="connsiteX111" fmla="*/ 90291 w 137345"/>
                <a:gd name="connsiteY111" fmla="*/ 86082 h 116372"/>
                <a:gd name="connsiteX112" fmla="*/ 93285 w 137345"/>
                <a:gd name="connsiteY112" fmla="*/ 82114 h 116372"/>
                <a:gd name="connsiteX113" fmla="*/ 90141 w 137345"/>
                <a:gd name="connsiteY113" fmla="*/ 77322 h 116372"/>
                <a:gd name="connsiteX114" fmla="*/ 87895 w 137345"/>
                <a:gd name="connsiteY114" fmla="*/ 82563 h 116372"/>
                <a:gd name="connsiteX115" fmla="*/ 84301 w 137345"/>
                <a:gd name="connsiteY115" fmla="*/ 79718 h 116372"/>
                <a:gd name="connsiteX116" fmla="*/ 80558 w 137345"/>
                <a:gd name="connsiteY116" fmla="*/ 80691 h 116372"/>
                <a:gd name="connsiteX117" fmla="*/ 77039 w 137345"/>
                <a:gd name="connsiteY117" fmla="*/ 74552 h 116372"/>
                <a:gd name="connsiteX118" fmla="*/ 70450 w 137345"/>
                <a:gd name="connsiteY118" fmla="*/ 72755 h 116372"/>
                <a:gd name="connsiteX119" fmla="*/ 67905 w 137345"/>
                <a:gd name="connsiteY119" fmla="*/ 74028 h 116372"/>
                <a:gd name="connsiteX120" fmla="*/ 62065 w 137345"/>
                <a:gd name="connsiteY120" fmla="*/ 73204 h 116372"/>
                <a:gd name="connsiteX121" fmla="*/ 57648 w 137345"/>
                <a:gd name="connsiteY121" fmla="*/ 69012 h 116372"/>
                <a:gd name="connsiteX122" fmla="*/ 59594 w 137345"/>
                <a:gd name="connsiteY122" fmla="*/ 61525 h 116372"/>
                <a:gd name="connsiteX123" fmla="*/ 58621 w 137345"/>
                <a:gd name="connsiteY123" fmla="*/ 58305 h 116372"/>
                <a:gd name="connsiteX124" fmla="*/ 64311 w 137345"/>
                <a:gd name="connsiteY124" fmla="*/ 61075 h 116372"/>
                <a:gd name="connsiteX125" fmla="*/ 75242 w 137345"/>
                <a:gd name="connsiteY125" fmla="*/ 66915 h 116372"/>
                <a:gd name="connsiteX126" fmla="*/ 84526 w 137345"/>
                <a:gd name="connsiteY126" fmla="*/ 67514 h 116372"/>
                <a:gd name="connsiteX127" fmla="*/ 95531 w 137345"/>
                <a:gd name="connsiteY127" fmla="*/ 68338 h 116372"/>
                <a:gd name="connsiteX128" fmla="*/ 101296 w 137345"/>
                <a:gd name="connsiteY128" fmla="*/ 63172 h 116372"/>
                <a:gd name="connsiteX129" fmla="*/ 105339 w 137345"/>
                <a:gd name="connsiteY129" fmla="*/ 57856 h 116372"/>
                <a:gd name="connsiteX130" fmla="*/ 108484 w 137345"/>
                <a:gd name="connsiteY130" fmla="*/ 51642 h 116372"/>
                <a:gd name="connsiteX131" fmla="*/ 108484 w 137345"/>
                <a:gd name="connsiteY131" fmla="*/ 50219 h 116372"/>
                <a:gd name="connsiteX132" fmla="*/ 108484 w 137345"/>
                <a:gd name="connsiteY132" fmla="*/ 49470 h 116372"/>
                <a:gd name="connsiteX133" fmla="*/ 108484 w 137345"/>
                <a:gd name="connsiteY133" fmla="*/ 48722 h 116372"/>
                <a:gd name="connsiteX134" fmla="*/ 108484 w 137345"/>
                <a:gd name="connsiteY134" fmla="*/ 48722 h 116372"/>
                <a:gd name="connsiteX135" fmla="*/ 110505 w 137345"/>
                <a:gd name="connsiteY135" fmla="*/ 48722 h 116372"/>
                <a:gd name="connsiteX136" fmla="*/ 113949 w 137345"/>
                <a:gd name="connsiteY136" fmla="*/ 49171 h 116372"/>
                <a:gd name="connsiteX137" fmla="*/ 113949 w 137345"/>
                <a:gd name="connsiteY137" fmla="*/ 49171 h 116372"/>
                <a:gd name="connsiteX138" fmla="*/ 113949 w 137345"/>
                <a:gd name="connsiteY138" fmla="*/ 49171 h 116372"/>
                <a:gd name="connsiteX139" fmla="*/ 115447 w 137345"/>
                <a:gd name="connsiteY139" fmla="*/ 51118 h 116372"/>
                <a:gd name="connsiteX140" fmla="*/ 117318 w 137345"/>
                <a:gd name="connsiteY140" fmla="*/ 52690 h 116372"/>
                <a:gd name="connsiteX141" fmla="*/ 118292 w 137345"/>
                <a:gd name="connsiteY141" fmla="*/ 53364 h 116372"/>
                <a:gd name="connsiteX142" fmla="*/ 118965 w 137345"/>
                <a:gd name="connsiteY142" fmla="*/ 53364 h 116372"/>
                <a:gd name="connsiteX143" fmla="*/ 119864 w 137345"/>
                <a:gd name="connsiteY143" fmla="*/ 53364 h 116372"/>
                <a:gd name="connsiteX144" fmla="*/ 120613 w 137345"/>
                <a:gd name="connsiteY144" fmla="*/ 53364 h 116372"/>
                <a:gd name="connsiteX145" fmla="*/ 122410 w 137345"/>
                <a:gd name="connsiteY145" fmla="*/ 52465 h 116372"/>
                <a:gd name="connsiteX146" fmla="*/ 126153 w 137345"/>
                <a:gd name="connsiteY146" fmla="*/ 50818 h 116372"/>
                <a:gd name="connsiteX147" fmla="*/ 132217 w 137345"/>
                <a:gd name="connsiteY147" fmla="*/ 48048 h 116372"/>
                <a:gd name="connsiteX148" fmla="*/ 137233 w 137345"/>
                <a:gd name="connsiteY148" fmla="*/ 43331 h 116372"/>
                <a:gd name="connsiteX149" fmla="*/ 132442 w 137345"/>
                <a:gd name="connsiteY149" fmla="*/ 37417 h 11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137345" h="116372">
                  <a:moveTo>
                    <a:pt x="132442" y="37417"/>
                  </a:moveTo>
                  <a:cubicBezTo>
                    <a:pt x="127666" y="34639"/>
                    <a:pt x="122312" y="32999"/>
                    <a:pt x="116794" y="32625"/>
                  </a:cubicBezTo>
                  <a:cubicBezTo>
                    <a:pt x="115432" y="32887"/>
                    <a:pt x="114039" y="32887"/>
                    <a:pt x="112677" y="32625"/>
                  </a:cubicBezTo>
                  <a:cubicBezTo>
                    <a:pt x="111389" y="32176"/>
                    <a:pt x="110708" y="30768"/>
                    <a:pt x="111149" y="29481"/>
                  </a:cubicBezTo>
                  <a:cubicBezTo>
                    <a:pt x="111164" y="29458"/>
                    <a:pt x="111172" y="29428"/>
                    <a:pt x="111179" y="29406"/>
                  </a:cubicBezTo>
                  <a:cubicBezTo>
                    <a:pt x="111576" y="28859"/>
                    <a:pt x="112160" y="28485"/>
                    <a:pt x="112826" y="28357"/>
                  </a:cubicBezTo>
                  <a:cubicBezTo>
                    <a:pt x="116757" y="27571"/>
                    <a:pt x="120800" y="27571"/>
                    <a:pt x="124730" y="28357"/>
                  </a:cubicBezTo>
                  <a:cubicBezTo>
                    <a:pt x="128474" y="28664"/>
                    <a:pt x="132232" y="28125"/>
                    <a:pt x="135736" y="26785"/>
                  </a:cubicBezTo>
                  <a:cubicBezTo>
                    <a:pt x="136103" y="26755"/>
                    <a:pt x="136432" y="26561"/>
                    <a:pt x="136635" y="26261"/>
                  </a:cubicBezTo>
                  <a:cubicBezTo>
                    <a:pt x="136777" y="25872"/>
                    <a:pt x="136777" y="25445"/>
                    <a:pt x="136635" y="25063"/>
                  </a:cubicBezTo>
                  <a:cubicBezTo>
                    <a:pt x="136275" y="21859"/>
                    <a:pt x="135362" y="18744"/>
                    <a:pt x="133939" y="15854"/>
                  </a:cubicBezTo>
                  <a:cubicBezTo>
                    <a:pt x="132105" y="15974"/>
                    <a:pt x="130263" y="15817"/>
                    <a:pt x="128474" y="15405"/>
                  </a:cubicBezTo>
                  <a:cubicBezTo>
                    <a:pt x="126662" y="14986"/>
                    <a:pt x="125180" y="13698"/>
                    <a:pt x="124506" y="11961"/>
                  </a:cubicBezTo>
                  <a:cubicBezTo>
                    <a:pt x="124356" y="10719"/>
                    <a:pt x="124356" y="9461"/>
                    <a:pt x="124506" y="8218"/>
                  </a:cubicBezTo>
                  <a:cubicBezTo>
                    <a:pt x="124454" y="6953"/>
                    <a:pt x="123705" y="5829"/>
                    <a:pt x="122559" y="5298"/>
                  </a:cubicBezTo>
                  <a:cubicBezTo>
                    <a:pt x="121631" y="6743"/>
                    <a:pt x="120223" y="7828"/>
                    <a:pt x="118591" y="8367"/>
                  </a:cubicBezTo>
                  <a:lnTo>
                    <a:pt x="109981" y="12261"/>
                  </a:lnTo>
                  <a:cubicBezTo>
                    <a:pt x="106395" y="13638"/>
                    <a:pt x="103093" y="15667"/>
                    <a:pt x="100248" y="18250"/>
                  </a:cubicBezTo>
                  <a:cubicBezTo>
                    <a:pt x="98699" y="19867"/>
                    <a:pt x="97635" y="21896"/>
                    <a:pt x="97179" y="24090"/>
                  </a:cubicBezTo>
                  <a:cubicBezTo>
                    <a:pt x="98601" y="24704"/>
                    <a:pt x="100128" y="25033"/>
                    <a:pt x="101671" y="25063"/>
                  </a:cubicBezTo>
                  <a:cubicBezTo>
                    <a:pt x="102038" y="27407"/>
                    <a:pt x="101529" y="29803"/>
                    <a:pt x="100248" y="31801"/>
                  </a:cubicBezTo>
                  <a:cubicBezTo>
                    <a:pt x="99979" y="32221"/>
                    <a:pt x="99619" y="32580"/>
                    <a:pt x="99200" y="32850"/>
                  </a:cubicBezTo>
                  <a:cubicBezTo>
                    <a:pt x="98586" y="32999"/>
                    <a:pt x="97942" y="32999"/>
                    <a:pt x="97329" y="32850"/>
                  </a:cubicBezTo>
                  <a:cubicBezTo>
                    <a:pt x="94034" y="32221"/>
                    <a:pt x="90949" y="30776"/>
                    <a:pt x="88344" y="28657"/>
                  </a:cubicBezTo>
                  <a:cubicBezTo>
                    <a:pt x="86398" y="27257"/>
                    <a:pt x="85065" y="25168"/>
                    <a:pt x="84601" y="22817"/>
                  </a:cubicBezTo>
                  <a:cubicBezTo>
                    <a:pt x="84159" y="20361"/>
                    <a:pt x="85649" y="17966"/>
                    <a:pt x="88044" y="17277"/>
                  </a:cubicBezTo>
                  <a:cubicBezTo>
                    <a:pt x="89243" y="17277"/>
                    <a:pt x="90515" y="17277"/>
                    <a:pt x="91638" y="17277"/>
                  </a:cubicBezTo>
                  <a:cubicBezTo>
                    <a:pt x="93218" y="16573"/>
                    <a:pt x="94356" y="15151"/>
                    <a:pt x="94708" y="13459"/>
                  </a:cubicBezTo>
                  <a:cubicBezTo>
                    <a:pt x="95614" y="11385"/>
                    <a:pt x="95614" y="9019"/>
                    <a:pt x="94708" y="6945"/>
                  </a:cubicBezTo>
                  <a:cubicBezTo>
                    <a:pt x="93592" y="4961"/>
                    <a:pt x="91077" y="4265"/>
                    <a:pt x="89100" y="5380"/>
                  </a:cubicBezTo>
                  <a:cubicBezTo>
                    <a:pt x="89018" y="5425"/>
                    <a:pt x="88943" y="5470"/>
                    <a:pt x="88868" y="5522"/>
                  </a:cubicBezTo>
                  <a:cubicBezTo>
                    <a:pt x="85260" y="3157"/>
                    <a:pt x="80460" y="3830"/>
                    <a:pt x="77638" y="7095"/>
                  </a:cubicBezTo>
                  <a:cubicBezTo>
                    <a:pt x="77234" y="7746"/>
                    <a:pt x="76702" y="8308"/>
                    <a:pt x="76066" y="8742"/>
                  </a:cubicBezTo>
                  <a:cubicBezTo>
                    <a:pt x="74957" y="9303"/>
                    <a:pt x="73610" y="8861"/>
                    <a:pt x="73048" y="7754"/>
                  </a:cubicBezTo>
                  <a:cubicBezTo>
                    <a:pt x="72951" y="7566"/>
                    <a:pt x="72884" y="7372"/>
                    <a:pt x="72846" y="7170"/>
                  </a:cubicBezTo>
                  <a:cubicBezTo>
                    <a:pt x="72809" y="6571"/>
                    <a:pt x="72809" y="5972"/>
                    <a:pt x="72846" y="5373"/>
                  </a:cubicBezTo>
                  <a:cubicBezTo>
                    <a:pt x="72884" y="2977"/>
                    <a:pt x="70967" y="1000"/>
                    <a:pt x="68571" y="963"/>
                  </a:cubicBezTo>
                  <a:cubicBezTo>
                    <a:pt x="68294" y="963"/>
                    <a:pt x="68025" y="985"/>
                    <a:pt x="67755" y="1030"/>
                  </a:cubicBezTo>
                  <a:cubicBezTo>
                    <a:pt x="65434" y="1555"/>
                    <a:pt x="63188" y="3876"/>
                    <a:pt x="61242" y="2677"/>
                  </a:cubicBezTo>
                  <a:cubicBezTo>
                    <a:pt x="59295" y="1480"/>
                    <a:pt x="59669" y="57"/>
                    <a:pt x="58247" y="-93"/>
                  </a:cubicBezTo>
                  <a:cubicBezTo>
                    <a:pt x="56824" y="-242"/>
                    <a:pt x="56076" y="1255"/>
                    <a:pt x="56300" y="2453"/>
                  </a:cubicBezTo>
                  <a:cubicBezTo>
                    <a:pt x="56667" y="3636"/>
                    <a:pt x="57221" y="4744"/>
                    <a:pt x="57947" y="5747"/>
                  </a:cubicBezTo>
                  <a:cubicBezTo>
                    <a:pt x="59070" y="7746"/>
                    <a:pt x="59070" y="10187"/>
                    <a:pt x="57947" y="12186"/>
                  </a:cubicBezTo>
                  <a:cubicBezTo>
                    <a:pt x="56757" y="14192"/>
                    <a:pt x="54301" y="15076"/>
                    <a:pt x="52107" y="14282"/>
                  </a:cubicBezTo>
                  <a:cubicBezTo>
                    <a:pt x="51643" y="13975"/>
                    <a:pt x="51134" y="13721"/>
                    <a:pt x="50610" y="13533"/>
                  </a:cubicBezTo>
                  <a:cubicBezTo>
                    <a:pt x="49457" y="13556"/>
                    <a:pt x="48364" y="14073"/>
                    <a:pt x="47615" y="14956"/>
                  </a:cubicBezTo>
                  <a:cubicBezTo>
                    <a:pt x="46238" y="16034"/>
                    <a:pt x="45197" y="17494"/>
                    <a:pt x="44621" y="19149"/>
                  </a:cubicBezTo>
                  <a:cubicBezTo>
                    <a:pt x="44111" y="20856"/>
                    <a:pt x="45085" y="22645"/>
                    <a:pt x="46792" y="23154"/>
                  </a:cubicBezTo>
                  <a:cubicBezTo>
                    <a:pt x="46837" y="23169"/>
                    <a:pt x="46889" y="23177"/>
                    <a:pt x="46941" y="23191"/>
                  </a:cubicBezTo>
                  <a:cubicBezTo>
                    <a:pt x="47541" y="23191"/>
                    <a:pt x="48215" y="23191"/>
                    <a:pt x="48664" y="23191"/>
                  </a:cubicBezTo>
                  <a:cubicBezTo>
                    <a:pt x="48985" y="23514"/>
                    <a:pt x="49173" y="23940"/>
                    <a:pt x="49187" y="24390"/>
                  </a:cubicBezTo>
                  <a:cubicBezTo>
                    <a:pt x="49465" y="27512"/>
                    <a:pt x="48589" y="30633"/>
                    <a:pt x="46717" y="33149"/>
                  </a:cubicBezTo>
                  <a:cubicBezTo>
                    <a:pt x="45631" y="32131"/>
                    <a:pt x="44718" y="30941"/>
                    <a:pt x="44021" y="29630"/>
                  </a:cubicBezTo>
                  <a:cubicBezTo>
                    <a:pt x="42854" y="30155"/>
                    <a:pt x="41858" y="31016"/>
                    <a:pt x="41177" y="32101"/>
                  </a:cubicBezTo>
                  <a:cubicBezTo>
                    <a:pt x="41993" y="34594"/>
                    <a:pt x="43295" y="36915"/>
                    <a:pt x="44995" y="38914"/>
                  </a:cubicBezTo>
                  <a:cubicBezTo>
                    <a:pt x="46919" y="40666"/>
                    <a:pt x="49090" y="42126"/>
                    <a:pt x="51434" y="43257"/>
                  </a:cubicBezTo>
                  <a:cubicBezTo>
                    <a:pt x="53792" y="44387"/>
                    <a:pt x="55784" y="46154"/>
                    <a:pt x="57198" y="48348"/>
                  </a:cubicBezTo>
                  <a:cubicBezTo>
                    <a:pt x="58015" y="50025"/>
                    <a:pt x="58015" y="51986"/>
                    <a:pt x="57198" y="53663"/>
                  </a:cubicBezTo>
                  <a:cubicBezTo>
                    <a:pt x="56225" y="55760"/>
                    <a:pt x="54428" y="55610"/>
                    <a:pt x="52557" y="54562"/>
                  </a:cubicBezTo>
                  <a:cubicBezTo>
                    <a:pt x="49809" y="53139"/>
                    <a:pt x="47286" y="51320"/>
                    <a:pt x="45070" y="49171"/>
                  </a:cubicBezTo>
                  <a:cubicBezTo>
                    <a:pt x="44456" y="48475"/>
                    <a:pt x="43722" y="47891"/>
                    <a:pt x="42899" y="47449"/>
                  </a:cubicBezTo>
                  <a:cubicBezTo>
                    <a:pt x="42255" y="47195"/>
                    <a:pt x="41573" y="47045"/>
                    <a:pt x="40877" y="47000"/>
                  </a:cubicBezTo>
                  <a:cubicBezTo>
                    <a:pt x="34423" y="46768"/>
                    <a:pt x="28890" y="51582"/>
                    <a:pt x="28224" y="58006"/>
                  </a:cubicBezTo>
                  <a:cubicBezTo>
                    <a:pt x="28224" y="58605"/>
                    <a:pt x="28224" y="59353"/>
                    <a:pt x="27700" y="59653"/>
                  </a:cubicBezTo>
                  <a:cubicBezTo>
                    <a:pt x="27236" y="59802"/>
                    <a:pt x="26742" y="59802"/>
                    <a:pt x="26278" y="59653"/>
                  </a:cubicBezTo>
                  <a:cubicBezTo>
                    <a:pt x="22003" y="59563"/>
                    <a:pt x="18431" y="62872"/>
                    <a:pt x="18192" y="67140"/>
                  </a:cubicBezTo>
                  <a:cubicBezTo>
                    <a:pt x="18454" y="68225"/>
                    <a:pt x="18454" y="69356"/>
                    <a:pt x="18192" y="70434"/>
                  </a:cubicBezTo>
                  <a:cubicBezTo>
                    <a:pt x="17817" y="71482"/>
                    <a:pt x="16170" y="72081"/>
                    <a:pt x="15496" y="71108"/>
                  </a:cubicBezTo>
                  <a:cubicBezTo>
                    <a:pt x="14823" y="70134"/>
                    <a:pt x="14748" y="69386"/>
                    <a:pt x="14149" y="69835"/>
                  </a:cubicBezTo>
                  <a:cubicBezTo>
                    <a:pt x="12973" y="70434"/>
                    <a:pt x="12502" y="71879"/>
                    <a:pt x="13108" y="73062"/>
                  </a:cubicBezTo>
                  <a:cubicBezTo>
                    <a:pt x="13333" y="73511"/>
                    <a:pt x="13700" y="73871"/>
                    <a:pt x="14149" y="74103"/>
                  </a:cubicBezTo>
                  <a:cubicBezTo>
                    <a:pt x="14149" y="76499"/>
                    <a:pt x="11529" y="77771"/>
                    <a:pt x="9881" y="79493"/>
                  </a:cubicBezTo>
                  <a:cubicBezTo>
                    <a:pt x="8234" y="82024"/>
                    <a:pt x="7276" y="84936"/>
                    <a:pt x="7111" y="87953"/>
                  </a:cubicBezTo>
                  <a:cubicBezTo>
                    <a:pt x="6924" y="89129"/>
                    <a:pt x="6430" y="90237"/>
                    <a:pt x="5689" y="91173"/>
                  </a:cubicBezTo>
                  <a:cubicBezTo>
                    <a:pt x="5112" y="91824"/>
                    <a:pt x="4461" y="92400"/>
                    <a:pt x="3742" y="92894"/>
                  </a:cubicBezTo>
                  <a:cubicBezTo>
                    <a:pt x="-16" y="96144"/>
                    <a:pt x="-1147" y="101505"/>
                    <a:pt x="972" y="105996"/>
                  </a:cubicBezTo>
                  <a:cubicBezTo>
                    <a:pt x="2956" y="106102"/>
                    <a:pt x="4835" y="105091"/>
                    <a:pt x="5838" y="103376"/>
                  </a:cubicBezTo>
                  <a:cubicBezTo>
                    <a:pt x="6730" y="101699"/>
                    <a:pt x="7119" y="99805"/>
                    <a:pt x="6962" y="97911"/>
                  </a:cubicBezTo>
                  <a:cubicBezTo>
                    <a:pt x="9485" y="99049"/>
                    <a:pt x="11790" y="100621"/>
                    <a:pt x="13775" y="102553"/>
                  </a:cubicBezTo>
                  <a:cubicBezTo>
                    <a:pt x="15774" y="104499"/>
                    <a:pt x="16695" y="107292"/>
                    <a:pt x="16245" y="110040"/>
                  </a:cubicBezTo>
                  <a:cubicBezTo>
                    <a:pt x="16245" y="110713"/>
                    <a:pt x="16245" y="111312"/>
                    <a:pt x="16245" y="111911"/>
                  </a:cubicBezTo>
                  <a:cubicBezTo>
                    <a:pt x="16245" y="112510"/>
                    <a:pt x="18566" y="114382"/>
                    <a:pt x="20288" y="114457"/>
                  </a:cubicBezTo>
                  <a:cubicBezTo>
                    <a:pt x="21995" y="114232"/>
                    <a:pt x="23732" y="114569"/>
                    <a:pt x="25230" y="115430"/>
                  </a:cubicBezTo>
                  <a:cubicBezTo>
                    <a:pt x="25754" y="115430"/>
                    <a:pt x="26203" y="116403"/>
                    <a:pt x="26877" y="116254"/>
                  </a:cubicBezTo>
                  <a:cubicBezTo>
                    <a:pt x="27551" y="116104"/>
                    <a:pt x="27775" y="115355"/>
                    <a:pt x="27775" y="114682"/>
                  </a:cubicBezTo>
                  <a:cubicBezTo>
                    <a:pt x="28067" y="110429"/>
                    <a:pt x="26959" y="106199"/>
                    <a:pt x="24631" y="102628"/>
                  </a:cubicBezTo>
                  <a:cubicBezTo>
                    <a:pt x="23328" y="101145"/>
                    <a:pt x="22407" y="99378"/>
                    <a:pt x="21935" y="97462"/>
                  </a:cubicBezTo>
                  <a:cubicBezTo>
                    <a:pt x="21935" y="95515"/>
                    <a:pt x="23582" y="93269"/>
                    <a:pt x="25454" y="93943"/>
                  </a:cubicBezTo>
                  <a:cubicBezTo>
                    <a:pt x="27326" y="94617"/>
                    <a:pt x="27401" y="96713"/>
                    <a:pt x="28149" y="98210"/>
                  </a:cubicBezTo>
                  <a:cubicBezTo>
                    <a:pt x="29467" y="100599"/>
                    <a:pt x="32252" y="101774"/>
                    <a:pt x="34888" y="101055"/>
                  </a:cubicBezTo>
                  <a:cubicBezTo>
                    <a:pt x="34513" y="102328"/>
                    <a:pt x="36160" y="103301"/>
                    <a:pt x="37508" y="103301"/>
                  </a:cubicBezTo>
                  <a:cubicBezTo>
                    <a:pt x="38841" y="103002"/>
                    <a:pt x="40218" y="103002"/>
                    <a:pt x="41551" y="103301"/>
                  </a:cubicBezTo>
                  <a:cubicBezTo>
                    <a:pt x="42861" y="104102"/>
                    <a:pt x="43745" y="105450"/>
                    <a:pt x="43947" y="106970"/>
                  </a:cubicBezTo>
                  <a:cubicBezTo>
                    <a:pt x="45549" y="107127"/>
                    <a:pt x="47076" y="106259"/>
                    <a:pt x="47765" y="104799"/>
                  </a:cubicBezTo>
                  <a:cubicBezTo>
                    <a:pt x="48349" y="103376"/>
                    <a:pt x="48603" y="101841"/>
                    <a:pt x="48514" y="100307"/>
                  </a:cubicBezTo>
                  <a:cubicBezTo>
                    <a:pt x="48858" y="98023"/>
                    <a:pt x="48319" y="95695"/>
                    <a:pt x="47016" y="93793"/>
                  </a:cubicBezTo>
                  <a:cubicBezTo>
                    <a:pt x="45369" y="91996"/>
                    <a:pt x="42599" y="91697"/>
                    <a:pt x="40578" y="90349"/>
                  </a:cubicBezTo>
                  <a:cubicBezTo>
                    <a:pt x="37276" y="88380"/>
                    <a:pt x="36198" y="84105"/>
                    <a:pt x="38167" y="80803"/>
                  </a:cubicBezTo>
                  <a:cubicBezTo>
                    <a:pt x="38848" y="79665"/>
                    <a:pt x="39837" y="78737"/>
                    <a:pt x="41027" y="78145"/>
                  </a:cubicBezTo>
                  <a:cubicBezTo>
                    <a:pt x="42052" y="77584"/>
                    <a:pt x="43295" y="77584"/>
                    <a:pt x="44321" y="78145"/>
                  </a:cubicBezTo>
                  <a:cubicBezTo>
                    <a:pt x="45594" y="78894"/>
                    <a:pt x="45819" y="80541"/>
                    <a:pt x="46343" y="81889"/>
                  </a:cubicBezTo>
                  <a:cubicBezTo>
                    <a:pt x="47510" y="84255"/>
                    <a:pt x="49682" y="85962"/>
                    <a:pt x="52257" y="86531"/>
                  </a:cubicBezTo>
                  <a:cubicBezTo>
                    <a:pt x="54840" y="87092"/>
                    <a:pt x="57490" y="87242"/>
                    <a:pt x="60118" y="86980"/>
                  </a:cubicBezTo>
                  <a:cubicBezTo>
                    <a:pt x="62140" y="86980"/>
                    <a:pt x="64760" y="86231"/>
                    <a:pt x="64760" y="84285"/>
                  </a:cubicBezTo>
                  <a:cubicBezTo>
                    <a:pt x="68182" y="86156"/>
                    <a:pt x="71192" y="88702"/>
                    <a:pt x="73595" y="91772"/>
                  </a:cubicBezTo>
                  <a:cubicBezTo>
                    <a:pt x="73999" y="92617"/>
                    <a:pt x="74621" y="93336"/>
                    <a:pt x="75392" y="93868"/>
                  </a:cubicBezTo>
                  <a:cubicBezTo>
                    <a:pt x="77024" y="94429"/>
                    <a:pt x="78806" y="93606"/>
                    <a:pt x="79435" y="91996"/>
                  </a:cubicBezTo>
                  <a:cubicBezTo>
                    <a:pt x="79959" y="90439"/>
                    <a:pt x="79959" y="88762"/>
                    <a:pt x="79435" y="87205"/>
                  </a:cubicBezTo>
                  <a:cubicBezTo>
                    <a:pt x="78746" y="85707"/>
                    <a:pt x="78267" y="84120"/>
                    <a:pt x="78012" y="82488"/>
                  </a:cubicBezTo>
                  <a:cubicBezTo>
                    <a:pt x="79360" y="82151"/>
                    <a:pt x="80775" y="82151"/>
                    <a:pt x="82130" y="82488"/>
                  </a:cubicBezTo>
                  <a:lnTo>
                    <a:pt x="82804" y="80242"/>
                  </a:lnTo>
                  <a:cubicBezTo>
                    <a:pt x="86023" y="80242"/>
                    <a:pt x="86772" y="85857"/>
                    <a:pt x="90291" y="86082"/>
                  </a:cubicBezTo>
                  <a:cubicBezTo>
                    <a:pt x="92237" y="86082"/>
                    <a:pt x="93585" y="83985"/>
                    <a:pt x="93285" y="82114"/>
                  </a:cubicBezTo>
                  <a:cubicBezTo>
                    <a:pt x="92776" y="80219"/>
                    <a:pt x="91676" y="78542"/>
                    <a:pt x="90141" y="77322"/>
                  </a:cubicBezTo>
                  <a:cubicBezTo>
                    <a:pt x="88928" y="78834"/>
                    <a:pt x="88150" y="80646"/>
                    <a:pt x="87895" y="82563"/>
                  </a:cubicBezTo>
                  <a:cubicBezTo>
                    <a:pt x="86547" y="81814"/>
                    <a:pt x="85649" y="80541"/>
                    <a:pt x="84301" y="79718"/>
                  </a:cubicBezTo>
                  <a:cubicBezTo>
                    <a:pt x="82953" y="78894"/>
                    <a:pt x="80857" y="79269"/>
                    <a:pt x="80558" y="80691"/>
                  </a:cubicBezTo>
                  <a:cubicBezTo>
                    <a:pt x="79772" y="78445"/>
                    <a:pt x="78581" y="76364"/>
                    <a:pt x="77039" y="74552"/>
                  </a:cubicBezTo>
                  <a:cubicBezTo>
                    <a:pt x="75355" y="72755"/>
                    <a:pt x="72809" y="72066"/>
                    <a:pt x="70450" y="72755"/>
                  </a:cubicBezTo>
                  <a:cubicBezTo>
                    <a:pt x="69552" y="72755"/>
                    <a:pt x="68804" y="73653"/>
                    <a:pt x="67905" y="74028"/>
                  </a:cubicBezTo>
                  <a:cubicBezTo>
                    <a:pt x="65936" y="74657"/>
                    <a:pt x="63787" y="74349"/>
                    <a:pt x="62065" y="73204"/>
                  </a:cubicBezTo>
                  <a:cubicBezTo>
                    <a:pt x="60381" y="72044"/>
                    <a:pt x="58891" y="70636"/>
                    <a:pt x="57648" y="69012"/>
                  </a:cubicBezTo>
                  <a:cubicBezTo>
                    <a:pt x="58322" y="66690"/>
                    <a:pt x="58995" y="64295"/>
                    <a:pt x="59594" y="61525"/>
                  </a:cubicBezTo>
                  <a:cubicBezTo>
                    <a:pt x="59969" y="60327"/>
                    <a:pt x="59969" y="58530"/>
                    <a:pt x="58621" y="58305"/>
                  </a:cubicBezTo>
                  <a:cubicBezTo>
                    <a:pt x="60643" y="57257"/>
                    <a:pt x="62739" y="59428"/>
                    <a:pt x="64311" y="61075"/>
                  </a:cubicBezTo>
                  <a:cubicBezTo>
                    <a:pt x="67194" y="64190"/>
                    <a:pt x="71050" y="66249"/>
                    <a:pt x="75242" y="66915"/>
                  </a:cubicBezTo>
                  <a:cubicBezTo>
                    <a:pt x="78312" y="67364"/>
                    <a:pt x="81456" y="66915"/>
                    <a:pt x="84526" y="67514"/>
                  </a:cubicBezTo>
                  <a:cubicBezTo>
                    <a:pt x="88075" y="68674"/>
                    <a:pt x="91848" y="68951"/>
                    <a:pt x="95531" y="68338"/>
                  </a:cubicBezTo>
                  <a:cubicBezTo>
                    <a:pt x="97875" y="67147"/>
                    <a:pt x="99859" y="65373"/>
                    <a:pt x="101296" y="63172"/>
                  </a:cubicBezTo>
                  <a:lnTo>
                    <a:pt x="105339" y="57856"/>
                  </a:lnTo>
                  <a:cubicBezTo>
                    <a:pt x="106897" y="56081"/>
                    <a:pt x="107975" y="53948"/>
                    <a:pt x="108484" y="51642"/>
                  </a:cubicBezTo>
                  <a:cubicBezTo>
                    <a:pt x="108521" y="51170"/>
                    <a:pt x="108521" y="50691"/>
                    <a:pt x="108484" y="50219"/>
                  </a:cubicBezTo>
                  <a:cubicBezTo>
                    <a:pt x="108484" y="50219"/>
                    <a:pt x="108484" y="49770"/>
                    <a:pt x="108484" y="49470"/>
                  </a:cubicBezTo>
                  <a:cubicBezTo>
                    <a:pt x="108454" y="49224"/>
                    <a:pt x="108454" y="48969"/>
                    <a:pt x="108484" y="48722"/>
                  </a:cubicBezTo>
                  <a:lnTo>
                    <a:pt x="108484" y="48722"/>
                  </a:lnTo>
                  <a:lnTo>
                    <a:pt x="110505" y="48722"/>
                  </a:lnTo>
                  <a:cubicBezTo>
                    <a:pt x="111673" y="48640"/>
                    <a:pt x="112841" y="48797"/>
                    <a:pt x="113949" y="49171"/>
                  </a:cubicBezTo>
                  <a:lnTo>
                    <a:pt x="113949" y="49171"/>
                  </a:lnTo>
                  <a:cubicBezTo>
                    <a:pt x="113949" y="49171"/>
                    <a:pt x="113949" y="49171"/>
                    <a:pt x="113949" y="49171"/>
                  </a:cubicBezTo>
                  <a:cubicBezTo>
                    <a:pt x="114241" y="49957"/>
                    <a:pt x="114765" y="50631"/>
                    <a:pt x="115447" y="51118"/>
                  </a:cubicBezTo>
                  <a:cubicBezTo>
                    <a:pt x="116106" y="51604"/>
                    <a:pt x="116727" y="52129"/>
                    <a:pt x="117318" y="52690"/>
                  </a:cubicBezTo>
                  <a:cubicBezTo>
                    <a:pt x="117318" y="52690"/>
                    <a:pt x="117918" y="53364"/>
                    <a:pt x="118292" y="53364"/>
                  </a:cubicBezTo>
                  <a:cubicBezTo>
                    <a:pt x="118516" y="53401"/>
                    <a:pt x="118741" y="53401"/>
                    <a:pt x="118965" y="53364"/>
                  </a:cubicBezTo>
                  <a:lnTo>
                    <a:pt x="119864" y="53364"/>
                  </a:lnTo>
                  <a:cubicBezTo>
                    <a:pt x="119864" y="53364"/>
                    <a:pt x="120313" y="53364"/>
                    <a:pt x="120613" y="53364"/>
                  </a:cubicBezTo>
                  <a:lnTo>
                    <a:pt x="122410" y="52465"/>
                  </a:lnTo>
                  <a:lnTo>
                    <a:pt x="126153" y="50818"/>
                  </a:lnTo>
                  <a:lnTo>
                    <a:pt x="132217" y="48048"/>
                  </a:lnTo>
                  <a:cubicBezTo>
                    <a:pt x="134388" y="47075"/>
                    <a:pt x="136934" y="45727"/>
                    <a:pt x="137233" y="43331"/>
                  </a:cubicBezTo>
                  <a:cubicBezTo>
                    <a:pt x="137533" y="40936"/>
                    <a:pt x="135062" y="38614"/>
                    <a:pt x="132442" y="37417"/>
                  </a:cubicBezTo>
                  <a:close/>
                </a:path>
              </a:pathLst>
            </a:custGeom>
            <a:grpFill/>
            <a:ln w="7486" cap="flat">
              <a:solidFill>
                <a:schemeClr val="bg1"/>
              </a:solidFill>
              <a:prstDash val="solid"/>
              <a:miter/>
            </a:ln>
          </p:spPr>
          <p:txBody>
            <a:bodyPr rtlCol="0" anchor="ctr"/>
            <a:lstStyle/>
            <a:p>
              <a:endParaRPr lang="en-US"/>
            </a:p>
          </p:txBody>
        </p:sp>
        <p:sp>
          <p:nvSpPr>
            <p:cNvPr id="78" name="Freeform 77">
              <a:extLst>
                <a:ext uri="{FF2B5EF4-FFF2-40B4-BE49-F238E27FC236}">
                  <a16:creationId xmlns:a16="http://schemas.microsoft.com/office/drawing/2014/main" id="{AA31075B-09B1-9642-A279-4574A3CEE7D5}"/>
                </a:ext>
              </a:extLst>
            </p:cNvPr>
            <p:cNvSpPr/>
            <p:nvPr/>
          </p:nvSpPr>
          <p:spPr>
            <a:xfrm>
              <a:off x="7089880" y="6374991"/>
              <a:ext cx="5418" cy="5942"/>
            </a:xfrm>
            <a:custGeom>
              <a:avLst/>
              <a:gdLst>
                <a:gd name="connsiteX0" fmla="*/ 667 w 5418"/>
                <a:gd name="connsiteY0" fmla="*/ 5465 h 5942"/>
                <a:gd name="connsiteX1" fmla="*/ 667 w 5418"/>
                <a:gd name="connsiteY1" fmla="*/ 5465 h 5942"/>
                <a:gd name="connsiteX2" fmla="*/ 1940 w 5418"/>
                <a:gd name="connsiteY2" fmla="*/ 4043 h 5942"/>
                <a:gd name="connsiteX3" fmla="*/ 2988 w 5418"/>
                <a:gd name="connsiteY3" fmla="*/ 3444 h 5942"/>
                <a:gd name="connsiteX4" fmla="*/ 3512 w 5418"/>
                <a:gd name="connsiteY4" fmla="*/ 3444 h 5942"/>
                <a:gd name="connsiteX5" fmla="*/ 4186 w 5418"/>
                <a:gd name="connsiteY5" fmla="*/ 2995 h 5942"/>
                <a:gd name="connsiteX6" fmla="*/ 5309 w 5418"/>
                <a:gd name="connsiteY6" fmla="*/ 599 h 5942"/>
                <a:gd name="connsiteX7" fmla="*/ 5309 w 5418"/>
                <a:gd name="connsiteY7" fmla="*/ 150 h 5942"/>
                <a:gd name="connsiteX8" fmla="*/ 5309 w 5418"/>
                <a:gd name="connsiteY8" fmla="*/ 150 h 5942"/>
                <a:gd name="connsiteX9" fmla="*/ 2240 w 5418"/>
                <a:gd name="connsiteY9" fmla="*/ 150 h 5942"/>
                <a:gd name="connsiteX10" fmla="*/ 368 w 5418"/>
                <a:gd name="connsiteY10" fmla="*/ 1497 h 5942"/>
                <a:gd name="connsiteX11" fmla="*/ -81 w 5418"/>
                <a:gd name="connsiteY11" fmla="*/ 3818 h 5942"/>
                <a:gd name="connsiteX12" fmla="*/ 293 w 5418"/>
                <a:gd name="connsiteY12" fmla="*/ 5091 h 5942"/>
                <a:gd name="connsiteX13" fmla="*/ 293 w 5418"/>
                <a:gd name="connsiteY13" fmla="*/ 5839 h 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18" h="5942">
                  <a:moveTo>
                    <a:pt x="667" y="5465"/>
                  </a:moveTo>
                  <a:lnTo>
                    <a:pt x="667" y="5465"/>
                  </a:lnTo>
                  <a:cubicBezTo>
                    <a:pt x="1027" y="4941"/>
                    <a:pt x="1454" y="4462"/>
                    <a:pt x="1940" y="4043"/>
                  </a:cubicBezTo>
                  <a:cubicBezTo>
                    <a:pt x="2217" y="3736"/>
                    <a:pt x="2584" y="3519"/>
                    <a:pt x="2988" y="3444"/>
                  </a:cubicBezTo>
                  <a:lnTo>
                    <a:pt x="3512" y="3444"/>
                  </a:lnTo>
                  <a:cubicBezTo>
                    <a:pt x="3782" y="3384"/>
                    <a:pt x="4021" y="3227"/>
                    <a:pt x="4186" y="2995"/>
                  </a:cubicBezTo>
                  <a:cubicBezTo>
                    <a:pt x="4897" y="2403"/>
                    <a:pt x="5302" y="1527"/>
                    <a:pt x="5309" y="599"/>
                  </a:cubicBezTo>
                  <a:cubicBezTo>
                    <a:pt x="5339" y="449"/>
                    <a:pt x="5339" y="299"/>
                    <a:pt x="5309" y="150"/>
                  </a:cubicBezTo>
                  <a:lnTo>
                    <a:pt x="5309" y="150"/>
                  </a:lnTo>
                  <a:cubicBezTo>
                    <a:pt x="4313" y="-187"/>
                    <a:pt x="3235" y="-187"/>
                    <a:pt x="2240" y="150"/>
                  </a:cubicBezTo>
                  <a:cubicBezTo>
                    <a:pt x="1454" y="314"/>
                    <a:pt x="772" y="801"/>
                    <a:pt x="368" y="1497"/>
                  </a:cubicBezTo>
                  <a:cubicBezTo>
                    <a:pt x="31" y="2224"/>
                    <a:pt x="-119" y="3017"/>
                    <a:pt x="-81" y="3818"/>
                  </a:cubicBezTo>
                  <a:cubicBezTo>
                    <a:pt x="-29" y="4260"/>
                    <a:pt x="98" y="4687"/>
                    <a:pt x="293" y="5091"/>
                  </a:cubicBezTo>
                  <a:lnTo>
                    <a:pt x="293" y="5839"/>
                  </a:lnTo>
                  <a:close/>
                </a:path>
              </a:pathLst>
            </a:custGeom>
            <a:grpFill/>
            <a:ln w="7486" cap="flat">
              <a:solidFill>
                <a:schemeClr val="bg1"/>
              </a:solidFill>
              <a:prstDash val="solid"/>
              <a:miter/>
            </a:ln>
          </p:spPr>
          <p:txBody>
            <a:bodyPr rtlCol="0" anchor="ctr"/>
            <a:lstStyle/>
            <a:p>
              <a:endParaRPr lang="en-US"/>
            </a:p>
          </p:txBody>
        </p:sp>
        <p:sp>
          <p:nvSpPr>
            <p:cNvPr id="79" name="Freeform 78">
              <a:extLst>
                <a:ext uri="{FF2B5EF4-FFF2-40B4-BE49-F238E27FC236}">
                  <a16:creationId xmlns:a16="http://schemas.microsoft.com/office/drawing/2014/main" id="{95179951-9506-4B4E-BE90-74EB1D7C6260}"/>
                </a:ext>
              </a:extLst>
            </p:cNvPr>
            <p:cNvSpPr/>
            <p:nvPr/>
          </p:nvSpPr>
          <p:spPr>
            <a:xfrm>
              <a:off x="7195102" y="6443135"/>
              <a:ext cx="6653" cy="5368"/>
            </a:xfrm>
            <a:custGeom>
              <a:avLst/>
              <a:gdLst>
                <a:gd name="connsiteX0" fmla="*/ 5727 w 6653"/>
                <a:gd name="connsiteY0" fmla="*/ -13 h 5368"/>
                <a:gd name="connsiteX1" fmla="*/ 4454 w 6653"/>
                <a:gd name="connsiteY1" fmla="*/ -13 h 5368"/>
                <a:gd name="connsiteX2" fmla="*/ 3481 w 6653"/>
                <a:gd name="connsiteY2" fmla="*/ -13 h 5368"/>
                <a:gd name="connsiteX3" fmla="*/ 3107 w 6653"/>
                <a:gd name="connsiteY3" fmla="*/ 2158 h 5368"/>
                <a:gd name="connsiteX4" fmla="*/ 1834 w 6653"/>
                <a:gd name="connsiteY4" fmla="*/ 2158 h 5368"/>
                <a:gd name="connsiteX5" fmla="*/ 486 w 6653"/>
                <a:gd name="connsiteY5" fmla="*/ 2682 h 5368"/>
                <a:gd name="connsiteX6" fmla="*/ 37 w 6653"/>
                <a:gd name="connsiteY6" fmla="*/ 4554 h 5368"/>
                <a:gd name="connsiteX7" fmla="*/ 935 w 6653"/>
                <a:gd name="connsiteY7" fmla="*/ 5153 h 5368"/>
                <a:gd name="connsiteX8" fmla="*/ 2283 w 6653"/>
                <a:gd name="connsiteY8" fmla="*/ 5153 h 5368"/>
                <a:gd name="connsiteX9" fmla="*/ 3256 w 6653"/>
                <a:gd name="connsiteY9" fmla="*/ 4703 h 5368"/>
                <a:gd name="connsiteX10" fmla="*/ 3781 w 6653"/>
                <a:gd name="connsiteY10" fmla="*/ 4254 h 5368"/>
                <a:gd name="connsiteX11" fmla="*/ 3781 w 6653"/>
                <a:gd name="connsiteY11" fmla="*/ 3057 h 5368"/>
                <a:gd name="connsiteX12" fmla="*/ 3781 w 6653"/>
                <a:gd name="connsiteY12" fmla="*/ 1933 h 5368"/>
                <a:gd name="connsiteX13" fmla="*/ 4305 w 6653"/>
                <a:gd name="connsiteY13" fmla="*/ 1933 h 5368"/>
                <a:gd name="connsiteX14" fmla="*/ 5952 w 6653"/>
                <a:gd name="connsiteY14" fmla="*/ 1933 h 5368"/>
                <a:gd name="connsiteX15" fmla="*/ 6551 w 6653"/>
                <a:gd name="connsiteY15" fmla="*/ 511 h 5368"/>
                <a:gd name="connsiteX16" fmla="*/ 5727 w 6653"/>
                <a:gd name="connsiteY16" fmla="*/ -13 h 5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53" h="5368">
                  <a:moveTo>
                    <a:pt x="5727" y="-13"/>
                  </a:moveTo>
                  <a:cubicBezTo>
                    <a:pt x="5308" y="-125"/>
                    <a:pt x="4874" y="-125"/>
                    <a:pt x="4454" y="-13"/>
                  </a:cubicBezTo>
                  <a:cubicBezTo>
                    <a:pt x="4140" y="-133"/>
                    <a:pt x="3796" y="-133"/>
                    <a:pt x="3481" y="-13"/>
                  </a:cubicBezTo>
                  <a:cubicBezTo>
                    <a:pt x="2957" y="586"/>
                    <a:pt x="3481" y="1709"/>
                    <a:pt x="3107" y="2158"/>
                  </a:cubicBezTo>
                  <a:cubicBezTo>
                    <a:pt x="2732" y="2607"/>
                    <a:pt x="2133" y="2158"/>
                    <a:pt x="1834" y="2158"/>
                  </a:cubicBezTo>
                  <a:cubicBezTo>
                    <a:pt x="1347" y="2210"/>
                    <a:pt x="883" y="2390"/>
                    <a:pt x="486" y="2682"/>
                  </a:cubicBezTo>
                  <a:cubicBezTo>
                    <a:pt x="-53" y="3146"/>
                    <a:pt x="-233" y="3895"/>
                    <a:pt x="37" y="4554"/>
                  </a:cubicBezTo>
                  <a:cubicBezTo>
                    <a:pt x="254" y="4861"/>
                    <a:pt x="569" y="5070"/>
                    <a:pt x="935" y="5153"/>
                  </a:cubicBezTo>
                  <a:cubicBezTo>
                    <a:pt x="1370" y="5303"/>
                    <a:pt x="1849" y="5303"/>
                    <a:pt x="2283" y="5153"/>
                  </a:cubicBezTo>
                  <a:lnTo>
                    <a:pt x="3256" y="4703"/>
                  </a:lnTo>
                  <a:cubicBezTo>
                    <a:pt x="3466" y="4599"/>
                    <a:pt x="3646" y="4442"/>
                    <a:pt x="3781" y="4254"/>
                  </a:cubicBezTo>
                  <a:cubicBezTo>
                    <a:pt x="3781" y="4254"/>
                    <a:pt x="3781" y="3506"/>
                    <a:pt x="3781" y="3057"/>
                  </a:cubicBezTo>
                  <a:cubicBezTo>
                    <a:pt x="3593" y="2705"/>
                    <a:pt x="3593" y="2285"/>
                    <a:pt x="3781" y="1933"/>
                  </a:cubicBezTo>
                  <a:cubicBezTo>
                    <a:pt x="3781" y="1933"/>
                    <a:pt x="4155" y="1933"/>
                    <a:pt x="4305" y="1933"/>
                  </a:cubicBezTo>
                  <a:cubicBezTo>
                    <a:pt x="4829" y="2158"/>
                    <a:pt x="5427" y="2158"/>
                    <a:pt x="5952" y="1933"/>
                  </a:cubicBezTo>
                  <a:cubicBezTo>
                    <a:pt x="6401" y="1604"/>
                    <a:pt x="6633" y="1057"/>
                    <a:pt x="6551" y="511"/>
                  </a:cubicBezTo>
                  <a:cubicBezTo>
                    <a:pt x="6341" y="249"/>
                    <a:pt x="6049" y="62"/>
                    <a:pt x="5727" y="-13"/>
                  </a:cubicBezTo>
                  <a:close/>
                </a:path>
              </a:pathLst>
            </a:custGeom>
            <a:grpFill/>
            <a:ln w="7486" cap="flat">
              <a:solidFill>
                <a:schemeClr val="bg1"/>
              </a:solidFill>
              <a:prstDash val="solid"/>
              <a:miter/>
            </a:ln>
          </p:spPr>
          <p:txBody>
            <a:bodyPr rtlCol="0" anchor="ctr"/>
            <a:lstStyle/>
            <a:p>
              <a:endParaRPr lang="en-US"/>
            </a:p>
          </p:txBody>
        </p:sp>
        <p:sp>
          <p:nvSpPr>
            <p:cNvPr id="80" name="Freeform 79">
              <a:extLst>
                <a:ext uri="{FF2B5EF4-FFF2-40B4-BE49-F238E27FC236}">
                  <a16:creationId xmlns:a16="http://schemas.microsoft.com/office/drawing/2014/main" id="{42B5313E-BC90-5A4C-AA27-1D374EBFEB60}"/>
                </a:ext>
              </a:extLst>
            </p:cNvPr>
            <p:cNvSpPr/>
            <p:nvPr/>
          </p:nvSpPr>
          <p:spPr>
            <a:xfrm>
              <a:off x="7248683" y="6432509"/>
              <a:ext cx="2545" cy="2621"/>
            </a:xfrm>
            <a:custGeom>
              <a:avLst/>
              <a:gdLst>
                <a:gd name="connsiteX0" fmla="*/ 737 w 2545"/>
                <a:gd name="connsiteY0" fmla="*/ 132 h 2621"/>
                <a:gd name="connsiteX1" fmla="*/ -87 w 2545"/>
                <a:gd name="connsiteY1" fmla="*/ 1105 h 2621"/>
                <a:gd name="connsiteX2" fmla="*/ 587 w 2545"/>
                <a:gd name="connsiteY2" fmla="*/ 2378 h 2621"/>
                <a:gd name="connsiteX3" fmla="*/ 1635 w 2545"/>
                <a:gd name="connsiteY3" fmla="*/ 2378 h 2621"/>
                <a:gd name="connsiteX4" fmla="*/ 2384 w 2545"/>
                <a:gd name="connsiteY4" fmla="*/ 281 h 2621"/>
                <a:gd name="connsiteX5" fmla="*/ 737 w 2545"/>
                <a:gd name="connsiteY5" fmla="*/ 132 h 2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1">
                  <a:moveTo>
                    <a:pt x="737" y="132"/>
                  </a:moveTo>
                  <a:cubicBezTo>
                    <a:pt x="332" y="318"/>
                    <a:pt x="25" y="670"/>
                    <a:pt x="-87" y="1105"/>
                  </a:cubicBezTo>
                  <a:cubicBezTo>
                    <a:pt x="-87" y="1629"/>
                    <a:pt x="-87" y="2003"/>
                    <a:pt x="587" y="2378"/>
                  </a:cubicBezTo>
                  <a:cubicBezTo>
                    <a:pt x="909" y="2565"/>
                    <a:pt x="1313" y="2565"/>
                    <a:pt x="1635" y="2378"/>
                  </a:cubicBezTo>
                  <a:cubicBezTo>
                    <a:pt x="2009" y="2378"/>
                    <a:pt x="2683" y="805"/>
                    <a:pt x="2384" y="281"/>
                  </a:cubicBezTo>
                  <a:cubicBezTo>
                    <a:pt x="2084" y="-243"/>
                    <a:pt x="1560" y="-168"/>
                    <a:pt x="737" y="132"/>
                  </a:cubicBezTo>
                  <a:close/>
                </a:path>
              </a:pathLst>
            </a:custGeom>
            <a:grpFill/>
            <a:ln w="7486" cap="flat">
              <a:solidFill>
                <a:schemeClr val="bg1"/>
              </a:solidFill>
              <a:prstDash val="solid"/>
              <a:miter/>
            </a:ln>
          </p:spPr>
          <p:txBody>
            <a:bodyPr rtlCol="0" anchor="ctr"/>
            <a:lstStyle/>
            <a:p>
              <a:endParaRPr lang="en-US"/>
            </a:p>
          </p:txBody>
        </p:sp>
        <p:sp>
          <p:nvSpPr>
            <p:cNvPr id="81" name="Freeform 80">
              <a:extLst>
                <a:ext uri="{FF2B5EF4-FFF2-40B4-BE49-F238E27FC236}">
                  <a16:creationId xmlns:a16="http://schemas.microsoft.com/office/drawing/2014/main" id="{2D5E37CB-5058-E241-8C9F-72406B779DDD}"/>
                </a:ext>
              </a:extLst>
            </p:cNvPr>
            <p:cNvSpPr/>
            <p:nvPr/>
          </p:nvSpPr>
          <p:spPr>
            <a:xfrm>
              <a:off x="7257217" y="6429295"/>
              <a:ext cx="2659" cy="2600"/>
            </a:xfrm>
            <a:custGeom>
              <a:avLst/>
              <a:gdLst>
                <a:gd name="connsiteX0" fmla="*/ 512 w 2659"/>
                <a:gd name="connsiteY0" fmla="*/ 875 h 2600"/>
                <a:gd name="connsiteX1" fmla="*/ -87 w 2659"/>
                <a:gd name="connsiteY1" fmla="*/ 1549 h 2600"/>
                <a:gd name="connsiteX2" fmla="*/ 437 w 2659"/>
                <a:gd name="connsiteY2" fmla="*/ 2447 h 2600"/>
                <a:gd name="connsiteX3" fmla="*/ 1036 w 2659"/>
                <a:gd name="connsiteY3" fmla="*/ 2447 h 2600"/>
                <a:gd name="connsiteX4" fmla="*/ 1036 w 2659"/>
                <a:gd name="connsiteY4" fmla="*/ 2447 h 2600"/>
                <a:gd name="connsiteX5" fmla="*/ 2309 w 2659"/>
                <a:gd name="connsiteY5" fmla="*/ 1623 h 2600"/>
                <a:gd name="connsiteX6" fmla="*/ 2309 w 2659"/>
                <a:gd name="connsiteY6" fmla="*/ -24 h 2600"/>
                <a:gd name="connsiteX7" fmla="*/ 512 w 2659"/>
                <a:gd name="connsiteY7" fmla="*/ 875 h 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9" h="2600">
                  <a:moveTo>
                    <a:pt x="512" y="875"/>
                  </a:moveTo>
                  <a:cubicBezTo>
                    <a:pt x="220" y="995"/>
                    <a:pt x="3" y="1242"/>
                    <a:pt x="-87" y="1549"/>
                  </a:cubicBezTo>
                  <a:cubicBezTo>
                    <a:pt x="-87" y="1549"/>
                    <a:pt x="-87" y="2222"/>
                    <a:pt x="437" y="2447"/>
                  </a:cubicBezTo>
                  <a:cubicBezTo>
                    <a:pt x="632" y="2514"/>
                    <a:pt x="842" y="2514"/>
                    <a:pt x="1036" y="2447"/>
                  </a:cubicBezTo>
                  <a:lnTo>
                    <a:pt x="1036" y="2447"/>
                  </a:lnTo>
                  <a:cubicBezTo>
                    <a:pt x="1553" y="2357"/>
                    <a:pt x="2017" y="2058"/>
                    <a:pt x="2309" y="1623"/>
                  </a:cubicBezTo>
                  <a:cubicBezTo>
                    <a:pt x="2661" y="1129"/>
                    <a:pt x="2661" y="470"/>
                    <a:pt x="2309" y="-24"/>
                  </a:cubicBezTo>
                  <a:cubicBezTo>
                    <a:pt x="1635" y="-323"/>
                    <a:pt x="961" y="276"/>
                    <a:pt x="512" y="875"/>
                  </a:cubicBezTo>
                  <a:close/>
                </a:path>
              </a:pathLst>
            </a:custGeom>
            <a:grpFill/>
            <a:ln w="7486" cap="flat">
              <a:solidFill>
                <a:schemeClr val="bg1"/>
              </a:solidFill>
              <a:prstDash val="solid"/>
              <a:miter/>
            </a:ln>
          </p:spPr>
          <p:txBody>
            <a:bodyPr rtlCol="0" anchor="ctr"/>
            <a:lstStyle/>
            <a:p>
              <a:endParaRPr lang="en-US"/>
            </a:p>
          </p:txBody>
        </p:sp>
        <p:sp>
          <p:nvSpPr>
            <p:cNvPr id="82" name="Freeform 81">
              <a:extLst>
                <a:ext uri="{FF2B5EF4-FFF2-40B4-BE49-F238E27FC236}">
                  <a16:creationId xmlns:a16="http://schemas.microsoft.com/office/drawing/2014/main" id="{193D353A-1BA6-6C4D-8473-CE7142AB7554}"/>
                </a:ext>
              </a:extLst>
            </p:cNvPr>
            <p:cNvSpPr/>
            <p:nvPr/>
          </p:nvSpPr>
          <p:spPr>
            <a:xfrm>
              <a:off x="8695451" y="6628590"/>
              <a:ext cx="149759" cy="102487"/>
            </a:xfrm>
            <a:custGeom>
              <a:avLst/>
              <a:gdLst>
                <a:gd name="connsiteX0" fmla="*/ 143063 w 149759"/>
                <a:gd name="connsiteY0" fmla="*/ 72530 h 102487"/>
                <a:gd name="connsiteX1" fmla="*/ 140068 w 149759"/>
                <a:gd name="connsiteY1" fmla="*/ 72156 h 102487"/>
                <a:gd name="connsiteX2" fmla="*/ 128089 w 149759"/>
                <a:gd name="connsiteY2" fmla="*/ 72156 h 102487"/>
                <a:gd name="connsiteX3" fmla="*/ 120602 w 149759"/>
                <a:gd name="connsiteY3" fmla="*/ 62797 h 102487"/>
                <a:gd name="connsiteX4" fmla="*/ 125394 w 149759"/>
                <a:gd name="connsiteY4" fmla="*/ 58231 h 102487"/>
                <a:gd name="connsiteX5" fmla="*/ 116559 w 149759"/>
                <a:gd name="connsiteY5" fmla="*/ 52091 h 102487"/>
                <a:gd name="connsiteX6" fmla="*/ 121351 w 149759"/>
                <a:gd name="connsiteY6" fmla="*/ 44080 h 102487"/>
                <a:gd name="connsiteX7" fmla="*/ 106377 w 149759"/>
                <a:gd name="connsiteY7" fmla="*/ 40412 h 102487"/>
                <a:gd name="connsiteX8" fmla="*/ 109521 w 149759"/>
                <a:gd name="connsiteY8" fmla="*/ 33748 h 102487"/>
                <a:gd name="connsiteX9" fmla="*/ 104954 w 149759"/>
                <a:gd name="connsiteY9" fmla="*/ 28283 h 102487"/>
                <a:gd name="connsiteX10" fmla="*/ 100065 w 149759"/>
                <a:gd name="connsiteY10" fmla="*/ 31817 h 102487"/>
                <a:gd name="connsiteX11" fmla="*/ 100013 w 149759"/>
                <a:gd name="connsiteY11" fmla="*/ 32700 h 102487"/>
                <a:gd name="connsiteX12" fmla="*/ 100013 w 149759"/>
                <a:gd name="connsiteY12" fmla="*/ 37417 h 102487"/>
                <a:gd name="connsiteX13" fmla="*/ 94697 w 149759"/>
                <a:gd name="connsiteY13" fmla="*/ 31652 h 102487"/>
                <a:gd name="connsiteX14" fmla="*/ 87884 w 149759"/>
                <a:gd name="connsiteY14" fmla="*/ 29780 h 102487"/>
                <a:gd name="connsiteX15" fmla="*/ 85788 w 149759"/>
                <a:gd name="connsiteY15" fmla="*/ 33374 h 102487"/>
                <a:gd name="connsiteX16" fmla="*/ 77852 w 149759"/>
                <a:gd name="connsiteY16" fmla="*/ 33823 h 102487"/>
                <a:gd name="connsiteX17" fmla="*/ 81745 w 149759"/>
                <a:gd name="connsiteY17" fmla="*/ 26336 h 102487"/>
                <a:gd name="connsiteX18" fmla="*/ 88109 w 149759"/>
                <a:gd name="connsiteY18" fmla="*/ 24989 h 102487"/>
                <a:gd name="connsiteX19" fmla="*/ 92676 w 149759"/>
                <a:gd name="connsiteY19" fmla="*/ 21170 h 102487"/>
                <a:gd name="connsiteX20" fmla="*/ 78975 w 149759"/>
                <a:gd name="connsiteY20" fmla="*/ 21170 h 102487"/>
                <a:gd name="connsiteX21" fmla="*/ 77403 w 149759"/>
                <a:gd name="connsiteY21" fmla="*/ 15929 h 102487"/>
                <a:gd name="connsiteX22" fmla="*/ 76579 w 149759"/>
                <a:gd name="connsiteY22" fmla="*/ 14357 h 102487"/>
                <a:gd name="connsiteX23" fmla="*/ 75007 w 149759"/>
                <a:gd name="connsiteY23" fmla="*/ 13608 h 102487"/>
                <a:gd name="connsiteX24" fmla="*/ 68568 w 149759"/>
                <a:gd name="connsiteY24" fmla="*/ 13608 h 102487"/>
                <a:gd name="connsiteX25" fmla="*/ 63103 w 149759"/>
                <a:gd name="connsiteY25" fmla="*/ 10988 h 102487"/>
                <a:gd name="connsiteX26" fmla="*/ 62129 w 149759"/>
                <a:gd name="connsiteY26" fmla="*/ 8592 h 102487"/>
                <a:gd name="connsiteX27" fmla="*/ 60482 w 149759"/>
                <a:gd name="connsiteY27" fmla="*/ 7993 h 102487"/>
                <a:gd name="connsiteX28" fmla="*/ 53894 w 149759"/>
                <a:gd name="connsiteY28" fmla="*/ 6870 h 102487"/>
                <a:gd name="connsiteX29" fmla="*/ 47305 w 149759"/>
                <a:gd name="connsiteY29" fmla="*/ 6870 h 102487"/>
                <a:gd name="connsiteX30" fmla="*/ 44535 w 149759"/>
                <a:gd name="connsiteY30" fmla="*/ 12036 h 102487"/>
                <a:gd name="connsiteX31" fmla="*/ 15561 w 149759"/>
                <a:gd name="connsiteY31" fmla="*/ 1105 h 102487"/>
                <a:gd name="connsiteX32" fmla="*/ 7325 w 149759"/>
                <a:gd name="connsiteY32" fmla="*/ -93 h 102487"/>
                <a:gd name="connsiteX33" fmla="*/ 362 w 149759"/>
                <a:gd name="connsiteY33" fmla="*/ 3876 h 102487"/>
                <a:gd name="connsiteX34" fmla="*/ 362 w 149759"/>
                <a:gd name="connsiteY34" fmla="*/ 7244 h 102487"/>
                <a:gd name="connsiteX35" fmla="*/ 6951 w 149759"/>
                <a:gd name="connsiteY35" fmla="*/ 8592 h 102487"/>
                <a:gd name="connsiteX36" fmla="*/ 11480 w 149759"/>
                <a:gd name="connsiteY36" fmla="*/ 15113 h 102487"/>
                <a:gd name="connsiteX37" fmla="*/ 10545 w 149759"/>
                <a:gd name="connsiteY37" fmla="*/ 17352 h 102487"/>
                <a:gd name="connsiteX38" fmla="*/ 9047 w 149759"/>
                <a:gd name="connsiteY38" fmla="*/ 19897 h 102487"/>
                <a:gd name="connsiteX39" fmla="*/ 10320 w 149759"/>
                <a:gd name="connsiteY39" fmla="*/ 21769 h 102487"/>
                <a:gd name="connsiteX40" fmla="*/ 19604 w 149759"/>
                <a:gd name="connsiteY40" fmla="*/ 24839 h 102487"/>
                <a:gd name="connsiteX41" fmla="*/ 26567 w 149759"/>
                <a:gd name="connsiteY41" fmla="*/ 19224 h 102487"/>
                <a:gd name="connsiteX42" fmla="*/ 29936 w 149759"/>
                <a:gd name="connsiteY42" fmla="*/ 20272 h 102487"/>
                <a:gd name="connsiteX43" fmla="*/ 35176 w 149759"/>
                <a:gd name="connsiteY43" fmla="*/ 19149 h 102487"/>
                <a:gd name="connsiteX44" fmla="*/ 39744 w 149759"/>
                <a:gd name="connsiteY44" fmla="*/ 20721 h 102487"/>
                <a:gd name="connsiteX45" fmla="*/ 35625 w 149759"/>
                <a:gd name="connsiteY45" fmla="*/ 24315 h 102487"/>
                <a:gd name="connsiteX46" fmla="*/ 30609 w 149759"/>
                <a:gd name="connsiteY46" fmla="*/ 27160 h 102487"/>
                <a:gd name="connsiteX47" fmla="*/ 35700 w 149759"/>
                <a:gd name="connsiteY47" fmla="*/ 31277 h 102487"/>
                <a:gd name="connsiteX48" fmla="*/ 33739 w 149759"/>
                <a:gd name="connsiteY48" fmla="*/ 34422 h 102487"/>
                <a:gd name="connsiteX49" fmla="*/ 33829 w 149759"/>
                <a:gd name="connsiteY49" fmla="*/ 34722 h 102487"/>
                <a:gd name="connsiteX50" fmla="*/ 37048 w 149759"/>
                <a:gd name="connsiteY50" fmla="*/ 37642 h 102487"/>
                <a:gd name="connsiteX51" fmla="*/ 45957 w 149759"/>
                <a:gd name="connsiteY51" fmla="*/ 35021 h 102487"/>
                <a:gd name="connsiteX52" fmla="*/ 54268 w 149759"/>
                <a:gd name="connsiteY52" fmla="*/ 38465 h 102487"/>
                <a:gd name="connsiteX53" fmla="*/ 56664 w 149759"/>
                <a:gd name="connsiteY53" fmla="*/ 45952 h 102487"/>
                <a:gd name="connsiteX54" fmla="*/ 64974 w 149759"/>
                <a:gd name="connsiteY54" fmla="*/ 45952 h 102487"/>
                <a:gd name="connsiteX55" fmla="*/ 71338 w 149759"/>
                <a:gd name="connsiteY55" fmla="*/ 41085 h 102487"/>
                <a:gd name="connsiteX56" fmla="*/ 74632 w 149759"/>
                <a:gd name="connsiteY56" fmla="*/ 37791 h 102487"/>
                <a:gd name="connsiteX57" fmla="*/ 75756 w 149759"/>
                <a:gd name="connsiteY57" fmla="*/ 38989 h 102487"/>
                <a:gd name="connsiteX58" fmla="*/ 75756 w 149759"/>
                <a:gd name="connsiteY58" fmla="*/ 44679 h 102487"/>
                <a:gd name="connsiteX59" fmla="*/ 70664 w 149759"/>
                <a:gd name="connsiteY59" fmla="*/ 46775 h 102487"/>
                <a:gd name="connsiteX60" fmla="*/ 68942 w 149759"/>
                <a:gd name="connsiteY60" fmla="*/ 55311 h 102487"/>
                <a:gd name="connsiteX61" fmla="*/ 95446 w 149759"/>
                <a:gd name="connsiteY61" fmla="*/ 61524 h 102487"/>
                <a:gd name="connsiteX62" fmla="*/ 100911 w 149759"/>
                <a:gd name="connsiteY62" fmla="*/ 77621 h 102487"/>
                <a:gd name="connsiteX63" fmla="*/ 102184 w 149759"/>
                <a:gd name="connsiteY63" fmla="*/ 82637 h 102487"/>
                <a:gd name="connsiteX64" fmla="*/ 102184 w 149759"/>
                <a:gd name="connsiteY64" fmla="*/ 86082 h 102487"/>
                <a:gd name="connsiteX65" fmla="*/ 103981 w 149759"/>
                <a:gd name="connsiteY65" fmla="*/ 87130 h 102487"/>
                <a:gd name="connsiteX66" fmla="*/ 110270 w 149759"/>
                <a:gd name="connsiteY66" fmla="*/ 88927 h 102487"/>
                <a:gd name="connsiteX67" fmla="*/ 111618 w 149759"/>
                <a:gd name="connsiteY67" fmla="*/ 100307 h 102487"/>
                <a:gd name="connsiteX68" fmla="*/ 114837 w 149759"/>
                <a:gd name="connsiteY68" fmla="*/ 101654 h 102487"/>
                <a:gd name="connsiteX69" fmla="*/ 129811 w 149759"/>
                <a:gd name="connsiteY69" fmla="*/ 101654 h 102487"/>
                <a:gd name="connsiteX70" fmla="*/ 131533 w 149759"/>
                <a:gd name="connsiteY70" fmla="*/ 100906 h 102487"/>
                <a:gd name="connsiteX71" fmla="*/ 130036 w 149759"/>
                <a:gd name="connsiteY71" fmla="*/ 97611 h 102487"/>
                <a:gd name="connsiteX72" fmla="*/ 125768 w 149759"/>
                <a:gd name="connsiteY72" fmla="*/ 96713 h 102487"/>
                <a:gd name="connsiteX73" fmla="*/ 124420 w 149759"/>
                <a:gd name="connsiteY73" fmla="*/ 93419 h 102487"/>
                <a:gd name="connsiteX74" fmla="*/ 135576 w 149759"/>
                <a:gd name="connsiteY74" fmla="*/ 95590 h 102487"/>
                <a:gd name="connsiteX75" fmla="*/ 145983 w 149759"/>
                <a:gd name="connsiteY75" fmla="*/ 88777 h 102487"/>
                <a:gd name="connsiteX76" fmla="*/ 148753 w 149759"/>
                <a:gd name="connsiteY76" fmla="*/ 86306 h 102487"/>
                <a:gd name="connsiteX77" fmla="*/ 146057 w 149759"/>
                <a:gd name="connsiteY77" fmla="*/ 75825 h 102487"/>
                <a:gd name="connsiteX78" fmla="*/ 143063 w 149759"/>
                <a:gd name="connsiteY78" fmla="*/ 72530 h 102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49759" h="102487">
                  <a:moveTo>
                    <a:pt x="143063" y="72530"/>
                  </a:moveTo>
                  <a:cubicBezTo>
                    <a:pt x="142097" y="72223"/>
                    <a:pt x="141079" y="72096"/>
                    <a:pt x="140068" y="72156"/>
                  </a:cubicBezTo>
                  <a:lnTo>
                    <a:pt x="128089" y="72156"/>
                  </a:lnTo>
                  <a:cubicBezTo>
                    <a:pt x="126442" y="68442"/>
                    <a:pt x="123866" y="65216"/>
                    <a:pt x="120602" y="62797"/>
                  </a:cubicBezTo>
                  <a:cubicBezTo>
                    <a:pt x="121710" y="60828"/>
                    <a:pt x="123379" y="59241"/>
                    <a:pt x="125394" y="58231"/>
                  </a:cubicBezTo>
                  <a:cubicBezTo>
                    <a:pt x="122227" y="56523"/>
                    <a:pt x="119262" y="54464"/>
                    <a:pt x="116559" y="52091"/>
                  </a:cubicBezTo>
                  <a:cubicBezTo>
                    <a:pt x="117682" y="49163"/>
                    <a:pt x="119299" y="46453"/>
                    <a:pt x="121351" y="44080"/>
                  </a:cubicBezTo>
                  <a:cubicBezTo>
                    <a:pt x="116484" y="42658"/>
                    <a:pt x="111543" y="41460"/>
                    <a:pt x="106377" y="40412"/>
                  </a:cubicBezTo>
                  <a:cubicBezTo>
                    <a:pt x="108346" y="38757"/>
                    <a:pt x="109491" y="36324"/>
                    <a:pt x="109521" y="33748"/>
                  </a:cubicBezTo>
                  <a:cubicBezTo>
                    <a:pt x="109439" y="31091"/>
                    <a:pt x="107552" y="28837"/>
                    <a:pt x="104954" y="28283"/>
                  </a:cubicBezTo>
                  <a:cubicBezTo>
                    <a:pt x="102626" y="27908"/>
                    <a:pt x="100440" y="29488"/>
                    <a:pt x="100065" y="31817"/>
                  </a:cubicBezTo>
                  <a:cubicBezTo>
                    <a:pt x="100013" y="32109"/>
                    <a:pt x="99998" y="32408"/>
                    <a:pt x="100013" y="32700"/>
                  </a:cubicBezTo>
                  <a:cubicBezTo>
                    <a:pt x="100013" y="34347"/>
                    <a:pt x="101660" y="36368"/>
                    <a:pt x="100013" y="37417"/>
                  </a:cubicBezTo>
                  <a:cubicBezTo>
                    <a:pt x="97467" y="36443"/>
                    <a:pt x="96345" y="33748"/>
                    <a:pt x="94697" y="31652"/>
                  </a:cubicBezTo>
                  <a:cubicBezTo>
                    <a:pt x="93050" y="29556"/>
                    <a:pt x="89756" y="27983"/>
                    <a:pt x="87884" y="29780"/>
                  </a:cubicBezTo>
                  <a:cubicBezTo>
                    <a:pt x="86013" y="31577"/>
                    <a:pt x="86686" y="32251"/>
                    <a:pt x="85788" y="33374"/>
                  </a:cubicBezTo>
                  <a:cubicBezTo>
                    <a:pt x="84889" y="34497"/>
                    <a:pt x="80547" y="34797"/>
                    <a:pt x="77852" y="33823"/>
                  </a:cubicBezTo>
                  <a:cubicBezTo>
                    <a:pt x="76803" y="33823"/>
                    <a:pt x="80772" y="26336"/>
                    <a:pt x="81745" y="26336"/>
                  </a:cubicBezTo>
                  <a:cubicBezTo>
                    <a:pt x="83796" y="25617"/>
                    <a:pt x="85938" y="25161"/>
                    <a:pt x="88109" y="24989"/>
                  </a:cubicBezTo>
                  <a:cubicBezTo>
                    <a:pt x="90205" y="24989"/>
                    <a:pt x="92451" y="23266"/>
                    <a:pt x="92676" y="21170"/>
                  </a:cubicBezTo>
                  <a:cubicBezTo>
                    <a:pt x="88116" y="20759"/>
                    <a:pt x="83535" y="20759"/>
                    <a:pt x="78975" y="21170"/>
                  </a:cubicBezTo>
                  <a:lnTo>
                    <a:pt x="77403" y="15929"/>
                  </a:lnTo>
                  <a:cubicBezTo>
                    <a:pt x="77230" y="15353"/>
                    <a:pt x="76953" y="14821"/>
                    <a:pt x="76579" y="14357"/>
                  </a:cubicBezTo>
                  <a:cubicBezTo>
                    <a:pt x="76137" y="13960"/>
                    <a:pt x="75591" y="13698"/>
                    <a:pt x="75007" y="13608"/>
                  </a:cubicBezTo>
                  <a:cubicBezTo>
                    <a:pt x="72865" y="13421"/>
                    <a:pt x="70709" y="13421"/>
                    <a:pt x="68568" y="13608"/>
                  </a:cubicBezTo>
                  <a:cubicBezTo>
                    <a:pt x="66389" y="13900"/>
                    <a:pt x="64241" y="12867"/>
                    <a:pt x="63103" y="10988"/>
                  </a:cubicBezTo>
                  <a:cubicBezTo>
                    <a:pt x="63103" y="10164"/>
                    <a:pt x="63103" y="9191"/>
                    <a:pt x="62129" y="8592"/>
                  </a:cubicBezTo>
                  <a:cubicBezTo>
                    <a:pt x="61650" y="8241"/>
                    <a:pt x="61074" y="8031"/>
                    <a:pt x="60482" y="7993"/>
                  </a:cubicBezTo>
                  <a:lnTo>
                    <a:pt x="53894" y="6870"/>
                  </a:lnTo>
                  <a:cubicBezTo>
                    <a:pt x="51730" y="6308"/>
                    <a:pt x="49469" y="6308"/>
                    <a:pt x="47305" y="6870"/>
                  </a:cubicBezTo>
                  <a:cubicBezTo>
                    <a:pt x="45134" y="7551"/>
                    <a:pt x="43899" y="9850"/>
                    <a:pt x="44535" y="12036"/>
                  </a:cubicBezTo>
                  <a:cubicBezTo>
                    <a:pt x="35199" y="7597"/>
                    <a:pt x="25503" y="3943"/>
                    <a:pt x="15561" y="1105"/>
                  </a:cubicBezTo>
                  <a:cubicBezTo>
                    <a:pt x="12903" y="229"/>
                    <a:pt x="10118" y="-175"/>
                    <a:pt x="7325" y="-93"/>
                  </a:cubicBezTo>
                  <a:cubicBezTo>
                    <a:pt x="4503" y="27"/>
                    <a:pt x="1905" y="1509"/>
                    <a:pt x="362" y="3876"/>
                  </a:cubicBezTo>
                  <a:cubicBezTo>
                    <a:pt x="-237" y="4916"/>
                    <a:pt x="-237" y="6204"/>
                    <a:pt x="362" y="7244"/>
                  </a:cubicBezTo>
                  <a:cubicBezTo>
                    <a:pt x="1710" y="9191"/>
                    <a:pt x="4630" y="8293"/>
                    <a:pt x="6951" y="8592"/>
                  </a:cubicBezTo>
                  <a:cubicBezTo>
                    <a:pt x="10005" y="9146"/>
                    <a:pt x="12027" y="12066"/>
                    <a:pt x="11480" y="15113"/>
                  </a:cubicBezTo>
                  <a:cubicBezTo>
                    <a:pt x="11338" y="15922"/>
                    <a:pt x="11016" y="16686"/>
                    <a:pt x="10545" y="17352"/>
                  </a:cubicBezTo>
                  <a:cubicBezTo>
                    <a:pt x="9945" y="18100"/>
                    <a:pt x="8972" y="18849"/>
                    <a:pt x="9047" y="19897"/>
                  </a:cubicBezTo>
                  <a:cubicBezTo>
                    <a:pt x="9204" y="20669"/>
                    <a:pt x="9661" y="21343"/>
                    <a:pt x="10320" y="21769"/>
                  </a:cubicBezTo>
                  <a:cubicBezTo>
                    <a:pt x="12940" y="24090"/>
                    <a:pt x="16534" y="26486"/>
                    <a:pt x="19604" y="24839"/>
                  </a:cubicBezTo>
                  <a:cubicBezTo>
                    <a:pt x="22673" y="23191"/>
                    <a:pt x="23422" y="19074"/>
                    <a:pt x="26567" y="19224"/>
                  </a:cubicBezTo>
                  <a:cubicBezTo>
                    <a:pt x="27712" y="19493"/>
                    <a:pt x="28835" y="19845"/>
                    <a:pt x="29936" y="20272"/>
                  </a:cubicBezTo>
                  <a:cubicBezTo>
                    <a:pt x="31747" y="20302"/>
                    <a:pt x="33537" y="19920"/>
                    <a:pt x="35176" y="19149"/>
                  </a:cubicBezTo>
                  <a:cubicBezTo>
                    <a:pt x="36899" y="18625"/>
                    <a:pt x="39294" y="19149"/>
                    <a:pt x="39744" y="20721"/>
                  </a:cubicBezTo>
                  <a:cubicBezTo>
                    <a:pt x="40193" y="22293"/>
                    <a:pt x="37647" y="23940"/>
                    <a:pt x="35625" y="24315"/>
                  </a:cubicBezTo>
                  <a:cubicBezTo>
                    <a:pt x="33604" y="24689"/>
                    <a:pt x="31059" y="25138"/>
                    <a:pt x="30609" y="27160"/>
                  </a:cubicBezTo>
                  <a:cubicBezTo>
                    <a:pt x="30160" y="29181"/>
                    <a:pt x="33305" y="30828"/>
                    <a:pt x="35700" y="31277"/>
                  </a:cubicBezTo>
                  <a:cubicBezTo>
                    <a:pt x="34293" y="31607"/>
                    <a:pt x="33410" y="33014"/>
                    <a:pt x="33739" y="34422"/>
                  </a:cubicBezTo>
                  <a:cubicBezTo>
                    <a:pt x="33762" y="34527"/>
                    <a:pt x="33791" y="34624"/>
                    <a:pt x="33829" y="34722"/>
                  </a:cubicBezTo>
                  <a:cubicBezTo>
                    <a:pt x="34428" y="36114"/>
                    <a:pt x="35603" y="37177"/>
                    <a:pt x="37048" y="37642"/>
                  </a:cubicBezTo>
                  <a:cubicBezTo>
                    <a:pt x="40253" y="39169"/>
                    <a:pt x="44086" y="38038"/>
                    <a:pt x="45957" y="35021"/>
                  </a:cubicBezTo>
                  <a:cubicBezTo>
                    <a:pt x="48937" y="35575"/>
                    <a:pt x="51767" y="36743"/>
                    <a:pt x="54268" y="38465"/>
                  </a:cubicBezTo>
                  <a:cubicBezTo>
                    <a:pt x="56574" y="40202"/>
                    <a:pt x="57532" y="43204"/>
                    <a:pt x="56664" y="45952"/>
                  </a:cubicBezTo>
                  <a:cubicBezTo>
                    <a:pt x="59419" y="46364"/>
                    <a:pt x="62219" y="46364"/>
                    <a:pt x="64974" y="45952"/>
                  </a:cubicBezTo>
                  <a:cubicBezTo>
                    <a:pt x="67722" y="45375"/>
                    <a:pt x="70066" y="43586"/>
                    <a:pt x="71338" y="41085"/>
                  </a:cubicBezTo>
                  <a:cubicBezTo>
                    <a:pt x="72012" y="39513"/>
                    <a:pt x="72986" y="37117"/>
                    <a:pt x="74632" y="37791"/>
                  </a:cubicBezTo>
                  <a:cubicBezTo>
                    <a:pt x="75164" y="38008"/>
                    <a:pt x="75576" y="38443"/>
                    <a:pt x="75756" y="38989"/>
                  </a:cubicBezTo>
                  <a:cubicBezTo>
                    <a:pt x="76654" y="40778"/>
                    <a:pt x="76654" y="42890"/>
                    <a:pt x="75756" y="44679"/>
                  </a:cubicBezTo>
                  <a:cubicBezTo>
                    <a:pt x="74797" y="46528"/>
                    <a:pt x="72648" y="47412"/>
                    <a:pt x="70664" y="46775"/>
                  </a:cubicBezTo>
                  <a:cubicBezTo>
                    <a:pt x="69646" y="49516"/>
                    <a:pt x="69070" y="52391"/>
                    <a:pt x="68942" y="55311"/>
                  </a:cubicBezTo>
                  <a:cubicBezTo>
                    <a:pt x="77852" y="57856"/>
                    <a:pt x="86611" y="64220"/>
                    <a:pt x="95446" y="61524"/>
                  </a:cubicBezTo>
                  <a:cubicBezTo>
                    <a:pt x="96771" y="67050"/>
                    <a:pt x="98598" y="72433"/>
                    <a:pt x="100911" y="77621"/>
                  </a:cubicBezTo>
                  <a:cubicBezTo>
                    <a:pt x="101922" y="79089"/>
                    <a:pt x="102371" y="80871"/>
                    <a:pt x="102184" y="82637"/>
                  </a:cubicBezTo>
                  <a:cubicBezTo>
                    <a:pt x="102184" y="83761"/>
                    <a:pt x="101136" y="85033"/>
                    <a:pt x="102184" y="86082"/>
                  </a:cubicBezTo>
                  <a:cubicBezTo>
                    <a:pt x="102648" y="86606"/>
                    <a:pt x="103277" y="86980"/>
                    <a:pt x="103981" y="87130"/>
                  </a:cubicBezTo>
                  <a:lnTo>
                    <a:pt x="110270" y="88927"/>
                  </a:lnTo>
                  <a:cubicBezTo>
                    <a:pt x="111618" y="92670"/>
                    <a:pt x="108623" y="97686"/>
                    <a:pt x="111618" y="100307"/>
                  </a:cubicBezTo>
                  <a:cubicBezTo>
                    <a:pt x="112554" y="101055"/>
                    <a:pt x="113669" y="101505"/>
                    <a:pt x="114837" y="101654"/>
                  </a:cubicBezTo>
                  <a:cubicBezTo>
                    <a:pt x="119779" y="102628"/>
                    <a:pt x="124870" y="102628"/>
                    <a:pt x="129811" y="101654"/>
                  </a:cubicBezTo>
                  <a:cubicBezTo>
                    <a:pt x="130447" y="101580"/>
                    <a:pt x="131046" y="101280"/>
                    <a:pt x="131533" y="100906"/>
                  </a:cubicBezTo>
                  <a:cubicBezTo>
                    <a:pt x="132506" y="99783"/>
                    <a:pt x="131533" y="98135"/>
                    <a:pt x="130036" y="97611"/>
                  </a:cubicBezTo>
                  <a:cubicBezTo>
                    <a:pt x="128538" y="97087"/>
                    <a:pt x="127116" y="97611"/>
                    <a:pt x="125768" y="96713"/>
                  </a:cubicBezTo>
                  <a:cubicBezTo>
                    <a:pt x="124420" y="95814"/>
                    <a:pt x="123372" y="94392"/>
                    <a:pt x="124420" y="93419"/>
                  </a:cubicBezTo>
                  <a:cubicBezTo>
                    <a:pt x="128201" y="91547"/>
                    <a:pt x="132776" y="92445"/>
                    <a:pt x="135576" y="95590"/>
                  </a:cubicBezTo>
                  <a:lnTo>
                    <a:pt x="145983" y="88777"/>
                  </a:lnTo>
                  <a:cubicBezTo>
                    <a:pt x="147076" y="88178"/>
                    <a:pt x="148019" y="87354"/>
                    <a:pt x="148753" y="86306"/>
                  </a:cubicBezTo>
                  <a:cubicBezTo>
                    <a:pt x="150999" y="83087"/>
                    <a:pt x="148753" y="78820"/>
                    <a:pt x="146057" y="75825"/>
                  </a:cubicBezTo>
                  <a:cubicBezTo>
                    <a:pt x="145413" y="74447"/>
                    <a:pt x="144373" y="73302"/>
                    <a:pt x="143063" y="72530"/>
                  </a:cubicBezTo>
                  <a:close/>
                </a:path>
              </a:pathLst>
            </a:custGeom>
            <a:grpFill/>
            <a:ln w="7486" cap="flat">
              <a:solidFill>
                <a:schemeClr val="bg1"/>
              </a:solidFill>
              <a:prstDash val="solid"/>
              <a:miter/>
            </a:ln>
          </p:spPr>
          <p:txBody>
            <a:bodyPr rtlCol="0" anchor="ctr"/>
            <a:lstStyle/>
            <a:p>
              <a:endParaRPr lang="en-US"/>
            </a:p>
          </p:txBody>
        </p:sp>
        <p:sp>
          <p:nvSpPr>
            <p:cNvPr id="83" name="Freeform 82">
              <a:extLst>
                <a:ext uri="{FF2B5EF4-FFF2-40B4-BE49-F238E27FC236}">
                  <a16:creationId xmlns:a16="http://schemas.microsoft.com/office/drawing/2014/main" id="{DD0E289E-75CA-E44C-B627-A61AB558DB61}"/>
                </a:ext>
              </a:extLst>
            </p:cNvPr>
            <p:cNvSpPr/>
            <p:nvPr/>
          </p:nvSpPr>
          <p:spPr>
            <a:xfrm>
              <a:off x="6476650" y="1517225"/>
              <a:ext cx="34947" cy="35758"/>
            </a:xfrm>
            <a:custGeom>
              <a:avLst/>
              <a:gdLst>
                <a:gd name="connsiteX0" fmla="*/ 29320 w 34947"/>
                <a:gd name="connsiteY0" fmla="*/ 3111 h 35758"/>
                <a:gd name="connsiteX1" fmla="*/ 15170 w 34947"/>
                <a:gd name="connsiteY1" fmla="*/ 715 h 35758"/>
                <a:gd name="connsiteX2" fmla="*/ 196 w 34947"/>
                <a:gd name="connsiteY2" fmla="*/ 23924 h 35758"/>
                <a:gd name="connsiteX3" fmla="*/ 20710 w 34947"/>
                <a:gd name="connsiteY3" fmla="*/ 34953 h 35758"/>
                <a:gd name="connsiteX4" fmla="*/ 24604 w 34947"/>
                <a:gd name="connsiteY4" fmla="*/ 33208 h 35758"/>
                <a:gd name="connsiteX5" fmla="*/ 29620 w 34947"/>
                <a:gd name="connsiteY5" fmla="*/ 30588 h 35758"/>
                <a:gd name="connsiteX6" fmla="*/ 34112 w 34947"/>
                <a:gd name="connsiteY6" fmla="*/ 34331 h 35758"/>
                <a:gd name="connsiteX7" fmla="*/ 34861 w 34947"/>
                <a:gd name="connsiteY7" fmla="*/ 35529 h 35758"/>
                <a:gd name="connsiteX8" fmla="*/ 29320 w 34947"/>
                <a:gd name="connsiteY8" fmla="*/ 3111 h 35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47" h="35758">
                  <a:moveTo>
                    <a:pt x="29320" y="3111"/>
                  </a:moveTo>
                  <a:cubicBezTo>
                    <a:pt x="25315" y="-41"/>
                    <a:pt x="19984" y="-947"/>
                    <a:pt x="15170" y="715"/>
                  </a:cubicBezTo>
                  <a:cubicBezTo>
                    <a:pt x="4935" y="3433"/>
                    <a:pt x="-1548" y="13480"/>
                    <a:pt x="196" y="23924"/>
                  </a:cubicBezTo>
                  <a:cubicBezTo>
                    <a:pt x="2816" y="32639"/>
                    <a:pt x="12003" y="37573"/>
                    <a:pt x="20710" y="34953"/>
                  </a:cubicBezTo>
                  <a:cubicBezTo>
                    <a:pt x="22080" y="34541"/>
                    <a:pt x="23390" y="33957"/>
                    <a:pt x="24604" y="33208"/>
                  </a:cubicBezTo>
                  <a:cubicBezTo>
                    <a:pt x="26176" y="32010"/>
                    <a:pt x="27673" y="30438"/>
                    <a:pt x="29620" y="30588"/>
                  </a:cubicBezTo>
                  <a:cubicBezTo>
                    <a:pt x="31566" y="30737"/>
                    <a:pt x="33064" y="32609"/>
                    <a:pt x="34112" y="34331"/>
                  </a:cubicBezTo>
                  <a:lnTo>
                    <a:pt x="34861" y="35529"/>
                  </a:lnTo>
                  <a:cubicBezTo>
                    <a:pt x="28721" y="26021"/>
                    <a:pt x="37706" y="10897"/>
                    <a:pt x="29320" y="3111"/>
                  </a:cubicBezTo>
                  <a:close/>
                </a:path>
              </a:pathLst>
            </a:custGeom>
            <a:grpFill/>
            <a:ln w="7486" cap="flat">
              <a:solidFill>
                <a:schemeClr val="bg1"/>
              </a:solidFill>
              <a:prstDash val="solid"/>
              <a:miter/>
            </a:ln>
          </p:spPr>
          <p:txBody>
            <a:bodyPr rtlCol="0" anchor="ctr"/>
            <a:lstStyle/>
            <a:p>
              <a:endParaRPr lang="en-US"/>
            </a:p>
          </p:txBody>
        </p:sp>
        <p:sp>
          <p:nvSpPr>
            <p:cNvPr id="84" name="Freeform 83">
              <a:extLst>
                <a:ext uri="{FF2B5EF4-FFF2-40B4-BE49-F238E27FC236}">
                  <a16:creationId xmlns:a16="http://schemas.microsoft.com/office/drawing/2014/main" id="{A4AB9D88-8324-E64E-B7F2-578A1B020CFC}"/>
                </a:ext>
              </a:extLst>
            </p:cNvPr>
            <p:cNvSpPr/>
            <p:nvPr/>
          </p:nvSpPr>
          <p:spPr>
            <a:xfrm>
              <a:off x="7050098" y="1608466"/>
              <a:ext cx="63243" cy="51948"/>
            </a:xfrm>
            <a:custGeom>
              <a:avLst/>
              <a:gdLst>
                <a:gd name="connsiteX0" fmla="*/ 1293 w 63243"/>
                <a:gd name="connsiteY0" fmla="*/ 51800 h 51948"/>
                <a:gd name="connsiteX1" fmla="*/ 5410 w 63243"/>
                <a:gd name="connsiteY1" fmla="*/ 50602 h 51948"/>
                <a:gd name="connsiteX2" fmla="*/ 9079 w 63243"/>
                <a:gd name="connsiteY2" fmla="*/ 48281 h 51948"/>
                <a:gd name="connsiteX3" fmla="*/ 16566 w 63243"/>
                <a:gd name="connsiteY3" fmla="*/ 49329 h 51948"/>
                <a:gd name="connsiteX4" fmla="*/ 24727 w 63243"/>
                <a:gd name="connsiteY4" fmla="*/ 46559 h 51948"/>
                <a:gd name="connsiteX5" fmla="*/ 40823 w 63243"/>
                <a:gd name="connsiteY5" fmla="*/ 47907 h 51948"/>
                <a:gd name="connsiteX6" fmla="*/ 48760 w 63243"/>
                <a:gd name="connsiteY6" fmla="*/ 50078 h 51948"/>
                <a:gd name="connsiteX7" fmla="*/ 56247 w 63243"/>
                <a:gd name="connsiteY7" fmla="*/ 48206 h 51948"/>
                <a:gd name="connsiteX8" fmla="*/ 60215 w 63243"/>
                <a:gd name="connsiteY8" fmla="*/ 40345 h 51948"/>
                <a:gd name="connsiteX9" fmla="*/ 62461 w 63243"/>
                <a:gd name="connsiteY9" fmla="*/ 24997 h 51948"/>
                <a:gd name="connsiteX10" fmla="*/ 62461 w 63243"/>
                <a:gd name="connsiteY10" fmla="*/ 23275 h 51948"/>
                <a:gd name="connsiteX11" fmla="*/ 61113 w 63243"/>
                <a:gd name="connsiteY11" fmla="*/ 22301 h 51948"/>
                <a:gd name="connsiteX12" fmla="*/ 56995 w 63243"/>
                <a:gd name="connsiteY12" fmla="*/ 18708 h 51948"/>
                <a:gd name="connsiteX13" fmla="*/ 56995 w 63243"/>
                <a:gd name="connsiteY13" fmla="*/ 13018 h 51948"/>
                <a:gd name="connsiteX14" fmla="*/ 58867 w 63243"/>
                <a:gd name="connsiteY14" fmla="*/ 5531 h 51948"/>
                <a:gd name="connsiteX15" fmla="*/ 60589 w 63243"/>
                <a:gd name="connsiteY15" fmla="*/ 3210 h 51948"/>
                <a:gd name="connsiteX16" fmla="*/ 62910 w 63243"/>
                <a:gd name="connsiteY16" fmla="*/ 1638 h 51948"/>
                <a:gd name="connsiteX17" fmla="*/ 58642 w 63243"/>
                <a:gd name="connsiteY17" fmla="*/ -85 h 51948"/>
                <a:gd name="connsiteX18" fmla="*/ 56696 w 63243"/>
                <a:gd name="connsiteY18" fmla="*/ 365 h 51948"/>
                <a:gd name="connsiteX19" fmla="*/ 55498 w 63243"/>
                <a:gd name="connsiteY19" fmla="*/ 1862 h 51948"/>
                <a:gd name="connsiteX20" fmla="*/ 50332 w 63243"/>
                <a:gd name="connsiteY20" fmla="*/ 4108 h 51948"/>
                <a:gd name="connsiteX21" fmla="*/ 42845 w 63243"/>
                <a:gd name="connsiteY21" fmla="*/ 6803 h 51948"/>
                <a:gd name="connsiteX22" fmla="*/ 41273 w 63243"/>
                <a:gd name="connsiteY22" fmla="*/ 5231 h 51948"/>
                <a:gd name="connsiteX23" fmla="*/ 38952 w 63243"/>
                <a:gd name="connsiteY23" fmla="*/ 5231 h 51948"/>
                <a:gd name="connsiteX24" fmla="*/ 32962 w 63243"/>
                <a:gd name="connsiteY24" fmla="*/ 6953 h 51948"/>
                <a:gd name="connsiteX25" fmla="*/ 30043 w 63243"/>
                <a:gd name="connsiteY25" fmla="*/ 11445 h 51948"/>
                <a:gd name="connsiteX26" fmla="*/ 31615 w 63243"/>
                <a:gd name="connsiteY26" fmla="*/ 13841 h 51948"/>
                <a:gd name="connsiteX27" fmla="*/ 30043 w 63243"/>
                <a:gd name="connsiteY27" fmla="*/ 19007 h 51948"/>
                <a:gd name="connsiteX28" fmla="*/ 31989 w 63243"/>
                <a:gd name="connsiteY28" fmla="*/ 25895 h 51948"/>
                <a:gd name="connsiteX29" fmla="*/ 34385 w 63243"/>
                <a:gd name="connsiteY29" fmla="*/ 27767 h 51948"/>
                <a:gd name="connsiteX30" fmla="*/ 34385 w 63243"/>
                <a:gd name="connsiteY30" fmla="*/ 30836 h 51948"/>
                <a:gd name="connsiteX31" fmla="*/ 28994 w 63243"/>
                <a:gd name="connsiteY31" fmla="*/ 36077 h 51948"/>
                <a:gd name="connsiteX32" fmla="*/ 23304 w 63243"/>
                <a:gd name="connsiteY32" fmla="*/ 38623 h 51948"/>
                <a:gd name="connsiteX33" fmla="*/ 12673 w 63243"/>
                <a:gd name="connsiteY33" fmla="*/ 39596 h 51948"/>
                <a:gd name="connsiteX34" fmla="*/ 20 w 63243"/>
                <a:gd name="connsiteY34" fmla="*/ 49404 h 51948"/>
                <a:gd name="connsiteX35" fmla="*/ 20 w 63243"/>
                <a:gd name="connsiteY35" fmla="*/ 50602 h 51948"/>
                <a:gd name="connsiteX36" fmla="*/ 1293 w 63243"/>
                <a:gd name="connsiteY36" fmla="*/ 51800 h 51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3243" h="51948">
                  <a:moveTo>
                    <a:pt x="1293" y="51800"/>
                  </a:moveTo>
                  <a:cubicBezTo>
                    <a:pt x="2775" y="51994"/>
                    <a:pt x="4265" y="51560"/>
                    <a:pt x="5410" y="50602"/>
                  </a:cubicBezTo>
                  <a:cubicBezTo>
                    <a:pt x="6474" y="49598"/>
                    <a:pt x="7716" y="48805"/>
                    <a:pt x="9079" y="48281"/>
                  </a:cubicBezTo>
                  <a:cubicBezTo>
                    <a:pt x="11700" y="47607"/>
                    <a:pt x="14245" y="49254"/>
                    <a:pt x="16566" y="49329"/>
                  </a:cubicBezTo>
                  <a:cubicBezTo>
                    <a:pt x="19433" y="48917"/>
                    <a:pt x="22203" y="47981"/>
                    <a:pt x="24727" y="46559"/>
                  </a:cubicBezTo>
                  <a:cubicBezTo>
                    <a:pt x="30095" y="45249"/>
                    <a:pt x="35747" y="45720"/>
                    <a:pt x="40823" y="47907"/>
                  </a:cubicBezTo>
                  <a:cubicBezTo>
                    <a:pt x="43376" y="48932"/>
                    <a:pt x="46042" y="49666"/>
                    <a:pt x="48760" y="50078"/>
                  </a:cubicBezTo>
                  <a:cubicBezTo>
                    <a:pt x="51403" y="50422"/>
                    <a:pt x="54075" y="49756"/>
                    <a:pt x="56247" y="48206"/>
                  </a:cubicBezTo>
                  <a:cubicBezTo>
                    <a:pt x="58425" y="46117"/>
                    <a:pt x="59825" y="43339"/>
                    <a:pt x="60215" y="40345"/>
                  </a:cubicBezTo>
                  <a:cubicBezTo>
                    <a:pt x="61405" y="35306"/>
                    <a:pt x="62161" y="30170"/>
                    <a:pt x="62461" y="24997"/>
                  </a:cubicBezTo>
                  <a:cubicBezTo>
                    <a:pt x="62655" y="24443"/>
                    <a:pt x="62655" y="23836"/>
                    <a:pt x="62461" y="23275"/>
                  </a:cubicBezTo>
                  <a:cubicBezTo>
                    <a:pt x="62116" y="22833"/>
                    <a:pt x="61644" y="22496"/>
                    <a:pt x="61113" y="22301"/>
                  </a:cubicBezTo>
                  <a:cubicBezTo>
                    <a:pt x="59339" y="21665"/>
                    <a:pt x="57864" y="20385"/>
                    <a:pt x="56995" y="18708"/>
                  </a:cubicBezTo>
                  <a:cubicBezTo>
                    <a:pt x="56434" y="16851"/>
                    <a:pt x="56434" y="14874"/>
                    <a:pt x="56995" y="13018"/>
                  </a:cubicBezTo>
                  <a:cubicBezTo>
                    <a:pt x="57183" y="10435"/>
                    <a:pt x="57819" y="7897"/>
                    <a:pt x="58867" y="5531"/>
                  </a:cubicBezTo>
                  <a:cubicBezTo>
                    <a:pt x="59331" y="4677"/>
                    <a:pt x="59908" y="3899"/>
                    <a:pt x="60589" y="3210"/>
                  </a:cubicBezTo>
                  <a:cubicBezTo>
                    <a:pt x="61188" y="2686"/>
                    <a:pt x="62461" y="2236"/>
                    <a:pt x="62910" y="1638"/>
                  </a:cubicBezTo>
                  <a:cubicBezTo>
                    <a:pt x="64257" y="-85"/>
                    <a:pt x="59690" y="-159"/>
                    <a:pt x="58642" y="-85"/>
                  </a:cubicBezTo>
                  <a:cubicBezTo>
                    <a:pt x="57961" y="-122"/>
                    <a:pt x="57287" y="35"/>
                    <a:pt x="56696" y="365"/>
                  </a:cubicBezTo>
                  <a:cubicBezTo>
                    <a:pt x="56261" y="836"/>
                    <a:pt x="55857" y="1338"/>
                    <a:pt x="55498" y="1862"/>
                  </a:cubicBezTo>
                  <a:cubicBezTo>
                    <a:pt x="54053" y="3127"/>
                    <a:pt x="52241" y="3913"/>
                    <a:pt x="50332" y="4108"/>
                  </a:cubicBezTo>
                  <a:cubicBezTo>
                    <a:pt x="47734" y="4677"/>
                    <a:pt x="45211" y="5583"/>
                    <a:pt x="42845" y="6803"/>
                  </a:cubicBezTo>
                  <a:cubicBezTo>
                    <a:pt x="42680" y="6010"/>
                    <a:pt x="42066" y="5396"/>
                    <a:pt x="41273" y="5231"/>
                  </a:cubicBezTo>
                  <a:cubicBezTo>
                    <a:pt x="40509" y="5081"/>
                    <a:pt x="39716" y="5081"/>
                    <a:pt x="38952" y="5231"/>
                  </a:cubicBezTo>
                  <a:cubicBezTo>
                    <a:pt x="36893" y="5576"/>
                    <a:pt x="34886" y="6152"/>
                    <a:pt x="32962" y="6953"/>
                  </a:cubicBezTo>
                  <a:cubicBezTo>
                    <a:pt x="31165" y="7777"/>
                    <a:pt x="29294" y="9648"/>
                    <a:pt x="30043" y="11445"/>
                  </a:cubicBezTo>
                  <a:cubicBezTo>
                    <a:pt x="30791" y="13242"/>
                    <a:pt x="31240" y="12943"/>
                    <a:pt x="31615" y="13841"/>
                  </a:cubicBezTo>
                  <a:cubicBezTo>
                    <a:pt x="31989" y="14740"/>
                    <a:pt x="30791" y="17285"/>
                    <a:pt x="30043" y="19007"/>
                  </a:cubicBezTo>
                  <a:cubicBezTo>
                    <a:pt x="29121" y="21485"/>
                    <a:pt x="29908" y="24270"/>
                    <a:pt x="31989" y="25895"/>
                  </a:cubicBezTo>
                  <a:cubicBezTo>
                    <a:pt x="32865" y="26412"/>
                    <a:pt x="33666" y="27048"/>
                    <a:pt x="34385" y="27767"/>
                  </a:cubicBezTo>
                  <a:cubicBezTo>
                    <a:pt x="34834" y="28740"/>
                    <a:pt x="34834" y="29863"/>
                    <a:pt x="34385" y="30836"/>
                  </a:cubicBezTo>
                  <a:cubicBezTo>
                    <a:pt x="33277" y="33172"/>
                    <a:pt x="31360" y="35037"/>
                    <a:pt x="28994" y="36077"/>
                  </a:cubicBezTo>
                  <a:cubicBezTo>
                    <a:pt x="27227" y="37185"/>
                    <a:pt x="25311" y="38046"/>
                    <a:pt x="23304" y="38623"/>
                  </a:cubicBezTo>
                  <a:cubicBezTo>
                    <a:pt x="19860" y="39446"/>
                    <a:pt x="15817" y="38997"/>
                    <a:pt x="12673" y="39596"/>
                  </a:cubicBezTo>
                  <a:cubicBezTo>
                    <a:pt x="7103" y="40584"/>
                    <a:pt x="2371" y="44253"/>
                    <a:pt x="20" y="49404"/>
                  </a:cubicBezTo>
                  <a:cubicBezTo>
                    <a:pt x="-122" y="49793"/>
                    <a:pt x="-122" y="50212"/>
                    <a:pt x="20" y="50602"/>
                  </a:cubicBezTo>
                  <a:cubicBezTo>
                    <a:pt x="20" y="50602"/>
                    <a:pt x="919" y="51650"/>
                    <a:pt x="1293" y="51800"/>
                  </a:cubicBezTo>
                  <a:close/>
                </a:path>
              </a:pathLst>
            </a:custGeom>
            <a:grpFill/>
            <a:ln w="7486" cap="flat">
              <a:solidFill>
                <a:schemeClr val="bg1"/>
              </a:solidFill>
              <a:prstDash val="solid"/>
              <a:miter/>
            </a:ln>
          </p:spPr>
          <p:txBody>
            <a:bodyPr rtlCol="0" anchor="ctr"/>
            <a:lstStyle/>
            <a:p>
              <a:endParaRPr lang="en-US"/>
            </a:p>
          </p:txBody>
        </p:sp>
        <p:sp>
          <p:nvSpPr>
            <p:cNvPr id="85" name="Freeform 84">
              <a:extLst>
                <a:ext uri="{FF2B5EF4-FFF2-40B4-BE49-F238E27FC236}">
                  <a16:creationId xmlns:a16="http://schemas.microsoft.com/office/drawing/2014/main" id="{2A137276-DA8E-7840-91B5-366130522533}"/>
                </a:ext>
              </a:extLst>
            </p:cNvPr>
            <p:cNvSpPr/>
            <p:nvPr/>
          </p:nvSpPr>
          <p:spPr>
            <a:xfrm>
              <a:off x="7124325" y="1573671"/>
              <a:ext cx="21224" cy="12596"/>
            </a:xfrm>
            <a:custGeom>
              <a:avLst/>
              <a:gdLst>
                <a:gd name="connsiteX0" fmla="*/ 14588 w 21224"/>
                <a:gd name="connsiteY0" fmla="*/ 2218 h 12596"/>
                <a:gd name="connsiteX1" fmla="*/ 9347 w 21224"/>
                <a:gd name="connsiteY1" fmla="*/ 3416 h 12596"/>
                <a:gd name="connsiteX2" fmla="*/ 8598 w 21224"/>
                <a:gd name="connsiteY2" fmla="*/ 4015 h 12596"/>
                <a:gd name="connsiteX3" fmla="*/ 6801 w 21224"/>
                <a:gd name="connsiteY3" fmla="*/ 5512 h 12596"/>
                <a:gd name="connsiteX4" fmla="*/ -87 w 21224"/>
                <a:gd name="connsiteY4" fmla="*/ 8432 h 12596"/>
                <a:gd name="connsiteX5" fmla="*/ 662 w 21224"/>
                <a:gd name="connsiteY5" fmla="*/ 11277 h 12596"/>
                <a:gd name="connsiteX6" fmla="*/ 1186 w 21224"/>
                <a:gd name="connsiteY6" fmla="*/ 12325 h 12596"/>
                <a:gd name="connsiteX7" fmla="*/ 2758 w 21224"/>
                <a:gd name="connsiteY7" fmla="*/ 12325 h 12596"/>
                <a:gd name="connsiteX8" fmla="*/ 8298 w 21224"/>
                <a:gd name="connsiteY8" fmla="*/ 9480 h 12596"/>
                <a:gd name="connsiteX9" fmla="*/ 15785 w 21224"/>
                <a:gd name="connsiteY9" fmla="*/ 6635 h 12596"/>
                <a:gd name="connsiteX10" fmla="*/ 21026 w 21224"/>
                <a:gd name="connsiteY10" fmla="*/ 2218 h 12596"/>
                <a:gd name="connsiteX11" fmla="*/ 20015 w 21224"/>
                <a:gd name="connsiteY11" fmla="*/ 2 h 12596"/>
                <a:gd name="connsiteX12" fmla="*/ 19529 w 21224"/>
                <a:gd name="connsiteY12" fmla="*/ -103 h 12596"/>
                <a:gd name="connsiteX13" fmla="*/ 16984 w 21224"/>
                <a:gd name="connsiteY13" fmla="*/ 2068 h 12596"/>
                <a:gd name="connsiteX14" fmla="*/ 14588 w 21224"/>
                <a:gd name="connsiteY14" fmla="*/ 2218 h 12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24" h="12596">
                  <a:moveTo>
                    <a:pt x="14588" y="2218"/>
                  </a:moveTo>
                  <a:cubicBezTo>
                    <a:pt x="12761" y="2061"/>
                    <a:pt x="10926" y="2480"/>
                    <a:pt x="9347" y="3416"/>
                  </a:cubicBezTo>
                  <a:cubicBezTo>
                    <a:pt x="9040" y="3528"/>
                    <a:pt x="8778" y="3738"/>
                    <a:pt x="8598" y="4015"/>
                  </a:cubicBezTo>
                  <a:cubicBezTo>
                    <a:pt x="8224" y="4733"/>
                    <a:pt x="7580" y="5280"/>
                    <a:pt x="6801" y="5512"/>
                  </a:cubicBezTo>
                  <a:lnTo>
                    <a:pt x="-87" y="8432"/>
                  </a:lnTo>
                  <a:lnTo>
                    <a:pt x="662" y="11277"/>
                  </a:lnTo>
                  <a:cubicBezTo>
                    <a:pt x="759" y="11659"/>
                    <a:pt x="939" y="12018"/>
                    <a:pt x="1186" y="12325"/>
                  </a:cubicBezTo>
                  <a:cubicBezTo>
                    <a:pt x="1688" y="12550"/>
                    <a:pt x="2256" y="12550"/>
                    <a:pt x="2758" y="12325"/>
                  </a:cubicBezTo>
                  <a:cubicBezTo>
                    <a:pt x="4765" y="11726"/>
                    <a:pt x="6644" y="10760"/>
                    <a:pt x="8298" y="9480"/>
                  </a:cubicBezTo>
                  <a:cubicBezTo>
                    <a:pt x="10740" y="8387"/>
                    <a:pt x="13240" y="7436"/>
                    <a:pt x="15785" y="6635"/>
                  </a:cubicBezTo>
                  <a:cubicBezTo>
                    <a:pt x="18017" y="5856"/>
                    <a:pt x="19881" y="4284"/>
                    <a:pt x="21026" y="2218"/>
                  </a:cubicBezTo>
                  <a:cubicBezTo>
                    <a:pt x="21363" y="1327"/>
                    <a:pt x="20907" y="339"/>
                    <a:pt x="20015" y="2"/>
                  </a:cubicBezTo>
                  <a:cubicBezTo>
                    <a:pt x="19858" y="-58"/>
                    <a:pt x="19694" y="-88"/>
                    <a:pt x="19529" y="-103"/>
                  </a:cubicBezTo>
                  <a:cubicBezTo>
                    <a:pt x="17807" y="-103"/>
                    <a:pt x="18106" y="1319"/>
                    <a:pt x="16984" y="2068"/>
                  </a:cubicBezTo>
                  <a:cubicBezTo>
                    <a:pt x="15860" y="2817"/>
                    <a:pt x="15486" y="2367"/>
                    <a:pt x="14588" y="2218"/>
                  </a:cubicBezTo>
                  <a:close/>
                </a:path>
              </a:pathLst>
            </a:custGeom>
            <a:grpFill/>
            <a:ln w="7486" cap="flat">
              <a:solidFill>
                <a:schemeClr val="bg1"/>
              </a:solidFill>
              <a:prstDash val="solid"/>
              <a:miter/>
            </a:ln>
          </p:spPr>
          <p:txBody>
            <a:bodyPr rtlCol="0" anchor="ctr"/>
            <a:lstStyle/>
            <a:p>
              <a:endParaRPr lang="en-US"/>
            </a:p>
          </p:txBody>
        </p:sp>
        <p:sp>
          <p:nvSpPr>
            <p:cNvPr id="86" name="Freeform 85">
              <a:extLst>
                <a:ext uri="{FF2B5EF4-FFF2-40B4-BE49-F238E27FC236}">
                  <a16:creationId xmlns:a16="http://schemas.microsoft.com/office/drawing/2014/main" id="{962E2107-D1CD-8B4B-B545-745BB00C5477}"/>
                </a:ext>
              </a:extLst>
            </p:cNvPr>
            <p:cNvSpPr/>
            <p:nvPr/>
          </p:nvSpPr>
          <p:spPr>
            <a:xfrm>
              <a:off x="6880552" y="1584228"/>
              <a:ext cx="40942" cy="22984"/>
            </a:xfrm>
            <a:custGeom>
              <a:avLst/>
              <a:gdLst>
                <a:gd name="connsiteX0" fmla="*/ 10320 w 40942"/>
                <a:gd name="connsiteY0" fmla="*/ 17341 h 22984"/>
                <a:gd name="connsiteX1" fmla="*/ 11668 w 40942"/>
                <a:gd name="connsiteY1" fmla="*/ 15170 h 22984"/>
                <a:gd name="connsiteX2" fmla="*/ 16085 w 40942"/>
                <a:gd name="connsiteY2" fmla="*/ 15170 h 22984"/>
                <a:gd name="connsiteX3" fmla="*/ 18630 w 40942"/>
                <a:gd name="connsiteY3" fmla="*/ 19213 h 22984"/>
                <a:gd name="connsiteX4" fmla="*/ 21700 w 40942"/>
                <a:gd name="connsiteY4" fmla="*/ 22881 h 22984"/>
                <a:gd name="connsiteX5" fmla="*/ 24096 w 40942"/>
                <a:gd name="connsiteY5" fmla="*/ 18689 h 22984"/>
                <a:gd name="connsiteX6" fmla="*/ 29861 w 40942"/>
                <a:gd name="connsiteY6" fmla="*/ 18689 h 22984"/>
                <a:gd name="connsiteX7" fmla="*/ 34727 w 40942"/>
                <a:gd name="connsiteY7" fmla="*/ 17716 h 22984"/>
                <a:gd name="connsiteX8" fmla="*/ 36374 w 40942"/>
                <a:gd name="connsiteY8" fmla="*/ 15844 h 22984"/>
                <a:gd name="connsiteX9" fmla="*/ 34578 w 40942"/>
                <a:gd name="connsiteY9" fmla="*/ 12999 h 22984"/>
                <a:gd name="connsiteX10" fmla="*/ 36973 w 40942"/>
                <a:gd name="connsiteY10" fmla="*/ 10753 h 22984"/>
                <a:gd name="connsiteX11" fmla="*/ 40418 w 40942"/>
                <a:gd name="connsiteY11" fmla="*/ 9480 h 22984"/>
                <a:gd name="connsiteX12" fmla="*/ 40418 w 40942"/>
                <a:gd name="connsiteY12" fmla="*/ 6111 h 22984"/>
                <a:gd name="connsiteX13" fmla="*/ 32931 w 40942"/>
                <a:gd name="connsiteY13" fmla="*/ -103 h 22984"/>
                <a:gd name="connsiteX14" fmla="*/ 31733 w 40942"/>
                <a:gd name="connsiteY14" fmla="*/ 2293 h 22984"/>
                <a:gd name="connsiteX15" fmla="*/ 29037 w 40942"/>
                <a:gd name="connsiteY15" fmla="*/ 3416 h 22984"/>
                <a:gd name="connsiteX16" fmla="*/ 20427 w 40942"/>
                <a:gd name="connsiteY16" fmla="*/ 10903 h 22984"/>
                <a:gd name="connsiteX17" fmla="*/ 14438 w 40942"/>
                <a:gd name="connsiteY17" fmla="*/ 10903 h 22984"/>
                <a:gd name="connsiteX18" fmla="*/ 12491 w 40942"/>
                <a:gd name="connsiteY18" fmla="*/ 7683 h 22984"/>
                <a:gd name="connsiteX19" fmla="*/ 5004 w 40942"/>
                <a:gd name="connsiteY19" fmla="*/ 6710 h 22984"/>
                <a:gd name="connsiteX20" fmla="*/ -87 w 40942"/>
                <a:gd name="connsiteY20" fmla="*/ 10678 h 22984"/>
                <a:gd name="connsiteX21" fmla="*/ 7774 w 40942"/>
                <a:gd name="connsiteY21" fmla="*/ 16443 h 22984"/>
                <a:gd name="connsiteX22" fmla="*/ 10320 w 40942"/>
                <a:gd name="connsiteY22" fmla="*/ 17341 h 22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942" h="22984">
                  <a:moveTo>
                    <a:pt x="10320" y="17341"/>
                  </a:moveTo>
                  <a:cubicBezTo>
                    <a:pt x="11069" y="16892"/>
                    <a:pt x="11144" y="15919"/>
                    <a:pt x="11668" y="15170"/>
                  </a:cubicBezTo>
                  <a:cubicBezTo>
                    <a:pt x="12896" y="13965"/>
                    <a:pt x="14857" y="13965"/>
                    <a:pt x="16085" y="15170"/>
                  </a:cubicBezTo>
                  <a:cubicBezTo>
                    <a:pt x="17238" y="16301"/>
                    <a:pt x="18106" y="17686"/>
                    <a:pt x="18630" y="19213"/>
                  </a:cubicBezTo>
                  <a:cubicBezTo>
                    <a:pt x="19155" y="20778"/>
                    <a:pt x="20248" y="22096"/>
                    <a:pt x="21700" y="22881"/>
                  </a:cubicBezTo>
                  <a:cubicBezTo>
                    <a:pt x="20577" y="21384"/>
                    <a:pt x="22224" y="19138"/>
                    <a:pt x="24096" y="18689"/>
                  </a:cubicBezTo>
                  <a:cubicBezTo>
                    <a:pt x="26013" y="18427"/>
                    <a:pt x="27952" y="18427"/>
                    <a:pt x="29861" y="18689"/>
                  </a:cubicBezTo>
                  <a:cubicBezTo>
                    <a:pt x="31538" y="18734"/>
                    <a:pt x="33200" y="18404"/>
                    <a:pt x="34727" y="17716"/>
                  </a:cubicBezTo>
                  <a:cubicBezTo>
                    <a:pt x="35551" y="17716"/>
                    <a:pt x="36449" y="16742"/>
                    <a:pt x="36374" y="15844"/>
                  </a:cubicBezTo>
                  <a:cubicBezTo>
                    <a:pt x="36299" y="14945"/>
                    <a:pt x="34802" y="14122"/>
                    <a:pt x="34578" y="12999"/>
                  </a:cubicBezTo>
                  <a:cubicBezTo>
                    <a:pt x="34353" y="11876"/>
                    <a:pt x="35776" y="10977"/>
                    <a:pt x="36973" y="10753"/>
                  </a:cubicBezTo>
                  <a:cubicBezTo>
                    <a:pt x="38171" y="10528"/>
                    <a:pt x="39669" y="10753"/>
                    <a:pt x="40418" y="9480"/>
                  </a:cubicBezTo>
                  <a:cubicBezTo>
                    <a:pt x="41002" y="8432"/>
                    <a:pt x="41002" y="7159"/>
                    <a:pt x="40418" y="6111"/>
                  </a:cubicBezTo>
                  <a:cubicBezTo>
                    <a:pt x="38838" y="3139"/>
                    <a:pt x="36150" y="900"/>
                    <a:pt x="32931" y="-103"/>
                  </a:cubicBezTo>
                  <a:cubicBezTo>
                    <a:pt x="33103" y="870"/>
                    <a:pt x="32616" y="1843"/>
                    <a:pt x="31733" y="2293"/>
                  </a:cubicBezTo>
                  <a:cubicBezTo>
                    <a:pt x="30834" y="2742"/>
                    <a:pt x="29861" y="2967"/>
                    <a:pt x="29037" y="3416"/>
                  </a:cubicBezTo>
                  <a:cubicBezTo>
                    <a:pt x="25219" y="5362"/>
                    <a:pt x="25593" y="16817"/>
                    <a:pt x="20427" y="10903"/>
                  </a:cubicBezTo>
                  <a:cubicBezTo>
                    <a:pt x="19080" y="9405"/>
                    <a:pt x="16310" y="11801"/>
                    <a:pt x="14438" y="10903"/>
                  </a:cubicBezTo>
                  <a:cubicBezTo>
                    <a:pt x="12566" y="10004"/>
                    <a:pt x="13240" y="8806"/>
                    <a:pt x="12491" y="7683"/>
                  </a:cubicBezTo>
                  <a:cubicBezTo>
                    <a:pt x="11743" y="6560"/>
                    <a:pt x="7700" y="5961"/>
                    <a:pt x="5004" y="6710"/>
                  </a:cubicBezTo>
                  <a:cubicBezTo>
                    <a:pt x="2309" y="7458"/>
                    <a:pt x="138" y="8432"/>
                    <a:pt x="-87" y="10678"/>
                  </a:cubicBezTo>
                  <a:lnTo>
                    <a:pt x="7774" y="16443"/>
                  </a:lnTo>
                  <a:cubicBezTo>
                    <a:pt x="8074" y="17266"/>
                    <a:pt x="9197" y="17865"/>
                    <a:pt x="10320" y="17341"/>
                  </a:cubicBezTo>
                  <a:close/>
                </a:path>
              </a:pathLst>
            </a:custGeom>
            <a:grpFill/>
            <a:ln w="7486" cap="flat">
              <a:solidFill>
                <a:schemeClr val="bg1"/>
              </a:solidFill>
              <a:prstDash val="solid"/>
              <a:miter/>
            </a:ln>
          </p:spPr>
          <p:txBody>
            <a:bodyPr rtlCol="0" anchor="ctr"/>
            <a:lstStyle/>
            <a:p>
              <a:endParaRPr lang="en-US"/>
            </a:p>
          </p:txBody>
        </p:sp>
        <p:sp>
          <p:nvSpPr>
            <p:cNvPr id="87" name="Freeform 86">
              <a:extLst>
                <a:ext uri="{FF2B5EF4-FFF2-40B4-BE49-F238E27FC236}">
                  <a16:creationId xmlns:a16="http://schemas.microsoft.com/office/drawing/2014/main" id="{9066E692-37B1-1542-B99C-E7C4155E5821}"/>
                </a:ext>
              </a:extLst>
            </p:cNvPr>
            <p:cNvSpPr/>
            <p:nvPr/>
          </p:nvSpPr>
          <p:spPr>
            <a:xfrm>
              <a:off x="6558795" y="1507219"/>
              <a:ext cx="22060" cy="18311"/>
            </a:xfrm>
            <a:custGeom>
              <a:avLst/>
              <a:gdLst>
                <a:gd name="connsiteX0" fmla="*/ 5573 w 22060"/>
                <a:gd name="connsiteY0" fmla="*/ 4806 h 18311"/>
                <a:gd name="connsiteX1" fmla="*/ 2578 w 22060"/>
                <a:gd name="connsiteY1" fmla="*/ 2710 h 18311"/>
                <a:gd name="connsiteX2" fmla="*/ 2578 w 22060"/>
                <a:gd name="connsiteY2" fmla="*/ 464 h 18311"/>
                <a:gd name="connsiteX3" fmla="*/ 40 w 22060"/>
                <a:gd name="connsiteY3" fmla="*/ 382 h 18311"/>
                <a:gd name="connsiteX4" fmla="*/ -42 w 22060"/>
                <a:gd name="connsiteY4" fmla="*/ 464 h 18311"/>
                <a:gd name="connsiteX5" fmla="*/ -42 w 22060"/>
                <a:gd name="connsiteY5" fmla="*/ 1213 h 18311"/>
                <a:gd name="connsiteX6" fmla="*/ 1680 w 22060"/>
                <a:gd name="connsiteY6" fmla="*/ 5330 h 18311"/>
                <a:gd name="connsiteX7" fmla="*/ 5723 w 22060"/>
                <a:gd name="connsiteY7" fmla="*/ 7726 h 18311"/>
                <a:gd name="connsiteX8" fmla="*/ 9541 w 22060"/>
                <a:gd name="connsiteY8" fmla="*/ 10347 h 18311"/>
                <a:gd name="connsiteX9" fmla="*/ 11713 w 22060"/>
                <a:gd name="connsiteY9" fmla="*/ 13416 h 18311"/>
                <a:gd name="connsiteX10" fmla="*/ 16429 w 22060"/>
                <a:gd name="connsiteY10" fmla="*/ 16411 h 18311"/>
                <a:gd name="connsiteX11" fmla="*/ 21895 w 22060"/>
                <a:gd name="connsiteY11" fmla="*/ 18208 h 18311"/>
                <a:gd name="connsiteX12" fmla="*/ 20547 w 22060"/>
                <a:gd name="connsiteY12" fmla="*/ 13566 h 18311"/>
                <a:gd name="connsiteX13" fmla="*/ 17777 w 22060"/>
                <a:gd name="connsiteY13" fmla="*/ 11619 h 18311"/>
                <a:gd name="connsiteX14" fmla="*/ 9242 w 22060"/>
                <a:gd name="connsiteY14" fmla="*/ 7277 h 18311"/>
                <a:gd name="connsiteX15" fmla="*/ 5573 w 22060"/>
                <a:gd name="connsiteY15" fmla="*/ 4806 h 18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060" h="18311">
                  <a:moveTo>
                    <a:pt x="5573" y="4806"/>
                  </a:moveTo>
                  <a:cubicBezTo>
                    <a:pt x="4750" y="4133"/>
                    <a:pt x="3177" y="3533"/>
                    <a:pt x="2578" y="2710"/>
                  </a:cubicBezTo>
                  <a:cubicBezTo>
                    <a:pt x="1979" y="1886"/>
                    <a:pt x="2578" y="1138"/>
                    <a:pt x="2578" y="464"/>
                  </a:cubicBezTo>
                  <a:cubicBezTo>
                    <a:pt x="1897" y="-262"/>
                    <a:pt x="759" y="-292"/>
                    <a:pt x="40" y="382"/>
                  </a:cubicBezTo>
                  <a:cubicBezTo>
                    <a:pt x="10" y="411"/>
                    <a:pt x="-20" y="434"/>
                    <a:pt x="-42" y="464"/>
                  </a:cubicBezTo>
                  <a:cubicBezTo>
                    <a:pt x="-102" y="711"/>
                    <a:pt x="-102" y="966"/>
                    <a:pt x="-42" y="1213"/>
                  </a:cubicBezTo>
                  <a:cubicBezTo>
                    <a:pt x="-237" y="2792"/>
                    <a:pt x="415" y="4357"/>
                    <a:pt x="1680" y="5330"/>
                  </a:cubicBezTo>
                  <a:cubicBezTo>
                    <a:pt x="2900" y="6326"/>
                    <a:pt x="4263" y="7135"/>
                    <a:pt x="5723" y="7726"/>
                  </a:cubicBezTo>
                  <a:cubicBezTo>
                    <a:pt x="7175" y="8303"/>
                    <a:pt x="8478" y="9201"/>
                    <a:pt x="9541" y="10347"/>
                  </a:cubicBezTo>
                  <a:cubicBezTo>
                    <a:pt x="10365" y="11320"/>
                    <a:pt x="10889" y="12443"/>
                    <a:pt x="11713" y="13416"/>
                  </a:cubicBezTo>
                  <a:cubicBezTo>
                    <a:pt x="12985" y="14824"/>
                    <a:pt x="14610" y="15864"/>
                    <a:pt x="16429" y="16411"/>
                  </a:cubicBezTo>
                  <a:cubicBezTo>
                    <a:pt x="18301" y="17010"/>
                    <a:pt x="20173" y="17459"/>
                    <a:pt x="21895" y="18208"/>
                  </a:cubicBezTo>
                  <a:cubicBezTo>
                    <a:pt x="22179" y="16538"/>
                    <a:pt x="21685" y="14824"/>
                    <a:pt x="20547" y="13566"/>
                  </a:cubicBezTo>
                  <a:cubicBezTo>
                    <a:pt x="19753" y="12750"/>
                    <a:pt x="18810" y="12091"/>
                    <a:pt x="17777" y="11619"/>
                  </a:cubicBezTo>
                  <a:cubicBezTo>
                    <a:pt x="14857" y="10324"/>
                    <a:pt x="12012" y="8872"/>
                    <a:pt x="9242" y="7277"/>
                  </a:cubicBezTo>
                  <a:cubicBezTo>
                    <a:pt x="7520" y="6304"/>
                    <a:pt x="6622" y="5555"/>
                    <a:pt x="5573" y="4806"/>
                  </a:cubicBezTo>
                  <a:close/>
                </a:path>
              </a:pathLst>
            </a:custGeom>
            <a:grpFill/>
            <a:ln w="7486" cap="flat">
              <a:solidFill>
                <a:schemeClr val="bg1"/>
              </a:solidFill>
              <a:prstDash val="solid"/>
              <a:miter/>
            </a:ln>
          </p:spPr>
          <p:txBody>
            <a:bodyPr rtlCol="0" anchor="ctr"/>
            <a:lstStyle/>
            <a:p>
              <a:endParaRPr lang="en-US"/>
            </a:p>
          </p:txBody>
        </p:sp>
        <p:sp>
          <p:nvSpPr>
            <p:cNvPr id="88" name="Freeform 87">
              <a:extLst>
                <a:ext uri="{FF2B5EF4-FFF2-40B4-BE49-F238E27FC236}">
                  <a16:creationId xmlns:a16="http://schemas.microsoft.com/office/drawing/2014/main" id="{12D884BD-A12C-6C48-A6FC-7412F87709BA}"/>
                </a:ext>
              </a:extLst>
            </p:cNvPr>
            <p:cNvSpPr/>
            <p:nvPr/>
          </p:nvSpPr>
          <p:spPr>
            <a:xfrm>
              <a:off x="6608453" y="1510365"/>
              <a:ext cx="9119" cy="13461"/>
            </a:xfrm>
            <a:custGeom>
              <a:avLst/>
              <a:gdLst>
                <a:gd name="connsiteX0" fmla="*/ 2484 w 9119"/>
                <a:gd name="connsiteY0" fmla="*/ 10345 h 13461"/>
                <a:gd name="connsiteX1" fmla="*/ 3382 w 9119"/>
                <a:gd name="connsiteY1" fmla="*/ 12966 h 13461"/>
                <a:gd name="connsiteX2" fmla="*/ 6302 w 9119"/>
                <a:gd name="connsiteY2" fmla="*/ 12966 h 13461"/>
                <a:gd name="connsiteX3" fmla="*/ 8174 w 9119"/>
                <a:gd name="connsiteY3" fmla="*/ 10495 h 13461"/>
                <a:gd name="connsiteX4" fmla="*/ 8997 w 9119"/>
                <a:gd name="connsiteY4" fmla="*/ 6527 h 13461"/>
                <a:gd name="connsiteX5" fmla="*/ 2409 w 9119"/>
                <a:gd name="connsiteY5" fmla="*/ 163 h 13461"/>
                <a:gd name="connsiteX6" fmla="*/ -62 w 9119"/>
                <a:gd name="connsiteY6" fmla="*/ 163 h 13461"/>
                <a:gd name="connsiteX7" fmla="*/ 2783 w 9119"/>
                <a:gd name="connsiteY7" fmla="*/ 2559 h 13461"/>
                <a:gd name="connsiteX8" fmla="*/ 3382 w 9119"/>
                <a:gd name="connsiteY8" fmla="*/ 2933 h 13461"/>
                <a:gd name="connsiteX9" fmla="*/ 3382 w 9119"/>
                <a:gd name="connsiteY9" fmla="*/ 3682 h 13461"/>
                <a:gd name="connsiteX10" fmla="*/ 3382 w 9119"/>
                <a:gd name="connsiteY10" fmla="*/ 7500 h 13461"/>
                <a:gd name="connsiteX11" fmla="*/ 2484 w 9119"/>
                <a:gd name="connsiteY11" fmla="*/ 10345 h 1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9" h="13461">
                  <a:moveTo>
                    <a:pt x="2484" y="10345"/>
                  </a:moveTo>
                  <a:cubicBezTo>
                    <a:pt x="2259" y="11319"/>
                    <a:pt x="2611" y="12337"/>
                    <a:pt x="3382" y="12966"/>
                  </a:cubicBezTo>
                  <a:cubicBezTo>
                    <a:pt x="4288" y="13490"/>
                    <a:pt x="5396" y="13490"/>
                    <a:pt x="6302" y="12966"/>
                  </a:cubicBezTo>
                  <a:cubicBezTo>
                    <a:pt x="7185" y="12374"/>
                    <a:pt x="7844" y="11506"/>
                    <a:pt x="8174" y="10495"/>
                  </a:cubicBezTo>
                  <a:cubicBezTo>
                    <a:pt x="8855" y="9290"/>
                    <a:pt x="9140" y="7904"/>
                    <a:pt x="8997" y="6527"/>
                  </a:cubicBezTo>
                  <a:cubicBezTo>
                    <a:pt x="7957" y="3465"/>
                    <a:pt x="5501" y="1099"/>
                    <a:pt x="2409" y="163"/>
                  </a:cubicBezTo>
                  <a:cubicBezTo>
                    <a:pt x="1885" y="163"/>
                    <a:pt x="238" y="-436"/>
                    <a:pt x="-62" y="163"/>
                  </a:cubicBezTo>
                  <a:cubicBezTo>
                    <a:pt x="-361" y="762"/>
                    <a:pt x="2109" y="2259"/>
                    <a:pt x="2783" y="2559"/>
                  </a:cubicBezTo>
                  <a:lnTo>
                    <a:pt x="3382" y="2933"/>
                  </a:lnTo>
                  <a:cubicBezTo>
                    <a:pt x="3412" y="3180"/>
                    <a:pt x="3412" y="3435"/>
                    <a:pt x="3382" y="3682"/>
                  </a:cubicBezTo>
                  <a:cubicBezTo>
                    <a:pt x="3711" y="4932"/>
                    <a:pt x="3711" y="6250"/>
                    <a:pt x="3382" y="7500"/>
                  </a:cubicBezTo>
                  <a:cubicBezTo>
                    <a:pt x="2985" y="8414"/>
                    <a:pt x="2686" y="9372"/>
                    <a:pt x="2484" y="10345"/>
                  </a:cubicBezTo>
                  <a:close/>
                </a:path>
              </a:pathLst>
            </a:custGeom>
            <a:grpFill/>
            <a:ln w="7486" cap="flat">
              <a:solidFill>
                <a:schemeClr val="bg1"/>
              </a:solidFill>
              <a:prstDash val="solid"/>
              <a:miter/>
            </a:ln>
          </p:spPr>
          <p:txBody>
            <a:bodyPr rtlCol="0" anchor="ctr"/>
            <a:lstStyle/>
            <a:p>
              <a:endParaRPr lang="en-US"/>
            </a:p>
          </p:txBody>
        </p:sp>
        <p:sp>
          <p:nvSpPr>
            <p:cNvPr id="89" name="Freeform 88">
              <a:extLst>
                <a:ext uri="{FF2B5EF4-FFF2-40B4-BE49-F238E27FC236}">
                  <a16:creationId xmlns:a16="http://schemas.microsoft.com/office/drawing/2014/main" id="{E7CCCD13-0F6D-D94A-ADF8-D0A42670EB2E}"/>
                </a:ext>
              </a:extLst>
            </p:cNvPr>
            <p:cNvSpPr/>
            <p:nvPr/>
          </p:nvSpPr>
          <p:spPr>
            <a:xfrm>
              <a:off x="7091458" y="1775069"/>
              <a:ext cx="324332" cy="476840"/>
            </a:xfrm>
            <a:custGeom>
              <a:avLst/>
              <a:gdLst>
                <a:gd name="connsiteX0" fmla="*/ 106751 w 324332"/>
                <a:gd name="connsiteY0" fmla="*/ 8881 h 476840"/>
                <a:gd name="connsiteX1" fmla="*/ 94697 w 324332"/>
                <a:gd name="connsiteY1" fmla="*/ 16742 h 476840"/>
                <a:gd name="connsiteX2" fmla="*/ 90654 w 324332"/>
                <a:gd name="connsiteY2" fmla="*/ 25951 h 476840"/>
                <a:gd name="connsiteX3" fmla="*/ 87135 w 324332"/>
                <a:gd name="connsiteY3" fmla="*/ 28272 h 476840"/>
                <a:gd name="connsiteX4" fmla="*/ 84889 w 324332"/>
                <a:gd name="connsiteY4" fmla="*/ 28272 h 476840"/>
                <a:gd name="connsiteX5" fmla="*/ 69466 w 324332"/>
                <a:gd name="connsiteY5" fmla="*/ 40101 h 476840"/>
                <a:gd name="connsiteX6" fmla="*/ 67370 w 324332"/>
                <a:gd name="connsiteY6" fmla="*/ 40850 h 476840"/>
                <a:gd name="connsiteX7" fmla="*/ 56214 w 324332"/>
                <a:gd name="connsiteY7" fmla="*/ 41374 h 476840"/>
                <a:gd name="connsiteX8" fmla="*/ 53818 w 324332"/>
                <a:gd name="connsiteY8" fmla="*/ 51781 h 476840"/>
                <a:gd name="connsiteX9" fmla="*/ 47081 w 324332"/>
                <a:gd name="connsiteY9" fmla="*/ 57845 h 476840"/>
                <a:gd name="connsiteX10" fmla="*/ 52995 w 324332"/>
                <a:gd name="connsiteY10" fmla="*/ 64883 h 476840"/>
                <a:gd name="connsiteX11" fmla="*/ 53818 w 324332"/>
                <a:gd name="connsiteY11" fmla="*/ 67728 h 476840"/>
                <a:gd name="connsiteX12" fmla="*/ 52995 w 324332"/>
                <a:gd name="connsiteY12" fmla="*/ 76862 h 476840"/>
                <a:gd name="connsiteX13" fmla="*/ 52995 w 324332"/>
                <a:gd name="connsiteY13" fmla="*/ 76862 h 476840"/>
                <a:gd name="connsiteX14" fmla="*/ 53369 w 324332"/>
                <a:gd name="connsiteY14" fmla="*/ 76413 h 476840"/>
                <a:gd name="connsiteX15" fmla="*/ 56214 w 324332"/>
                <a:gd name="connsiteY15" fmla="*/ 75290 h 476840"/>
                <a:gd name="connsiteX16" fmla="*/ 67145 w 324332"/>
                <a:gd name="connsiteY16" fmla="*/ 75664 h 476840"/>
                <a:gd name="connsiteX17" fmla="*/ 70739 w 324332"/>
                <a:gd name="connsiteY17" fmla="*/ 78509 h 476840"/>
                <a:gd name="connsiteX18" fmla="*/ 71862 w 324332"/>
                <a:gd name="connsiteY18" fmla="*/ 82552 h 476840"/>
                <a:gd name="connsiteX19" fmla="*/ 73210 w 324332"/>
                <a:gd name="connsiteY19" fmla="*/ 83900 h 476840"/>
                <a:gd name="connsiteX20" fmla="*/ 73809 w 324332"/>
                <a:gd name="connsiteY20" fmla="*/ 88617 h 476840"/>
                <a:gd name="connsiteX21" fmla="*/ 67894 w 324332"/>
                <a:gd name="connsiteY21" fmla="*/ 98799 h 476840"/>
                <a:gd name="connsiteX22" fmla="*/ 64225 w 324332"/>
                <a:gd name="connsiteY22" fmla="*/ 100745 h 476840"/>
                <a:gd name="connsiteX23" fmla="*/ 57487 w 324332"/>
                <a:gd name="connsiteY23" fmla="*/ 101793 h 476840"/>
                <a:gd name="connsiteX24" fmla="*/ 46856 w 324332"/>
                <a:gd name="connsiteY24" fmla="*/ 106136 h 476840"/>
                <a:gd name="connsiteX25" fmla="*/ 44385 w 324332"/>
                <a:gd name="connsiteY25" fmla="*/ 110179 h 476840"/>
                <a:gd name="connsiteX26" fmla="*/ 39594 w 324332"/>
                <a:gd name="connsiteY26" fmla="*/ 111676 h 476840"/>
                <a:gd name="connsiteX27" fmla="*/ 35700 w 324332"/>
                <a:gd name="connsiteY27" fmla="*/ 110254 h 476840"/>
                <a:gd name="connsiteX28" fmla="*/ 35700 w 324332"/>
                <a:gd name="connsiteY28" fmla="*/ 110254 h 476840"/>
                <a:gd name="connsiteX29" fmla="*/ 30759 w 324332"/>
                <a:gd name="connsiteY29" fmla="*/ 109430 h 476840"/>
                <a:gd name="connsiteX30" fmla="*/ 28738 w 324332"/>
                <a:gd name="connsiteY30" fmla="*/ 113099 h 476840"/>
                <a:gd name="connsiteX31" fmla="*/ 24844 w 324332"/>
                <a:gd name="connsiteY31" fmla="*/ 115045 h 476840"/>
                <a:gd name="connsiteX32" fmla="*/ 13988 w 324332"/>
                <a:gd name="connsiteY32" fmla="*/ 113473 h 476840"/>
                <a:gd name="connsiteX33" fmla="*/ 13390 w 324332"/>
                <a:gd name="connsiteY33" fmla="*/ 116468 h 476840"/>
                <a:gd name="connsiteX34" fmla="*/ 10769 w 324332"/>
                <a:gd name="connsiteY34" fmla="*/ 122158 h 476840"/>
                <a:gd name="connsiteX35" fmla="*/ 15486 w 324332"/>
                <a:gd name="connsiteY35" fmla="*/ 126575 h 476840"/>
                <a:gd name="connsiteX36" fmla="*/ 15486 w 324332"/>
                <a:gd name="connsiteY36" fmla="*/ 127923 h 476840"/>
                <a:gd name="connsiteX37" fmla="*/ 17657 w 324332"/>
                <a:gd name="connsiteY37" fmla="*/ 148212 h 476840"/>
                <a:gd name="connsiteX38" fmla="*/ -87 w 324332"/>
                <a:gd name="connsiteY38" fmla="*/ 162587 h 476840"/>
                <a:gd name="connsiteX39" fmla="*/ 40043 w 324332"/>
                <a:gd name="connsiteY39" fmla="*/ 208632 h 476840"/>
                <a:gd name="connsiteX40" fmla="*/ 59658 w 324332"/>
                <a:gd name="connsiteY40" fmla="*/ 210578 h 476840"/>
                <a:gd name="connsiteX41" fmla="*/ 77253 w 324332"/>
                <a:gd name="connsiteY41" fmla="*/ 205712 h 476840"/>
                <a:gd name="connsiteX42" fmla="*/ 80921 w 324332"/>
                <a:gd name="connsiteY42" fmla="*/ 206610 h 476840"/>
                <a:gd name="connsiteX43" fmla="*/ 94547 w 324332"/>
                <a:gd name="connsiteY43" fmla="*/ 219562 h 476840"/>
                <a:gd name="connsiteX44" fmla="*/ 95745 w 324332"/>
                <a:gd name="connsiteY44" fmla="*/ 222707 h 476840"/>
                <a:gd name="connsiteX45" fmla="*/ 90879 w 324332"/>
                <a:gd name="connsiteY45" fmla="*/ 249810 h 476840"/>
                <a:gd name="connsiteX46" fmla="*/ 83392 w 324332"/>
                <a:gd name="connsiteY46" fmla="*/ 256248 h 476840"/>
                <a:gd name="connsiteX47" fmla="*/ 83392 w 324332"/>
                <a:gd name="connsiteY47" fmla="*/ 256772 h 476840"/>
                <a:gd name="connsiteX48" fmla="*/ 114163 w 324332"/>
                <a:gd name="connsiteY48" fmla="*/ 263885 h 476840"/>
                <a:gd name="connsiteX49" fmla="*/ 116409 w 324332"/>
                <a:gd name="connsiteY49" fmla="*/ 266580 h 476840"/>
                <a:gd name="connsiteX50" fmla="*/ 112965 w 324332"/>
                <a:gd name="connsiteY50" fmla="*/ 274891 h 476840"/>
                <a:gd name="connsiteX51" fmla="*/ 112067 w 324332"/>
                <a:gd name="connsiteY51" fmla="*/ 276163 h 476840"/>
                <a:gd name="connsiteX52" fmla="*/ 115436 w 324332"/>
                <a:gd name="connsiteY52" fmla="*/ 279682 h 476840"/>
                <a:gd name="connsiteX53" fmla="*/ 116035 w 324332"/>
                <a:gd name="connsiteY53" fmla="*/ 280506 h 476840"/>
                <a:gd name="connsiteX54" fmla="*/ 118655 w 324332"/>
                <a:gd name="connsiteY54" fmla="*/ 285297 h 476840"/>
                <a:gd name="connsiteX55" fmla="*/ 118655 w 324332"/>
                <a:gd name="connsiteY55" fmla="*/ 288217 h 476840"/>
                <a:gd name="connsiteX56" fmla="*/ 127041 w 324332"/>
                <a:gd name="connsiteY56" fmla="*/ 294731 h 476840"/>
                <a:gd name="connsiteX57" fmla="*/ 103457 w 324332"/>
                <a:gd name="connsiteY57" fmla="*/ 321834 h 476840"/>
                <a:gd name="connsiteX58" fmla="*/ 107200 w 324332"/>
                <a:gd name="connsiteY58" fmla="*/ 338904 h 476840"/>
                <a:gd name="connsiteX59" fmla="*/ 106377 w 324332"/>
                <a:gd name="connsiteY59" fmla="*/ 339802 h 476840"/>
                <a:gd name="connsiteX60" fmla="*/ 95071 w 324332"/>
                <a:gd name="connsiteY60" fmla="*/ 375889 h 476840"/>
                <a:gd name="connsiteX61" fmla="*/ 100013 w 324332"/>
                <a:gd name="connsiteY61" fmla="*/ 398724 h 476840"/>
                <a:gd name="connsiteX62" fmla="*/ 110794 w 324332"/>
                <a:gd name="connsiteY62" fmla="*/ 405312 h 476840"/>
                <a:gd name="connsiteX63" fmla="*/ 112666 w 324332"/>
                <a:gd name="connsiteY63" fmla="*/ 408906 h 476840"/>
                <a:gd name="connsiteX64" fmla="*/ 110794 w 324332"/>
                <a:gd name="connsiteY64" fmla="*/ 431816 h 476840"/>
                <a:gd name="connsiteX65" fmla="*/ 113489 w 324332"/>
                <a:gd name="connsiteY65" fmla="*/ 432715 h 476840"/>
                <a:gd name="connsiteX66" fmla="*/ 116184 w 324332"/>
                <a:gd name="connsiteY66" fmla="*/ 436233 h 476840"/>
                <a:gd name="connsiteX67" fmla="*/ 116184 w 324332"/>
                <a:gd name="connsiteY67" fmla="*/ 441175 h 476840"/>
                <a:gd name="connsiteX68" fmla="*/ 121350 w 324332"/>
                <a:gd name="connsiteY68" fmla="*/ 441175 h 476840"/>
                <a:gd name="connsiteX69" fmla="*/ 124121 w 324332"/>
                <a:gd name="connsiteY69" fmla="*/ 442373 h 476840"/>
                <a:gd name="connsiteX70" fmla="*/ 140218 w 324332"/>
                <a:gd name="connsiteY70" fmla="*/ 460865 h 476840"/>
                <a:gd name="connsiteX71" fmla="*/ 143287 w 324332"/>
                <a:gd name="connsiteY71" fmla="*/ 464459 h 476840"/>
                <a:gd name="connsiteX72" fmla="*/ 163502 w 324332"/>
                <a:gd name="connsiteY72" fmla="*/ 468876 h 476840"/>
                <a:gd name="connsiteX73" fmla="*/ 173085 w 324332"/>
                <a:gd name="connsiteY73" fmla="*/ 476738 h 476840"/>
                <a:gd name="connsiteX74" fmla="*/ 191428 w 324332"/>
                <a:gd name="connsiteY74" fmla="*/ 469924 h 476840"/>
                <a:gd name="connsiteX75" fmla="*/ 192177 w 324332"/>
                <a:gd name="connsiteY75" fmla="*/ 463261 h 476840"/>
                <a:gd name="connsiteX76" fmla="*/ 196324 w 324332"/>
                <a:gd name="connsiteY76" fmla="*/ 459802 h 476840"/>
                <a:gd name="connsiteX77" fmla="*/ 196444 w 324332"/>
                <a:gd name="connsiteY77" fmla="*/ 459817 h 476840"/>
                <a:gd name="connsiteX78" fmla="*/ 198840 w 324332"/>
                <a:gd name="connsiteY78" fmla="*/ 459817 h 476840"/>
                <a:gd name="connsiteX79" fmla="*/ 204380 w 324332"/>
                <a:gd name="connsiteY79" fmla="*/ 450908 h 476840"/>
                <a:gd name="connsiteX80" fmla="*/ 208947 w 324332"/>
                <a:gd name="connsiteY80" fmla="*/ 449410 h 476840"/>
                <a:gd name="connsiteX81" fmla="*/ 223397 w 324332"/>
                <a:gd name="connsiteY81" fmla="*/ 454726 h 476840"/>
                <a:gd name="connsiteX82" fmla="*/ 223397 w 324332"/>
                <a:gd name="connsiteY82" fmla="*/ 449186 h 476840"/>
                <a:gd name="connsiteX83" fmla="*/ 226916 w 324332"/>
                <a:gd name="connsiteY83" fmla="*/ 445292 h 476840"/>
                <a:gd name="connsiteX84" fmla="*/ 256115 w 324332"/>
                <a:gd name="connsiteY84" fmla="*/ 443196 h 476840"/>
                <a:gd name="connsiteX85" fmla="*/ 272436 w 324332"/>
                <a:gd name="connsiteY85" fmla="*/ 424778 h 476840"/>
                <a:gd name="connsiteX86" fmla="*/ 277677 w 324332"/>
                <a:gd name="connsiteY86" fmla="*/ 425826 h 476840"/>
                <a:gd name="connsiteX87" fmla="*/ 279324 w 324332"/>
                <a:gd name="connsiteY87" fmla="*/ 426276 h 476840"/>
                <a:gd name="connsiteX88" fmla="*/ 286212 w 324332"/>
                <a:gd name="connsiteY88" fmla="*/ 422233 h 476840"/>
                <a:gd name="connsiteX89" fmla="*/ 291003 w 324332"/>
                <a:gd name="connsiteY89" fmla="*/ 422233 h 476840"/>
                <a:gd name="connsiteX90" fmla="*/ 309271 w 324332"/>
                <a:gd name="connsiteY90" fmla="*/ 433014 h 476840"/>
                <a:gd name="connsiteX91" fmla="*/ 324245 w 324332"/>
                <a:gd name="connsiteY91" fmla="*/ 430169 h 476840"/>
                <a:gd name="connsiteX92" fmla="*/ 323796 w 324332"/>
                <a:gd name="connsiteY92" fmla="*/ 428148 h 476840"/>
                <a:gd name="connsiteX93" fmla="*/ 318406 w 324332"/>
                <a:gd name="connsiteY93" fmla="*/ 428148 h 476840"/>
                <a:gd name="connsiteX94" fmla="*/ 286437 w 324332"/>
                <a:gd name="connsiteY94" fmla="*/ 375739 h 476840"/>
                <a:gd name="connsiteX95" fmla="*/ 282618 w 324332"/>
                <a:gd name="connsiteY95" fmla="*/ 374766 h 476840"/>
                <a:gd name="connsiteX96" fmla="*/ 280073 w 324332"/>
                <a:gd name="connsiteY96" fmla="*/ 372744 h 476840"/>
                <a:gd name="connsiteX97" fmla="*/ 280073 w 324332"/>
                <a:gd name="connsiteY97" fmla="*/ 369450 h 476840"/>
                <a:gd name="connsiteX98" fmla="*/ 280073 w 324332"/>
                <a:gd name="connsiteY98" fmla="*/ 363012 h 476840"/>
                <a:gd name="connsiteX99" fmla="*/ 277153 w 324332"/>
                <a:gd name="connsiteY99" fmla="*/ 359867 h 476840"/>
                <a:gd name="connsiteX100" fmla="*/ 273484 w 324332"/>
                <a:gd name="connsiteY100" fmla="*/ 357097 h 476840"/>
                <a:gd name="connsiteX101" fmla="*/ 270040 w 324332"/>
                <a:gd name="connsiteY101" fmla="*/ 338979 h 476840"/>
                <a:gd name="connsiteX102" fmla="*/ 250125 w 324332"/>
                <a:gd name="connsiteY102" fmla="*/ 338979 h 476840"/>
                <a:gd name="connsiteX103" fmla="*/ 246269 w 324332"/>
                <a:gd name="connsiteY103" fmla="*/ 335198 h 476840"/>
                <a:gd name="connsiteX104" fmla="*/ 246606 w 324332"/>
                <a:gd name="connsiteY104" fmla="*/ 333588 h 476840"/>
                <a:gd name="connsiteX105" fmla="*/ 247654 w 324332"/>
                <a:gd name="connsiteY105" fmla="*/ 326850 h 476840"/>
                <a:gd name="connsiteX106" fmla="*/ 221675 w 324332"/>
                <a:gd name="connsiteY106" fmla="*/ 296902 h 476840"/>
                <a:gd name="connsiteX107" fmla="*/ 220777 w 324332"/>
                <a:gd name="connsiteY107" fmla="*/ 295180 h 476840"/>
                <a:gd name="connsiteX108" fmla="*/ 218381 w 324332"/>
                <a:gd name="connsiteY108" fmla="*/ 285148 h 476840"/>
                <a:gd name="connsiteX109" fmla="*/ 218830 w 324332"/>
                <a:gd name="connsiteY109" fmla="*/ 282303 h 476840"/>
                <a:gd name="connsiteX110" fmla="*/ 236499 w 324332"/>
                <a:gd name="connsiteY110" fmla="*/ 252355 h 476840"/>
                <a:gd name="connsiteX111" fmla="*/ 231258 w 324332"/>
                <a:gd name="connsiteY111" fmla="*/ 240077 h 476840"/>
                <a:gd name="connsiteX112" fmla="*/ 231857 w 324332"/>
                <a:gd name="connsiteY112" fmla="*/ 236034 h 476840"/>
                <a:gd name="connsiteX113" fmla="*/ 247579 w 324332"/>
                <a:gd name="connsiteY113" fmla="*/ 223381 h 476840"/>
                <a:gd name="connsiteX114" fmla="*/ 270489 w 324332"/>
                <a:gd name="connsiteY114" fmla="*/ 220910 h 476840"/>
                <a:gd name="connsiteX115" fmla="*/ 270489 w 324332"/>
                <a:gd name="connsiteY115" fmla="*/ 216268 h 476840"/>
                <a:gd name="connsiteX116" fmla="*/ 273185 w 324332"/>
                <a:gd name="connsiteY116" fmla="*/ 212600 h 476840"/>
                <a:gd name="connsiteX117" fmla="*/ 275206 w 324332"/>
                <a:gd name="connsiteY117" fmla="*/ 211926 h 476840"/>
                <a:gd name="connsiteX118" fmla="*/ 271238 w 324332"/>
                <a:gd name="connsiteY118" fmla="*/ 200471 h 476840"/>
                <a:gd name="connsiteX119" fmla="*/ 282394 w 324332"/>
                <a:gd name="connsiteY119" fmla="*/ 186920 h 476840"/>
                <a:gd name="connsiteX120" fmla="*/ 283966 w 324332"/>
                <a:gd name="connsiteY120" fmla="*/ 170673 h 476840"/>
                <a:gd name="connsiteX121" fmla="*/ 281720 w 324332"/>
                <a:gd name="connsiteY121" fmla="*/ 163186 h 476840"/>
                <a:gd name="connsiteX122" fmla="*/ 282169 w 324332"/>
                <a:gd name="connsiteY122" fmla="*/ 148212 h 476840"/>
                <a:gd name="connsiteX123" fmla="*/ 263602 w 324332"/>
                <a:gd name="connsiteY123" fmla="*/ 135260 h 476840"/>
                <a:gd name="connsiteX124" fmla="*/ 256115 w 324332"/>
                <a:gd name="connsiteY124" fmla="*/ 143720 h 476840"/>
                <a:gd name="connsiteX125" fmla="*/ 254093 w 324332"/>
                <a:gd name="connsiteY125" fmla="*/ 130169 h 476840"/>
                <a:gd name="connsiteX126" fmla="*/ 243537 w 324332"/>
                <a:gd name="connsiteY126" fmla="*/ 119912 h 476840"/>
                <a:gd name="connsiteX127" fmla="*/ 233355 w 324332"/>
                <a:gd name="connsiteY127" fmla="*/ 107783 h 476840"/>
                <a:gd name="connsiteX128" fmla="*/ 218381 w 324332"/>
                <a:gd name="connsiteY128" fmla="*/ 105762 h 476840"/>
                <a:gd name="connsiteX129" fmla="*/ 207600 w 324332"/>
                <a:gd name="connsiteY129" fmla="*/ 123880 h 476840"/>
                <a:gd name="connsiteX130" fmla="*/ 214038 w 324332"/>
                <a:gd name="connsiteY130" fmla="*/ 112200 h 476840"/>
                <a:gd name="connsiteX131" fmla="*/ 211493 w 324332"/>
                <a:gd name="connsiteY131" fmla="*/ 99697 h 476840"/>
                <a:gd name="connsiteX132" fmla="*/ 199439 w 324332"/>
                <a:gd name="connsiteY132" fmla="*/ 99697 h 476840"/>
                <a:gd name="connsiteX133" fmla="*/ 196968 w 324332"/>
                <a:gd name="connsiteY133" fmla="*/ 106510 h 476840"/>
                <a:gd name="connsiteX134" fmla="*/ 185962 w 324332"/>
                <a:gd name="connsiteY134" fmla="*/ 122158 h 476840"/>
                <a:gd name="connsiteX135" fmla="*/ 195620 w 324332"/>
                <a:gd name="connsiteY135" fmla="*/ 101793 h 476840"/>
                <a:gd name="connsiteX136" fmla="*/ 197941 w 324332"/>
                <a:gd name="connsiteY136" fmla="*/ 98799 h 476840"/>
                <a:gd name="connsiteX137" fmla="*/ 193075 w 324332"/>
                <a:gd name="connsiteY137" fmla="*/ 90114 h 476840"/>
                <a:gd name="connsiteX138" fmla="*/ 195860 w 324332"/>
                <a:gd name="connsiteY138" fmla="*/ 78479 h 476840"/>
                <a:gd name="connsiteX139" fmla="*/ 199963 w 324332"/>
                <a:gd name="connsiteY139" fmla="*/ 77236 h 476840"/>
                <a:gd name="connsiteX140" fmla="*/ 173684 w 324332"/>
                <a:gd name="connsiteY140" fmla="*/ 45043 h 476840"/>
                <a:gd name="connsiteX141" fmla="*/ 160357 w 324332"/>
                <a:gd name="connsiteY141" fmla="*/ 31342 h 476840"/>
                <a:gd name="connsiteX142" fmla="*/ 145833 w 324332"/>
                <a:gd name="connsiteY142" fmla="*/ 22807 h 476840"/>
                <a:gd name="connsiteX143" fmla="*/ 131757 w 324332"/>
                <a:gd name="connsiteY143" fmla="*/ 12550 h 476840"/>
                <a:gd name="connsiteX144" fmla="*/ 109746 w 324332"/>
                <a:gd name="connsiteY144" fmla="*/ 1394 h 476840"/>
                <a:gd name="connsiteX145" fmla="*/ 105478 w 324332"/>
                <a:gd name="connsiteY145" fmla="*/ -103 h 476840"/>
                <a:gd name="connsiteX146" fmla="*/ 107874 w 324332"/>
                <a:gd name="connsiteY146" fmla="*/ 3715 h 476840"/>
                <a:gd name="connsiteX147" fmla="*/ 106751 w 324332"/>
                <a:gd name="connsiteY147" fmla="*/ 8881 h 47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324332" h="476840">
                  <a:moveTo>
                    <a:pt x="106751" y="8881"/>
                  </a:moveTo>
                  <a:lnTo>
                    <a:pt x="94697" y="16742"/>
                  </a:lnTo>
                  <a:lnTo>
                    <a:pt x="90654" y="25951"/>
                  </a:lnTo>
                  <a:cubicBezTo>
                    <a:pt x="90040" y="27351"/>
                    <a:pt x="88662" y="28257"/>
                    <a:pt x="87135" y="28272"/>
                  </a:cubicBezTo>
                  <a:lnTo>
                    <a:pt x="84889" y="28272"/>
                  </a:lnTo>
                  <a:lnTo>
                    <a:pt x="69466" y="40101"/>
                  </a:lnTo>
                  <a:cubicBezTo>
                    <a:pt x="68867" y="40566"/>
                    <a:pt x="68134" y="40828"/>
                    <a:pt x="67370" y="40850"/>
                  </a:cubicBezTo>
                  <a:lnTo>
                    <a:pt x="56214" y="41374"/>
                  </a:lnTo>
                  <a:cubicBezTo>
                    <a:pt x="55391" y="44893"/>
                    <a:pt x="54043" y="50658"/>
                    <a:pt x="53818" y="51781"/>
                  </a:cubicBezTo>
                  <a:cubicBezTo>
                    <a:pt x="53594" y="52904"/>
                    <a:pt x="53145" y="54701"/>
                    <a:pt x="47081" y="57845"/>
                  </a:cubicBezTo>
                  <a:lnTo>
                    <a:pt x="52995" y="64883"/>
                  </a:lnTo>
                  <a:cubicBezTo>
                    <a:pt x="53624" y="65692"/>
                    <a:pt x="53924" y="66710"/>
                    <a:pt x="53818" y="67728"/>
                  </a:cubicBezTo>
                  <a:lnTo>
                    <a:pt x="52995" y="76862"/>
                  </a:lnTo>
                  <a:lnTo>
                    <a:pt x="52995" y="76862"/>
                  </a:lnTo>
                  <a:lnTo>
                    <a:pt x="53369" y="76413"/>
                  </a:lnTo>
                  <a:cubicBezTo>
                    <a:pt x="54163" y="75724"/>
                    <a:pt x="55166" y="75327"/>
                    <a:pt x="56214" y="75290"/>
                  </a:cubicBezTo>
                  <a:lnTo>
                    <a:pt x="67145" y="75664"/>
                  </a:lnTo>
                  <a:cubicBezTo>
                    <a:pt x="68838" y="75732"/>
                    <a:pt x="70282" y="76885"/>
                    <a:pt x="70739" y="78509"/>
                  </a:cubicBezTo>
                  <a:lnTo>
                    <a:pt x="71862" y="82552"/>
                  </a:lnTo>
                  <a:lnTo>
                    <a:pt x="73210" y="83900"/>
                  </a:lnTo>
                  <a:cubicBezTo>
                    <a:pt x="74482" y="85143"/>
                    <a:pt x="74730" y="87097"/>
                    <a:pt x="73809" y="88617"/>
                  </a:cubicBezTo>
                  <a:lnTo>
                    <a:pt x="67894" y="98799"/>
                  </a:lnTo>
                  <a:cubicBezTo>
                    <a:pt x="67123" y="100072"/>
                    <a:pt x="65715" y="100820"/>
                    <a:pt x="64225" y="100745"/>
                  </a:cubicBezTo>
                  <a:cubicBezTo>
                    <a:pt x="61935" y="100663"/>
                    <a:pt x="59643" y="101015"/>
                    <a:pt x="57487" y="101793"/>
                  </a:cubicBezTo>
                  <a:lnTo>
                    <a:pt x="46856" y="106136"/>
                  </a:lnTo>
                  <a:lnTo>
                    <a:pt x="44385" y="110179"/>
                  </a:lnTo>
                  <a:cubicBezTo>
                    <a:pt x="43389" y="111803"/>
                    <a:pt x="41338" y="112447"/>
                    <a:pt x="39594" y="111676"/>
                  </a:cubicBezTo>
                  <a:cubicBezTo>
                    <a:pt x="38336" y="111092"/>
                    <a:pt x="37033" y="110613"/>
                    <a:pt x="35700" y="110254"/>
                  </a:cubicBezTo>
                  <a:lnTo>
                    <a:pt x="35700" y="110254"/>
                  </a:lnTo>
                  <a:cubicBezTo>
                    <a:pt x="34031" y="110126"/>
                    <a:pt x="32376" y="109850"/>
                    <a:pt x="30759" y="109430"/>
                  </a:cubicBezTo>
                  <a:lnTo>
                    <a:pt x="28738" y="113099"/>
                  </a:lnTo>
                  <a:cubicBezTo>
                    <a:pt x="27906" y="114424"/>
                    <a:pt x="26402" y="115173"/>
                    <a:pt x="24844" y="115045"/>
                  </a:cubicBezTo>
                  <a:lnTo>
                    <a:pt x="13988" y="113473"/>
                  </a:lnTo>
                  <a:lnTo>
                    <a:pt x="13390" y="116468"/>
                  </a:lnTo>
                  <a:cubicBezTo>
                    <a:pt x="13390" y="117067"/>
                    <a:pt x="12191" y="119388"/>
                    <a:pt x="10769" y="122158"/>
                  </a:cubicBezTo>
                  <a:cubicBezTo>
                    <a:pt x="13067" y="122585"/>
                    <a:pt x="14909" y="124307"/>
                    <a:pt x="15486" y="126575"/>
                  </a:cubicBezTo>
                  <a:lnTo>
                    <a:pt x="15486" y="127923"/>
                  </a:lnTo>
                  <a:cubicBezTo>
                    <a:pt x="17073" y="134564"/>
                    <a:pt x="17799" y="141384"/>
                    <a:pt x="17657" y="148212"/>
                  </a:cubicBezTo>
                  <a:cubicBezTo>
                    <a:pt x="16983" y="153004"/>
                    <a:pt x="8448" y="158395"/>
                    <a:pt x="-87" y="162587"/>
                  </a:cubicBezTo>
                  <a:cubicBezTo>
                    <a:pt x="19603" y="185048"/>
                    <a:pt x="32107" y="199123"/>
                    <a:pt x="40043" y="208632"/>
                  </a:cubicBezTo>
                  <a:lnTo>
                    <a:pt x="59658" y="210578"/>
                  </a:lnTo>
                  <a:lnTo>
                    <a:pt x="77253" y="205712"/>
                  </a:lnTo>
                  <a:cubicBezTo>
                    <a:pt x="78548" y="205307"/>
                    <a:pt x="79955" y="205659"/>
                    <a:pt x="80921" y="206610"/>
                  </a:cubicBezTo>
                  <a:lnTo>
                    <a:pt x="94547" y="219562"/>
                  </a:lnTo>
                  <a:cubicBezTo>
                    <a:pt x="95386" y="220386"/>
                    <a:pt x="95820" y="221532"/>
                    <a:pt x="95745" y="222707"/>
                  </a:cubicBezTo>
                  <a:cubicBezTo>
                    <a:pt x="93499" y="248088"/>
                    <a:pt x="92601" y="248612"/>
                    <a:pt x="90879" y="249810"/>
                  </a:cubicBezTo>
                  <a:cubicBezTo>
                    <a:pt x="88168" y="251696"/>
                    <a:pt x="85660" y="253853"/>
                    <a:pt x="83392" y="256248"/>
                  </a:cubicBezTo>
                  <a:lnTo>
                    <a:pt x="83392" y="256772"/>
                  </a:lnTo>
                  <a:cubicBezTo>
                    <a:pt x="112441" y="263061"/>
                    <a:pt x="113339" y="263660"/>
                    <a:pt x="114163" y="263885"/>
                  </a:cubicBezTo>
                  <a:cubicBezTo>
                    <a:pt x="115234" y="264454"/>
                    <a:pt x="116042" y="265420"/>
                    <a:pt x="116409" y="266580"/>
                  </a:cubicBezTo>
                  <a:cubicBezTo>
                    <a:pt x="117008" y="269126"/>
                    <a:pt x="115436" y="271447"/>
                    <a:pt x="112965" y="274891"/>
                  </a:cubicBezTo>
                  <a:lnTo>
                    <a:pt x="112067" y="276163"/>
                  </a:lnTo>
                  <a:lnTo>
                    <a:pt x="115436" y="279682"/>
                  </a:lnTo>
                  <a:cubicBezTo>
                    <a:pt x="115675" y="279922"/>
                    <a:pt x="115877" y="280199"/>
                    <a:pt x="116035" y="280506"/>
                  </a:cubicBezTo>
                  <a:lnTo>
                    <a:pt x="118655" y="285297"/>
                  </a:lnTo>
                  <a:cubicBezTo>
                    <a:pt x="119067" y="286226"/>
                    <a:pt x="119067" y="287289"/>
                    <a:pt x="118655" y="288217"/>
                  </a:cubicBezTo>
                  <a:cubicBezTo>
                    <a:pt x="126142" y="292410"/>
                    <a:pt x="126666" y="293533"/>
                    <a:pt x="127041" y="294731"/>
                  </a:cubicBezTo>
                  <a:cubicBezTo>
                    <a:pt x="127864" y="297426"/>
                    <a:pt x="128089" y="298100"/>
                    <a:pt x="103457" y="321834"/>
                  </a:cubicBezTo>
                  <a:cubicBezTo>
                    <a:pt x="109521" y="335909"/>
                    <a:pt x="108398" y="337406"/>
                    <a:pt x="107200" y="338904"/>
                  </a:cubicBezTo>
                  <a:lnTo>
                    <a:pt x="106377" y="339802"/>
                  </a:lnTo>
                  <a:cubicBezTo>
                    <a:pt x="96913" y="349243"/>
                    <a:pt x="92691" y="362735"/>
                    <a:pt x="95071" y="375889"/>
                  </a:cubicBezTo>
                  <a:cubicBezTo>
                    <a:pt x="96337" y="383578"/>
                    <a:pt x="97984" y="391200"/>
                    <a:pt x="100013" y="398724"/>
                  </a:cubicBezTo>
                  <a:lnTo>
                    <a:pt x="110794" y="405312"/>
                  </a:lnTo>
                  <a:cubicBezTo>
                    <a:pt x="112044" y="406069"/>
                    <a:pt x="112763" y="407454"/>
                    <a:pt x="112666" y="408906"/>
                  </a:cubicBezTo>
                  <a:lnTo>
                    <a:pt x="110794" y="431816"/>
                  </a:lnTo>
                  <a:lnTo>
                    <a:pt x="113489" y="432715"/>
                  </a:lnTo>
                  <a:cubicBezTo>
                    <a:pt x="115061" y="433171"/>
                    <a:pt x="116155" y="434594"/>
                    <a:pt x="116184" y="436233"/>
                  </a:cubicBezTo>
                  <a:lnTo>
                    <a:pt x="116184" y="441175"/>
                  </a:lnTo>
                  <a:lnTo>
                    <a:pt x="121350" y="441175"/>
                  </a:lnTo>
                  <a:cubicBezTo>
                    <a:pt x="122406" y="441160"/>
                    <a:pt x="123410" y="441594"/>
                    <a:pt x="124121" y="442373"/>
                  </a:cubicBezTo>
                  <a:cubicBezTo>
                    <a:pt x="129923" y="448145"/>
                    <a:pt x="135298" y="454322"/>
                    <a:pt x="140218" y="460865"/>
                  </a:cubicBezTo>
                  <a:cubicBezTo>
                    <a:pt x="141026" y="462228"/>
                    <a:pt x="142067" y="463448"/>
                    <a:pt x="143287" y="464459"/>
                  </a:cubicBezTo>
                  <a:cubicBezTo>
                    <a:pt x="160807" y="466630"/>
                    <a:pt x="162678" y="468202"/>
                    <a:pt x="163502" y="468876"/>
                  </a:cubicBezTo>
                  <a:lnTo>
                    <a:pt x="173085" y="476738"/>
                  </a:lnTo>
                  <a:lnTo>
                    <a:pt x="191428" y="469924"/>
                  </a:lnTo>
                  <a:lnTo>
                    <a:pt x="192177" y="463261"/>
                  </a:lnTo>
                  <a:cubicBezTo>
                    <a:pt x="192371" y="461157"/>
                    <a:pt x="194228" y="459615"/>
                    <a:pt x="196324" y="459802"/>
                  </a:cubicBezTo>
                  <a:cubicBezTo>
                    <a:pt x="196362" y="459810"/>
                    <a:pt x="196407" y="459810"/>
                    <a:pt x="196444" y="459817"/>
                  </a:cubicBezTo>
                  <a:lnTo>
                    <a:pt x="198840" y="459817"/>
                  </a:lnTo>
                  <a:cubicBezTo>
                    <a:pt x="199738" y="458245"/>
                    <a:pt x="201310" y="455624"/>
                    <a:pt x="204380" y="450908"/>
                  </a:cubicBezTo>
                  <a:cubicBezTo>
                    <a:pt x="205391" y="449440"/>
                    <a:pt x="207262" y="448826"/>
                    <a:pt x="208947" y="449410"/>
                  </a:cubicBezTo>
                  <a:lnTo>
                    <a:pt x="223397" y="454726"/>
                  </a:lnTo>
                  <a:lnTo>
                    <a:pt x="223397" y="449186"/>
                  </a:lnTo>
                  <a:cubicBezTo>
                    <a:pt x="223352" y="447157"/>
                    <a:pt x="224894" y="445450"/>
                    <a:pt x="226916" y="445292"/>
                  </a:cubicBezTo>
                  <a:lnTo>
                    <a:pt x="256115" y="443196"/>
                  </a:lnTo>
                  <a:cubicBezTo>
                    <a:pt x="271088" y="425602"/>
                    <a:pt x="271538" y="425228"/>
                    <a:pt x="272436" y="424778"/>
                  </a:cubicBezTo>
                  <a:cubicBezTo>
                    <a:pt x="274226" y="423962"/>
                    <a:pt x="276337" y="424382"/>
                    <a:pt x="277677" y="425826"/>
                  </a:cubicBezTo>
                  <a:cubicBezTo>
                    <a:pt x="278351" y="426426"/>
                    <a:pt x="278425" y="426501"/>
                    <a:pt x="279324" y="426276"/>
                  </a:cubicBezTo>
                  <a:cubicBezTo>
                    <a:pt x="281892" y="425452"/>
                    <a:pt x="284243" y="424067"/>
                    <a:pt x="286212" y="422233"/>
                  </a:cubicBezTo>
                  <a:cubicBezTo>
                    <a:pt x="287612" y="421102"/>
                    <a:pt x="289604" y="421102"/>
                    <a:pt x="291003" y="422233"/>
                  </a:cubicBezTo>
                  <a:cubicBezTo>
                    <a:pt x="296724" y="426418"/>
                    <a:pt x="302841" y="430027"/>
                    <a:pt x="309271" y="433014"/>
                  </a:cubicBezTo>
                  <a:cubicBezTo>
                    <a:pt x="314408" y="433104"/>
                    <a:pt x="319499" y="432131"/>
                    <a:pt x="324245" y="430169"/>
                  </a:cubicBezTo>
                  <a:lnTo>
                    <a:pt x="323796" y="428148"/>
                  </a:lnTo>
                  <a:cubicBezTo>
                    <a:pt x="321999" y="428020"/>
                    <a:pt x="320202" y="428020"/>
                    <a:pt x="318406" y="428148"/>
                  </a:cubicBezTo>
                  <a:cubicBezTo>
                    <a:pt x="314887" y="428971"/>
                    <a:pt x="313689" y="429271"/>
                    <a:pt x="286437" y="375739"/>
                  </a:cubicBezTo>
                  <a:lnTo>
                    <a:pt x="282618" y="374766"/>
                  </a:lnTo>
                  <a:cubicBezTo>
                    <a:pt x="281488" y="374549"/>
                    <a:pt x="280537" y="373793"/>
                    <a:pt x="280073" y="372744"/>
                  </a:cubicBezTo>
                  <a:cubicBezTo>
                    <a:pt x="279586" y="371704"/>
                    <a:pt x="279586" y="370491"/>
                    <a:pt x="280073" y="369450"/>
                  </a:cubicBezTo>
                  <a:cubicBezTo>
                    <a:pt x="280619" y="367339"/>
                    <a:pt x="280619" y="365123"/>
                    <a:pt x="280073" y="363012"/>
                  </a:cubicBezTo>
                  <a:cubicBezTo>
                    <a:pt x="280073" y="361364"/>
                    <a:pt x="279099" y="360915"/>
                    <a:pt x="277153" y="359867"/>
                  </a:cubicBezTo>
                  <a:cubicBezTo>
                    <a:pt x="275753" y="359208"/>
                    <a:pt x="274502" y="358265"/>
                    <a:pt x="273484" y="357097"/>
                  </a:cubicBezTo>
                  <a:cubicBezTo>
                    <a:pt x="272885" y="356348"/>
                    <a:pt x="271088" y="354177"/>
                    <a:pt x="270040" y="338979"/>
                  </a:cubicBezTo>
                  <a:lnTo>
                    <a:pt x="250125" y="338979"/>
                  </a:lnTo>
                  <a:cubicBezTo>
                    <a:pt x="248014" y="339001"/>
                    <a:pt x="246292" y="337309"/>
                    <a:pt x="246269" y="335198"/>
                  </a:cubicBezTo>
                  <a:cubicBezTo>
                    <a:pt x="246262" y="334644"/>
                    <a:pt x="246374" y="334097"/>
                    <a:pt x="246606" y="333588"/>
                  </a:cubicBezTo>
                  <a:cubicBezTo>
                    <a:pt x="247654" y="331507"/>
                    <a:pt x="248014" y="329148"/>
                    <a:pt x="247654" y="326850"/>
                  </a:cubicBezTo>
                  <a:cubicBezTo>
                    <a:pt x="246382" y="324604"/>
                    <a:pt x="233429" y="309780"/>
                    <a:pt x="221675" y="296902"/>
                  </a:cubicBezTo>
                  <a:cubicBezTo>
                    <a:pt x="221248" y="296408"/>
                    <a:pt x="220941" y="295817"/>
                    <a:pt x="220777" y="295180"/>
                  </a:cubicBezTo>
                  <a:lnTo>
                    <a:pt x="218381" y="285148"/>
                  </a:lnTo>
                  <a:cubicBezTo>
                    <a:pt x="218193" y="284174"/>
                    <a:pt x="218351" y="283171"/>
                    <a:pt x="218830" y="282303"/>
                  </a:cubicBezTo>
                  <a:lnTo>
                    <a:pt x="236499" y="252355"/>
                  </a:lnTo>
                  <a:lnTo>
                    <a:pt x="231258" y="240077"/>
                  </a:lnTo>
                  <a:cubicBezTo>
                    <a:pt x="230659" y="238729"/>
                    <a:pt x="230891" y="237149"/>
                    <a:pt x="231857" y="236034"/>
                  </a:cubicBezTo>
                  <a:cubicBezTo>
                    <a:pt x="234103" y="233338"/>
                    <a:pt x="241964" y="224429"/>
                    <a:pt x="247579" y="223381"/>
                  </a:cubicBezTo>
                  <a:cubicBezTo>
                    <a:pt x="251248" y="222632"/>
                    <a:pt x="264126" y="221434"/>
                    <a:pt x="270489" y="220910"/>
                  </a:cubicBezTo>
                  <a:lnTo>
                    <a:pt x="270489" y="216268"/>
                  </a:lnTo>
                  <a:cubicBezTo>
                    <a:pt x="270482" y="214584"/>
                    <a:pt x="271575" y="213094"/>
                    <a:pt x="273185" y="212600"/>
                  </a:cubicBezTo>
                  <a:lnTo>
                    <a:pt x="275206" y="211926"/>
                  </a:lnTo>
                  <a:cubicBezTo>
                    <a:pt x="269516" y="204439"/>
                    <a:pt x="269965" y="202268"/>
                    <a:pt x="271238" y="200471"/>
                  </a:cubicBezTo>
                  <a:cubicBezTo>
                    <a:pt x="272511" y="198674"/>
                    <a:pt x="279174" y="190663"/>
                    <a:pt x="282394" y="186920"/>
                  </a:cubicBezTo>
                  <a:lnTo>
                    <a:pt x="283966" y="170673"/>
                  </a:lnTo>
                  <a:cubicBezTo>
                    <a:pt x="282423" y="168487"/>
                    <a:pt x="281637" y="165859"/>
                    <a:pt x="281720" y="163186"/>
                  </a:cubicBezTo>
                  <a:cubicBezTo>
                    <a:pt x="282783" y="158267"/>
                    <a:pt x="282933" y="153191"/>
                    <a:pt x="282169" y="148212"/>
                  </a:cubicBezTo>
                  <a:cubicBezTo>
                    <a:pt x="273889" y="148175"/>
                    <a:pt x="266499" y="143016"/>
                    <a:pt x="263602" y="135260"/>
                  </a:cubicBezTo>
                  <a:cubicBezTo>
                    <a:pt x="260689" y="137686"/>
                    <a:pt x="258166" y="140538"/>
                    <a:pt x="256115" y="143720"/>
                  </a:cubicBezTo>
                  <a:cubicBezTo>
                    <a:pt x="258278" y="139213"/>
                    <a:pt x="257477" y="133845"/>
                    <a:pt x="254093" y="130169"/>
                  </a:cubicBezTo>
                  <a:cubicBezTo>
                    <a:pt x="251024" y="126350"/>
                    <a:pt x="246606" y="123506"/>
                    <a:pt x="243537" y="119912"/>
                  </a:cubicBezTo>
                  <a:cubicBezTo>
                    <a:pt x="240385" y="115667"/>
                    <a:pt x="236986" y="111616"/>
                    <a:pt x="233355" y="107783"/>
                  </a:cubicBezTo>
                  <a:cubicBezTo>
                    <a:pt x="229417" y="103755"/>
                    <a:pt x="223247" y="102924"/>
                    <a:pt x="218381" y="105762"/>
                  </a:cubicBezTo>
                  <a:cubicBezTo>
                    <a:pt x="219826" y="113645"/>
                    <a:pt x="215221" y="121387"/>
                    <a:pt x="207600" y="123880"/>
                  </a:cubicBezTo>
                  <a:cubicBezTo>
                    <a:pt x="210400" y="120383"/>
                    <a:pt x="212578" y="116438"/>
                    <a:pt x="214038" y="112200"/>
                  </a:cubicBezTo>
                  <a:cubicBezTo>
                    <a:pt x="215476" y="107880"/>
                    <a:pt x="214503" y="103119"/>
                    <a:pt x="211493" y="99697"/>
                  </a:cubicBezTo>
                  <a:cubicBezTo>
                    <a:pt x="208146" y="96418"/>
                    <a:pt x="202786" y="96418"/>
                    <a:pt x="199439" y="99697"/>
                  </a:cubicBezTo>
                  <a:cubicBezTo>
                    <a:pt x="198166" y="101779"/>
                    <a:pt x="197328" y="104100"/>
                    <a:pt x="196968" y="106510"/>
                  </a:cubicBezTo>
                  <a:cubicBezTo>
                    <a:pt x="195314" y="112889"/>
                    <a:pt x="191405" y="118452"/>
                    <a:pt x="185962" y="122158"/>
                  </a:cubicBezTo>
                  <a:cubicBezTo>
                    <a:pt x="186576" y="114416"/>
                    <a:pt x="190013" y="107169"/>
                    <a:pt x="195620" y="101793"/>
                  </a:cubicBezTo>
                  <a:cubicBezTo>
                    <a:pt x="196624" y="100992"/>
                    <a:pt x="197417" y="99967"/>
                    <a:pt x="197941" y="98799"/>
                  </a:cubicBezTo>
                  <a:cubicBezTo>
                    <a:pt x="198990" y="95504"/>
                    <a:pt x="195096" y="92959"/>
                    <a:pt x="193075" y="90114"/>
                  </a:cubicBezTo>
                  <a:cubicBezTo>
                    <a:pt x="190634" y="86131"/>
                    <a:pt x="191877" y="80920"/>
                    <a:pt x="195860" y="78479"/>
                  </a:cubicBezTo>
                  <a:cubicBezTo>
                    <a:pt x="197103" y="77723"/>
                    <a:pt x="198511" y="77289"/>
                    <a:pt x="199963" y="77236"/>
                  </a:cubicBezTo>
                  <a:lnTo>
                    <a:pt x="173684" y="45043"/>
                  </a:lnTo>
                  <a:cubicBezTo>
                    <a:pt x="169828" y="39937"/>
                    <a:pt x="165351" y="35340"/>
                    <a:pt x="160357" y="31342"/>
                  </a:cubicBezTo>
                  <a:cubicBezTo>
                    <a:pt x="155865" y="28048"/>
                    <a:pt x="150624" y="25801"/>
                    <a:pt x="145833" y="22807"/>
                  </a:cubicBezTo>
                  <a:cubicBezTo>
                    <a:pt x="141041" y="19812"/>
                    <a:pt x="136549" y="15844"/>
                    <a:pt x="131757" y="12550"/>
                  </a:cubicBezTo>
                  <a:cubicBezTo>
                    <a:pt x="124892" y="7960"/>
                    <a:pt x="117502" y="4217"/>
                    <a:pt x="109746" y="1394"/>
                  </a:cubicBezTo>
                  <a:lnTo>
                    <a:pt x="105478" y="-103"/>
                  </a:lnTo>
                  <a:lnTo>
                    <a:pt x="107874" y="3715"/>
                  </a:lnTo>
                  <a:cubicBezTo>
                    <a:pt x="108945" y="5460"/>
                    <a:pt x="108450" y="7736"/>
                    <a:pt x="106751" y="8881"/>
                  </a:cubicBezTo>
                  <a:close/>
                </a:path>
              </a:pathLst>
            </a:custGeom>
            <a:grpFill/>
            <a:ln w="7486" cap="flat">
              <a:solidFill>
                <a:schemeClr val="bg1"/>
              </a:solidFill>
              <a:prstDash val="solid"/>
              <a:miter/>
            </a:ln>
          </p:spPr>
          <p:txBody>
            <a:bodyPr rtlCol="0" anchor="ctr"/>
            <a:lstStyle/>
            <a:p>
              <a:endParaRPr lang="en-US"/>
            </a:p>
          </p:txBody>
        </p:sp>
        <p:sp>
          <p:nvSpPr>
            <p:cNvPr id="90" name="Freeform 89">
              <a:extLst>
                <a:ext uri="{FF2B5EF4-FFF2-40B4-BE49-F238E27FC236}">
                  <a16:creationId xmlns:a16="http://schemas.microsoft.com/office/drawing/2014/main" id="{6CEC7F82-0ED9-7341-A9B2-ACFDAC0B70B3}"/>
                </a:ext>
              </a:extLst>
            </p:cNvPr>
            <p:cNvSpPr/>
            <p:nvPr/>
          </p:nvSpPr>
          <p:spPr>
            <a:xfrm>
              <a:off x="7317712" y="1931719"/>
              <a:ext cx="273894" cy="275768"/>
            </a:xfrm>
            <a:custGeom>
              <a:avLst/>
              <a:gdLst>
                <a:gd name="connsiteX0" fmla="*/ 58386 w 273894"/>
                <a:gd name="connsiteY0" fmla="*/ 54451 h 275768"/>
                <a:gd name="connsiteX1" fmla="*/ 57824 w 273894"/>
                <a:gd name="connsiteY1" fmla="*/ 59820 h 275768"/>
                <a:gd name="connsiteX2" fmla="*/ 56514 w 273894"/>
                <a:gd name="connsiteY2" fmla="*/ 60516 h 275768"/>
                <a:gd name="connsiteX3" fmla="*/ 51947 w 273894"/>
                <a:gd name="connsiteY3" fmla="*/ 61938 h 275768"/>
                <a:gd name="connsiteX4" fmla="*/ 51947 w 273894"/>
                <a:gd name="connsiteY4" fmla="*/ 67329 h 275768"/>
                <a:gd name="connsiteX5" fmla="*/ 48428 w 273894"/>
                <a:gd name="connsiteY5" fmla="*/ 71147 h 275768"/>
                <a:gd name="connsiteX6" fmla="*/ 22748 w 273894"/>
                <a:gd name="connsiteY6" fmla="*/ 73842 h 275768"/>
                <a:gd name="connsiteX7" fmla="*/ 13015 w 273894"/>
                <a:gd name="connsiteY7" fmla="*/ 82153 h 275768"/>
                <a:gd name="connsiteX8" fmla="*/ 18106 w 273894"/>
                <a:gd name="connsiteY8" fmla="*/ 93982 h 275768"/>
                <a:gd name="connsiteX9" fmla="*/ 18106 w 273894"/>
                <a:gd name="connsiteY9" fmla="*/ 97426 h 275768"/>
                <a:gd name="connsiteX10" fmla="*/ -87 w 273894"/>
                <a:gd name="connsiteY10" fmla="*/ 127973 h 275768"/>
                <a:gd name="connsiteX11" fmla="*/ 1710 w 273894"/>
                <a:gd name="connsiteY11" fmla="*/ 135460 h 275768"/>
                <a:gd name="connsiteX12" fmla="*/ 28214 w 273894"/>
                <a:gd name="connsiteY12" fmla="*/ 166530 h 275768"/>
                <a:gd name="connsiteX13" fmla="*/ 28962 w 273894"/>
                <a:gd name="connsiteY13" fmla="*/ 174392 h 275768"/>
                <a:gd name="connsiteX14" fmla="*/ 47155 w 273894"/>
                <a:gd name="connsiteY14" fmla="*/ 174392 h 275768"/>
                <a:gd name="connsiteX15" fmla="*/ 50974 w 273894"/>
                <a:gd name="connsiteY15" fmla="*/ 178060 h 275768"/>
                <a:gd name="connsiteX16" fmla="*/ 53145 w 273894"/>
                <a:gd name="connsiteY16" fmla="*/ 195654 h 275768"/>
                <a:gd name="connsiteX17" fmla="*/ 54343 w 273894"/>
                <a:gd name="connsiteY17" fmla="*/ 196253 h 275768"/>
                <a:gd name="connsiteX18" fmla="*/ 61231 w 273894"/>
                <a:gd name="connsiteY18" fmla="*/ 204863 h 275768"/>
                <a:gd name="connsiteX19" fmla="*/ 61231 w 273894"/>
                <a:gd name="connsiteY19" fmla="*/ 211302 h 275768"/>
                <a:gd name="connsiteX20" fmla="*/ 63253 w 273894"/>
                <a:gd name="connsiteY20" fmla="*/ 211751 h 275768"/>
                <a:gd name="connsiteX21" fmla="*/ 65723 w 273894"/>
                <a:gd name="connsiteY21" fmla="*/ 213773 h 275768"/>
                <a:gd name="connsiteX22" fmla="*/ 92376 w 273894"/>
                <a:gd name="connsiteY22" fmla="*/ 263785 h 275768"/>
                <a:gd name="connsiteX23" fmla="*/ 100312 w 273894"/>
                <a:gd name="connsiteY23" fmla="*/ 263785 h 275768"/>
                <a:gd name="connsiteX24" fmla="*/ 103831 w 273894"/>
                <a:gd name="connsiteY24" fmla="*/ 266780 h 275768"/>
                <a:gd name="connsiteX25" fmla="*/ 105104 w 273894"/>
                <a:gd name="connsiteY25" fmla="*/ 272395 h 275768"/>
                <a:gd name="connsiteX26" fmla="*/ 112067 w 273894"/>
                <a:gd name="connsiteY26" fmla="*/ 273369 h 275768"/>
                <a:gd name="connsiteX27" fmla="*/ 139918 w 273894"/>
                <a:gd name="connsiteY27" fmla="*/ 275615 h 275768"/>
                <a:gd name="connsiteX28" fmla="*/ 136848 w 273894"/>
                <a:gd name="connsiteY28" fmla="*/ 267079 h 275768"/>
                <a:gd name="connsiteX29" fmla="*/ 135726 w 273894"/>
                <a:gd name="connsiteY29" fmla="*/ 264609 h 275768"/>
                <a:gd name="connsiteX30" fmla="*/ 128239 w 273894"/>
                <a:gd name="connsiteY30" fmla="*/ 257122 h 275768"/>
                <a:gd name="connsiteX31" fmla="*/ 125469 w 273894"/>
                <a:gd name="connsiteY31" fmla="*/ 254876 h 275768"/>
                <a:gd name="connsiteX32" fmla="*/ 124645 w 273894"/>
                <a:gd name="connsiteY32" fmla="*/ 250683 h 275768"/>
                <a:gd name="connsiteX33" fmla="*/ 141939 w 273894"/>
                <a:gd name="connsiteY33" fmla="*/ 232340 h 275768"/>
                <a:gd name="connsiteX34" fmla="*/ 153694 w 273894"/>
                <a:gd name="connsiteY34" fmla="*/ 237581 h 275768"/>
                <a:gd name="connsiteX35" fmla="*/ 157288 w 273894"/>
                <a:gd name="connsiteY35" fmla="*/ 240426 h 275768"/>
                <a:gd name="connsiteX36" fmla="*/ 177727 w 273894"/>
                <a:gd name="connsiteY36" fmla="*/ 238105 h 275768"/>
                <a:gd name="connsiteX37" fmla="*/ 205878 w 273894"/>
                <a:gd name="connsiteY37" fmla="*/ 225976 h 275768"/>
                <a:gd name="connsiteX38" fmla="*/ 210070 w 273894"/>
                <a:gd name="connsiteY38" fmla="*/ 224404 h 275768"/>
                <a:gd name="connsiteX39" fmla="*/ 212841 w 273894"/>
                <a:gd name="connsiteY39" fmla="*/ 225602 h 275768"/>
                <a:gd name="connsiteX40" fmla="*/ 213964 w 273894"/>
                <a:gd name="connsiteY40" fmla="*/ 231442 h 275768"/>
                <a:gd name="connsiteX41" fmla="*/ 213964 w 273894"/>
                <a:gd name="connsiteY41" fmla="*/ 233239 h 275768"/>
                <a:gd name="connsiteX42" fmla="*/ 217707 w 273894"/>
                <a:gd name="connsiteY42" fmla="*/ 238629 h 275768"/>
                <a:gd name="connsiteX43" fmla="*/ 225643 w 273894"/>
                <a:gd name="connsiteY43" fmla="*/ 236608 h 275768"/>
                <a:gd name="connsiteX44" fmla="*/ 228713 w 273894"/>
                <a:gd name="connsiteY44" fmla="*/ 237057 h 275768"/>
                <a:gd name="connsiteX45" fmla="*/ 230435 w 273894"/>
                <a:gd name="connsiteY45" fmla="*/ 239677 h 275768"/>
                <a:gd name="connsiteX46" fmla="*/ 231408 w 273894"/>
                <a:gd name="connsiteY46" fmla="*/ 245667 h 275768"/>
                <a:gd name="connsiteX47" fmla="*/ 232756 w 273894"/>
                <a:gd name="connsiteY47" fmla="*/ 245667 h 275768"/>
                <a:gd name="connsiteX48" fmla="*/ 245483 w 273894"/>
                <a:gd name="connsiteY48" fmla="*/ 236533 h 275768"/>
                <a:gd name="connsiteX49" fmla="*/ 250275 w 273894"/>
                <a:gd name="connsiteY49" fmla="*/ 229046 h 275768"/>
                <a:gd name="connsiteX50" fmla="*/ 257762 w 273894"/>
                <a:gd name="connsiteY50" fmla="*/ 214072 h 275768"/>
                <a:gd name="connsiteX51" fmla="*/ 257762 w 273894"/>
                <a:gd name="connsiteY51" fmla="*/ 194307 h 275768"/>
                <a:gd name="connsiteX52" fmla="*/ 258810 w 273894"/>
                <a:gd name="connsiteY52" fmla="*/ 190863 h 275768"/>
                <a:gd name="connsiteX53" fmla="*/ 268468 w 273894"/>
                <a:gd name="connsiteY53" fmla="*/ 180306 h 275768"/>
                <a:gd name="connsiteX54" fmla="*/ 268468 w 273894"/>
                <a:gd name="connsiteY54" fmla="*/ 178584 h 275768"/>
                <a:gd name="connsiteX55" fmla="*/ 268468 w 273894"/>
                <a:gd name="connsiteY55" fmla="*/ 175515 h 275768"/>
                <a:gd name="connsiteX56" fmla="*/ 271912 w 273894"/>
                <a:gd name="connsiteY56" fmla="*/ 168552 h 275768"/>
                <a:gd name="connsiteX57" fmla="*/ 273335 w 273894"/>
                <a:gd name="connsiteY57" fmla="*/ 165557 h 275768"/>
                <a:gd name="connsiteX58" fmla="*/ 247879 w 273894"/>
                <a:gd name="connsiteY58" fmla="*/ 136059 h 275768"/>
                <a:gd name="connsiteX59" fmla="*/ 246981 w 273894"/>
                <a:gd name="connsiteY59" fmla="*/ 133064 h 275768"/>
                <a:gd name="connsiteX60" fmla="*/ 246082 w 273894"/>
                <a:gd name="connsiteY60" fmla="*/ 115994 h 275768"/>
                <a:gd name="connsiteX61" fmla="*/ 240467 w 273894"/>
                <a:gd name="connsiteY61" fmla="*/ 78559 h 275768"/>
                <a:gd name="connsiteX62" fmla="*/ 241291 w 273894"/>
                <a:gd name="connsiteY62" fmla="*/ 75565 h 275768"/>
                <a:gd name="connsiteX63" fmla="*/ 246082 w 273894"/>
                <a:gd name="connsiteY63" fmla="*/ 65382 h 275768"/>
                <a:gd name="connsiteX64" fmla="*/ 269816 w 273894"/>
                <a:gd name="connsiteY64" fmla="*/ 35435 h 275768"/>
                <a:gd name="connsiteX65" fmla="*/ 273784 w 273894"/>
                <a:gd name="connsiteY65" fmla="*/ 19637 h 275768"/>
                <a:gd name="connsiteX66" fmla="*/ 273784 w 273894"/>
                <a:gd name="connsiteY66" fmla="*/ 19637 h 275768"/>
                <a:gd name="connsiteX67" fmla="*/ 268842 w 273894"/>
                <a:gd name="connsiteY67" fmla="*/ 13947 h 275768"/>
                <a:gd name="connsiteX68" fmla="*/ 254618 w 273894"/>
                <a:gd name="connsiteY68" fmla="*/ 11252 h 275768"/>
                <a:gd name="connsiteX69" fmla="*/ 214712 w 273894"/>
                <a:gd name="connsiteY69" fmla="*/ 3765 h 275768"/>
                <a:gd name="connsiteX70" fmla="*/ 189931 w 273894"/>
                <a:gd name="connsiteY70" fmla="*/ 5787 h 275768"/>
                <a:gd name="connsiteX71" fmla="*/ 165973 w 273894"/>
                <a:gd name="connsiteY71" fmla="*/ 770 h 275768"/>
                <a:gd name="connsiteX72" fmla="*/ 150999 w 273894"/>
                <a:gd name="connsiteY72" fmla="*/ 2043 h 275768"/>
                <a:gd name="connsiteX73" fmla="*/ 147293 w 273894"/>
                <a:gd name="connsiteY73" fmla="*/ 15302 h 275768"/>
                <a:gd name="connsiteX74" fmla="*/ 147330 w 273894"/>
                <a:gd name="connsiteY74" fmla="*/ 15370 h 275768"/>
                <a:gd name="connsiteX75" fmla="*/ 93499 w 273894"/>
                <a:gd name="connsiteY75" fmla="*/ 6985 h 275768"/>
                <a:gd name="connsiteX76" fmla="*/ 76280 w 273894"/>
                <a:gd name="connsiteY76" fmla="*/ 5787 h 275768"/>
                <a:gd name="connsiteX77" fmla="*/ 66397 w 273894"/>
                <a:gd name="connsiteY77" fmla="*/ 12225 h 275768"/>
                <a:gd name="connsiteX78" fmla="*/ 64450 w 273894"/>
                <a:gd name="connsiteY78" fmla="*/ 32141 h 275768"/>
                <a:gd name="connsiteX79" fmla="*/ 63552 w 273894"/>
                <a:gd name="connsiteY79" fmla="*/ 34237 h 275768"/>
                <a:gd name="connsiteX80" fmla="*/ 52321 w 273894"/>
                <a:gd name="connsiteY80" fmla="*/ 46291 h 275768"/>
                <a:gd name="connsiteX81" fmla="*/ 58386 w 273894"/>
                <a:gd name="connsiteY81" fmla="*/ 54451 h 27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73894" h="275768">
                  <a:moveTo>
                    <a:pt x="58386" y="54451"/>
                  </a:moveTo>
                  <a:cubicBezTo>
                    <a:pt x="59711" y="56091"/>
                    <a:pt x="59464" y="58494"/>
                    <a:pt x="57824" y="59820"/>
                  </a:cubicBezTo>
                  <a:cubicBezTo>
                    <a:pt x="57443" y="60134"/>
                    <a:pt x="56993" y="60374"/>
                    <a:pt x="56514" y="60516"/>
                  </a:cubicBezTo>
                  <a:lnTo>
                    <a:pt x="51947" y="61938"/>
                  </a:lnTo>
                  <a:lnTo>
                    <a:pt x="51947" y="67329"/>
                  </a:lnTo>
                  <a:cubicBezTo>
                    <a:pt x="51955" y="69328"/>
                    <a:pt x="50420" y="70990"/>
                    <a:pt x="48428" y="71147"/>
                  </a:cubicBezTo>
                  <a:cubicBezTo>
                    <a:pt x="42514" y="71671"/>
                    <a:pt x="26417" y="73094"/>
                    <a:pt x="22748" y="73842"/>
                  </a:cubicBezTo>
                  <a:cubicBezTo>
                    <a:pt x="18990" y="75946"/>
                    <a:pt x="15681" y="78769"/>
                    <a:pt x="13015" y="82153"/>
                  </a:cubicBezTo>
                  <a:lnTo>
                    <a:pt x="18106" y="93982"/>
                  </a:lnTo>
                  <a:cubicBezTo>
                    <a:pt x="18630" y="95068"/>
                    <a:pt x="18630" y="96341"/>
                    <a:pt x="18106" y="97426"/>
                  </a:cubicBezTo>
                  <a:lnTo>
                    <a:pt x="-87" y="127973"/>
                  </a:lnTo>
                  <a:lnTo>
                    <a:pt x="1710" y="135460"/>
                  </a:lnTo>
                  <a:cubicBezTo>
                    <a:pt x="8224" y="142947"/>
                    <a:pt x="26267" y="162862"/>
                    <a:pt x="28214" y="166530"/>
                  </a:cubicBezTo>
                  <a:cubicBezTo>
                    <a:pt x="29277" y="169008"/>
                    <a:pt x="29539" y="171756"/>
                    <a:pt x="28962" y="174392"/>
                  </a:cubicBezTo>
                  <a:lnTo>
                    <a:pt x="47155" y="174392"/>
                  </a:lnTo>
                  <a:cubicBezTo>
                    <a:pt x="49207" y="174392"/>
                    <a:pt x="50892" y="176009"/>
                    <a:pt x="50974" y="178060"/>
                  </a:cubicBezTo>
                  <a:cubicBezTo>
                    <a:pt x="51116" y="183982"/>
                    <a:pt x="51842" y="189875"/>
                    <a:pt x="53145" y="195654"/>
                  </a:cubicBezTo>
                  <a:lnTo>
                    <a:pt x="54343" y="196253"/>
                  </a:lnTo>
                  <a:cubicBezTo>
                    <a:pt x="57974" y="197736"/>
                    <a:pt x="60587" y="200993"/>
                    <a:pt x="61231" y="204863"/>
                  </a:cubicBezTo>
                  <a:cubicBezTo>
                    <a:pt x="61553" y="206997"/>
                    <a:pt x="61553" y="209168"/>
                    <a:pt x="61231" y="211302"/>
                  </a:cubicBezTo>
                  <a:lnTo>
                    <a:pt x="63253" y="211751"/>
                  </a:lnTo>
                  <a:cubicBezTo>
                    <a:pt x="64323" y="212051"/>
                    <a:pt x="65222" y="212784"/>
                    <a:pt x="65723" y="213773"/>
                  </a:cubicBezTo>
                  <a:cubicBezTo>
                    <a:pt x="74857" y="231816"/>
                    <a:pt x="88184" y="257646"/>
                    <a:pt x="92376" y="263785"/>
                  </a:cubicBezTo>
                  <a:cubicBezTo>
                    <a:pt x="94847" y="263785"/>
                    <a:pt x="98216" y="263785"/>
                    <a:pt x="100312" y="263785"/>
                  </a:cubicBezTo>
                  <a:cubicBezTo>
                    <a:pt x="102012" y="263905"/>
                    <a:pt x="103442" y="265118"/>
                    <a:pt x="103831" y="266780"/>
                  </a:cubicBezTo>
                  <a:lnTo>
                    <a:pt x="105104" y="272395"/>
                  </a:lnTo>
                  <a:lnTo>
                    <a:pt x="112067" y="273369"/>
                  </a:lnTo>
                  <a:cubicBezTo>
                    <a:pt x="121246" y="275120"/>
                    <a:pt x="130582" y="275877"/>
                    <a:pt x="139918" y="275615"/>
                  </a:cubicBezTo>
                  <a:cubicBezTo>
                    <a:pt x="139229" y="272657"/>
                    <a:pt x="138196" y="269797"/>
                    <a:pt x="136848" y="267079"/>
                  </a:cubicBezTo>
                  <a:lnTo>
                    <a:pt x="135726" y="264609"/>
                  </a:lnTo>
                  <a:cubicBezTo>
                    <a:pt x="133809" y="261599"/>
                    <a:pt x="131248" y="259039"/>
                    <a:pt x="128239" y="257122"/>
                  </a:cubicBezTo>
                  <a:cubicBezTo>
                    <a:pt x="127258" y="256448"/>
                    <a:pt x="126330" y="255699"/>
                    <a:pt x="125469" y="254876"/>
                  </a:cubicBezTo>
                  <a:cubicBezTo>
                    <a:pt x="124637" y="253648"/>
                    <a:pt x="124338" y="252136"/>
                    <a:pt x="124645" y="250683"/>
                  </a:cubicBezTo>
                  <a:cubicBezTo>
                    <a:pt x="128770" y="243211"/>
                    <a:pt x="134722" y="236900"/>
                    <a:pt x="141939" y="232340"/>
                  </a:cubicBezTo>
                  <a:cubicBezTo>
                    <a:pt x="145983" y="230993"/>
                    <a:pt x="149876" y="234362"/>
                    <a:pt x="153694" y="237581"/>
                  </a:cubicBezTo>
                  <a:cubicBezTo>
                    <a:pt x="154795" y="238652"/>
                    <a:pt x="155992" y="239603"/>
                    <a:pt x="157288" y="240426"/>
                  </a:cubicBezTo>
                  <a:cubicBezTo>
                    <a:pt x="159085" y="240426"/>
                    <a:pt x="171288" y="239003"/>
                    <a:pt x="177727" y="238105"/>
                  </a:cubicBezTo>
                  <a:cubicBezTo>
                    <a:pt x="187445" y="234886"/>
                    <a:pt x="196864" y="230828"/>
                    <a:pt x="205878" y="225976"/>
                  </a:cubicBezTo>
                  <a:cubicBezTo>
                    <a:pt x="209097" y="224404"/>
                    <a:pt x="209097" y="224404"/>
                    <a:pt x="210070" y="224404"/>
                  </a:cubicBezTo>
                  <a:cubicBezTo>
                    <a:pt x="211119" y="224412"/>
                    <a:pt x="212114" y="224846"/>
                    <a:pt x="212841" y="225602"/>
                  </a:cubicBezTo>
                  <a:cubicBezTo>
                    <a:pt x="214113" y="226875"/>
                    <a:pt x="214038" y="228148"/>
                    <a:pt x="213964" y="231442"/>
                  </a:cubicBezTo>
                  <a:lnTo>
                    <a:pt x="213964" y="233239"/>
                  </a:lnTo>
                  <a:cubicBezTo>
                    <a:pt x="215072" y="235125"/>
                    <a:pt x="216322" y="236930"/>
                    <a:pt x="217707" y="238629"/>
                  </a:cubicBezTo>
                  <a:lnTo>
                    <a:pt x="225643" y="236608"/>
                  </a:lnTo>
                  <a:cubicBezTo>
                    <a:pt x="226684" y="236293"/>
                    <a:pt x="227807" y="236458"/>
                    <a:pt x="228713" y="237057"/>
                  </a:cubicBezTo>
                  <a:cubicBezTo>
                    <a:pt x="229664" y="237611"/>
                    <a:pt x="230300" y="238584"/>
                    <a:pt x="230435" y="239677"/>
                  </a:cubicBezTo>
                  <a:cubicBezTo>
                    <a:pt x="230435" y="240726"/>
                    <a:pt x="231109" y="243346"/>
                    <a:pt x="231408" y="245667"/>
                  </a:cubicBezTo>
                  <a:lnTo>
                    <a:pt x="232756" y="245667"/>
                  </a:lnTo>
                  <a:lnTo>
                    <a:pt x="245483" y="236533"/>
                  </a:lnTo>
                  <a:lnTo>
                    <a:pt x="250275" y="229046"/>
                  </a:lnTo>
                  <a:cubicBezTo>
                    <a:pt x="253098" y="224224"/>
                    <a:pt x="255598" y="219223"/>
                    <a:pt x="257762" y="214072"/>
                  </a:cubicBezTo>
                  <a:cubicBezTo>
                    <a:pt x="259125" y="207551"/>
                    <a:pt x="259125" y="200828"/>
                    <a:pt x="257762" y="194307"/>
                  </a:cubicBezTo>
                  <a:cubicBezTo>
                    <a:pt x="257530" y="193056"/>
                    <a:pt x="257919" y="191769"/>
                    <a:pt x="258810" y="190863"/>
                  </a:cubicBezTo>
                  <a:cubicBezTo>
                    <a:pt x="262928" y="186670"/>
                    <a:pt x="267720" y="181429"/>
                    <a:pt x="268468" y="180306"/>
                  </a:cubicBezTo>
                  <a:cubicBezTo>
                    <a:pt x="268566" y="179737"/>
                    <a:pt x="268566" y="179153"/>
                    <a:pt x="268468" y="178584"/>
                  </a:cubicBezTo>
                  <a:cubicBezTo>
                    <a:pt x="268364" y="177566"/>
                    <a:pt x="268364" y="176533"/>
                    <a:pt x="268468" y="175515"/>
                  </a:cubicBezTo>
                  <a:cubicBezTo>
                    <a:pt x="269172" y="172999"/>
                    <a:pt x="270340" y="170633"/>
                    <a:pt x="271912" y="168552"/>
                  </a:cubicBezTo>
                  <a:lnTo>
                    <a:pt x="273335" y="165557"/>
                  </a:lnTo>
                  <a:lnTo>
                    <a:pt x="247879" y="136059"/>
                  </a:lnTo>
                  <a:cubicBezTo>
                    <a:pt x="247145" y="135243"/>
                    <a:pt x="246816" y="134150"/>
                    <a:pt x="246981" y="133064"/>
                  </a:cubicBezTo>
                  <a:cubicBezTo>
                    <a:pt x="247423" y="127359"/>
                    <a:pt x="247123" y="121624"/>
                    <a:pt x="246082" y="115994"/>
                  </a:cubicBezTo>
                  <a:cubicBezTo>
                    <a:pt x="244211" y="104614"/>
                    <a:pt x="240467" y="78559"/>
                    <a:pt x="240467" y="78559"/>
                  </a:cubicBezTo>
                  <a:cubicBezTo>
                    <a:pt x="240302" y="77489"/>
                    <a:pt x="240602" y="76403"/>
                    <a:pt x="241291" y="75565"/>
                  </a:cubicBezTo>
                  <a:cubicBezTo>
                    <a:pt x="243612" y="72562"/>
                    <a:pt x="245244" y="69081"/>
                    <a:pt x="246082" y="65382"/>
                  </a:cubicBezTo>
                  <a:cubicBezTo>
                    <a:pt x="247729" y="57222"/>
                    <a:pt x="263003" y="39702"/>
                    <a:pt x="269816" y="35435"/>
                  </a:cubicBezTo>
                  <a:cubicBezTo>
                    <a:pt x="272631" y="30658"/>
                    <a:pt x="274008" y="25178"/>
                    <a:pt x="273784" y="19637"/>
                  </a:cubicBezTo>
                  <a:cubicBezTo>
                    <a:pt x="273784" y="19637"/>
                    <a:pt x="273784" y="19637"/>
                    <a:pt x="273784" y="19637"/>
                  </a:cubicBezTo>
                  <a:cubicBezTo>
                    <a:pt x="271313" y="18889"/>
                    <a:pt x="270565" y="15819"/>
                    <a:pt x="268842" y="13947"/>
                  </a:cubicBezTo>
                  <a:cubicBezTo>
                    <a:pt x="265548" y="10204"/>
                    <a:pt x="259634" y="11028"/>
                    <a:pt x="254618" y="11252"/>
                  </a:cubicBezTo>
                  <a:cubicBezTo>
                    <a:pt x="241066" y="11776"/>
                    <a:pt x="228189" y="5487"/>
                    <a:pt x="214712" y="3765"/>
                  </a:cubicBezTo>
                  <a:cubicBezTo>
                    <a:pt x="206394" y="3271"/>
                    <a:pt x="198054" y="3952"/>
                    <a:pt x="189931" y="5787"/>
                  </a:cubicBezTo>
                  <a:cubicBezTo>
                    <a:pt x="181321" y="6985"/>
                    <a:pt x="174059" y="2867"/>
                    <a:pt x="165973" y="770"/>
                  </a:cubicBezTo>
                  <a:cubicBezTo>
                    <a:pt x="161001" y="-735"/>
                    <a:pt x="155641" y="-285"/>
                    <a:pt x="150999" y="2043"/>
                  </a:cubicBezTo>
                  <a:cubicBezTo>
                    <a:pt x="146312" y="4679"/>
                    <a:pt x="144650" y="10616"/>
                    <a:pt x="147293" y="15302"/>
                  </a:cubicBezTo>
                  <a:cubicBezTo>
                    <a:pt x="147300" y="15325"/>
                    <a:pt x="147315" y="15347"/>
                    <a:pt x="147330" y="15370"/>
                  </a:cubicBezTo>
                  <a:cubicBezTo>
                    <a:pt x="129287" y="13348"/>
                    <a:pt x="111318" y="10503"/>
                    <a:pt x="93499" y="6985"/>
                  </a:cubicBezTo>
                  <a:cubicBezTo>
                    <a:pt x="87892" y="5472"/>
                    <a:pt x="82044" y="5068"/>
                    <a:pt x="76280" y="5787"/>
                  </a:cubicBezTo>
                  <a:cubicBezTo>
                    <a:pt x="72289" y="6603"/>
                    <a:pt x="68755" y="8909"/>
                    <a:pt x="66397" y="12225"/>
                  </a:cubicBezTo>
                  <a:lnTo>
                    <a:pt x="64450" y="32141"/>
                  </a:lnTo>
                  <a:cubicBezTo>
                    <a:pt x="64390" y="32919"/>
                    <a:pt x="64076" y="33660"/>
                    <a:pt x="63552" y="34237"/>
                  </a:cubicBezTo>
                  <a:lnTo>
                    <a:pt x="52321" y="46291"/>
                  </a:lnTo>
                  <a:cubicBezTo>
                    <a:pt x="54178" y="49128"/>
                    <a:pt x="56200" y="51854"/>
                    <a:pt x="58386" y="54451"/>
                  </a:cubicBezTo>
                  <a:close/>
                </a:path>
              </a:pathLst>
            </a:custGeom>
            <a:grpFill/>
            <a:ln w="7486" cap="flat">
              <a:solidFill>
                <a:schemeClr val="bg1"/>
              </a:solidFill>
              <a:prstDash val="solid"/>
              <a:miter/>
            </a:ln>
          </p:spPr>
          <p:txBody>
            <a:bodyPr rtlCol="0" anchor="ctr"/>
            <a:lstStyle/>
            <a:p>
              <a:endParaRPr lang="en-US"/>
            </a:p>
          </p:txBody>
        </p:sp>
        <p:sp>
          <p:nvSpPr>
            <p:cNvPr id="91" name="Freeform 90">
              <a:extLst>
                <a:ext uri="{FF2B5EF4-FFF2-40B4-BE49-F238E27FC236}">
                  <a16:creationId xmlns:a16="http://schemas.microsoft.com/office/drawing/2014/main" id="{6F63CA79-59C7-7541-9F35-F2259E6E952B}"/>
                </a:ext>
              </a:extLst>
            </p:cNvPr>
            <p:cNvSpPr/>
            <p:nvPr/>
          </p:nvSpPr>
          <p:spPr>
            <a:xfrm>
              <a:off x="7559314" y="1948989"/>
              <a:ext cx="193910" cy="240928"/>
            </a:xfrm>
            <a:custGeom>
              <a:avLst/>
              <a:gdLst>
                <a:gd name="connsiteX0" fmla="*/ 11892 w 193910"/>
                <a:gd name="connsiteY0" fmla="*/ 48936 h 240928"/>
                <a:gd name="connsiteX1" fmla="*/ 6502 w 193910"/>
                <a:gd name="connsiteY1" fmla="*/ 60990 h 240928"/>
                <a:gd name="connsiteX2" fmla="*/ 11892 w 193910"/>
                <a:gd name="connsiteY2" fmla="*/ 96627 h 240928"/>
                <a:gd name="connsiteX3" fmla="*/ 13015 w 193910"/>
                <a:gd name="connsiteY3" fmla="*/ 114147 h 240928"/>
                <a:gd name="connsiteX4" fmla="*/ 38995 w 193910"/>
                <a:gd name="connsiteY4" fmla="*/ 144094 h 240928"/>
                <a:gd name="connsiteX5" fmla="*/ 39594 w 193910"/>
                <a:gd name="connsiteY5" fmla="*/ 148212 h 240928"/>
                <a:gd name="connsiteX6" fmla="*/ 36749 w 193910"/>
                <a:gd name="connsiteY6" fmla="*/ 154127 h 240928"/>
                <a:gd name="connsiteX7" fmla="*/ 34278 w 193910"/>
                <a:gd name="connsiteY7" fmla="*/ 158694 h 240928"/>
                <a:gd name="connsiteX8" fmla="*/ 34278 w 193910"/>
                <a:gd name="connsiteY8" fmla="*/ 160641 h 240928"/>
                <a:gd name="connsiteX9" fmla="*/ 33230 w 193910"/>
                <a:gd name="connsiteY9" fmla="*/ 165657 h 240928"/>
                <a:gd name="connsiteX10" fmla="*/ 23647 w 193910"/>
                <a:gd name="connsiteY10" fmla="*/ 176513 h 240928"/>
                <a:gd name="connsiteX11" fmla="*/ 23122 w 193910"/>
                <a:gd name="connsiteY11" fmla="*/ 198374 h 240928"/>
                <a:gd name="connsiteX12" fmla="*/ 15635 w 193910"/>
                <a:gd name="connsiteY12" fmla="*/ 214846 h 240928"/>
                <a:gd name="connsiteX13" fmla="*/ 10395 w 193910"/>
                <a:gd name="connsiteY13" fmla="*/ 223156 h 240928"/>
                <a:gd name="connsiteX14" fmla="*/ 9421 w 193910"/>
                <a:gd name="connsiteY14" fmla="*/ 224279 h 240928"/>
                <a:gd name="connsiteX15" fmla="*/ -87 w 193910"/>
                <a:gd name="connsiteY15" fmla="*/ 231017 h 240928"/>
                <a:gd name="connsiteX16" fmla="*/ 2758 w 193910"/>
                <a:gd name="connsiteY16" fmla="*/ 232964 h 240928"/>
                <a:gd name="connsiteX17" fmla="*/ 9047 w 193910"/>
                <a:gd name="connsiteY17" fmla="*/ 236408 h 240928"/>
                <a:gd name="connsiteX18" fmla="*/ 13914 w 193910"/>
                <a:gd name="connsiteY18" fmla="*/ 238354 h 240928"/>
                <a:gd name="connsiteX19" fmla="*/ 18106 w 193910"/>
                <a:gd name="connsiteY19" fmla="*/ 238729 h 240928"/>
                <a:gd name="connsiteX20" fmla="*/ 25593 w 193910"/>
                <a:gd name="connsiteY20" fmla="*/ 240825 h 240928"/>
                <a:gd name="connsiteX21" fmla="*/ 31058 w 193910"/>
                <a:gd name="connsiteY21" fmla="*/ 233338 h 240928"/>
                <a:gd name="connsiteX22" fmla="*/ 49177 w 193910"/>
                <a:gd name="connsiteY22" fmla="*/ 222183 h 240928"/>
                <a:gd name="connsiteX23" fmla="*/ 54425 w 193910"/>
                <a:gd name="connsiteY23" fmla="*/ 223837 h 240928"/>
                <a:gd name="connsiteX24" fmla="*/ 54867 w 193910"/>
                <a:gd name="connsiteY24" fmla="*/ 225627 h 240928"/>
                <a:gd name="connsiteX25" fmla="*/ 54867 w 193910"/>
                <a:gd name="connsiteY25" fmla="*/ 227573 h 240928"/>
                <a:gd name="connsiteX26" fmla="*/ 73734 w 193910"/>
                <a:gd name="connsiteY26" fmla="*/ 229445 h 240928"/>
                <a:gd name="connsiteX27" fmla="*/ 78451 w 193910"/>
                <a:gd name="connsiteY27" fmla="*/ 227499 h 240928"/>
                <a:gd name="connsiteX28" fmla="*/ 83018 w 193910"/>
                <a:gd name="connsiteY28" fmla="*/ 228846 h 240928"/>
                <a:gd name="connsiteX29" fmla="*/ 86312 w 193910"/>
                <a:gd name="connsiteY29" fmla="*/ 233338 h 240928"/>
                <a:gd name="connsiteX30" fmla="*/ 87060 w 193910"/>
                <a:gd name="connsiteY30" fmla="*/ 235584 h 240928"/>
                <a:gd name="connsiteX31" fmla="*/ 87060 w 193910"/>
                <a:gd name="connsiteY31" fmla="*/ 237681 h 240928"/>
                <a:gd name="connsiteX32" fmla="*/ 103981 w 193910"/>
                <a:gd name="connsiteY32" fmla="*/ 237681 h 240928"/>
                <a:gd name="connsiteX33" fmla="*/ 121725 w 193910"/>
                <a:gd name="connsiteY33" fmla="*/ 223605 h 240928"/>
                <a:gd name="connsiteX34" fmla="*/ 145234 w 193910"/>
                <a:gd name="connsiteY34" fmla="*/ 176887 h 240928"/>
                <a:gd name="connsiteX35" fmla="*/ 145908 w 193910"/>
                <a:gd name="connsiteY35" fmla="*/ 175539 h 240928"/>
                <a:gd name="connsiteX36" fmla="*/ 162603 w 193910"/>
                <a:gd name="connsiteY36" fmla="*/ 146266 h 240928"/>
                <a:gd name="connsiteX37" fmla="*/ 181396 w 193910"/>
                <a:gd name="connsiteY37" fmla="*/ 123805 h 240928"/>
                <a:gd name="connsiteX38" fmla="*/ 188882 w 193910"/>
                <a:gd name="connsiteY38" fmla="*/ 117441 h 240928"/>
                <a:gd name="connsiteX39" fmla="*/ 193824 w 193910"/>
                <a:gd name="connsiteY39" fmla="*/ 103441 h 240928"/>
                <a:gd name="connsiteX40" fmla="*/ 192102 w 193910"/>
                <a:gd name="connsiteY40" fmla="*/ 100071 h 240928"/>
                <a:gd name="connsiteX41" fmla="*/ 189332 w 193910"/>
                <a:gd name="connsiteY41" fmla="*/ 91911 h 240928"/>
                <a:gd name="connsiteX42" fmla="*/ 175481 w 193910"/>
                <a:gd name="connsiteY42" fmla="*/ 74841 h 240928"/>
                <a:gd name="connsiteX43" fmla="*/ 173085 w 193910"/>
                <a:gd name="connsiteY43" fmla="*/ 92285 h 240928"/>
                <a:gd name="connsiteX44" fmla="*/ 170465 w 193910"/>
                <a:gd name="connsiteY44" fmla="*/ 70199 h 240928"/>
                <a:gd name="connsiteX45" fmla="*/ 114538 w 193910"/>
                <a:gd name="connsiteY45" fmla="*/ 32764 h 240928"/>
                <a:gd name="connsiteX46" fmla="*/ 104131 w 193910"/>
                <a:gd name="connsiteY46" fmla="*/ 23780 h 240928"/>
                <a:gd name="connsiteX47" fmla="*/ 94398 w 193910"/>
                <a:gd name="connsiteY47" fmla="*/ 17790 h 240928"/>
                <a:gd name="connsiteX48" fmla="*/ 85788 w 193910"/>
                <a:gd name="connsiteY48" fmla="*/ 14871 h 240928"/>
                <a:gd name="connsiteX49" fmla="*/ 79124 w 193910"/>
                <a:gd name="connsiteY49" fmla="*/ 14421 h 240928"/>
                <a:gd name="connsiteX50" fmla="*/ 45359 w 193910"/>
                <a:gd name="connsiteY50" fmla="*/ 1843 h 240928"/>
                <a:gd name="connsiteX51" fmla="*/ 41765 w 193910"/>
                <a:gd name="connsiteY51" fmla="*/ -103 h 240928"/>
                <a:gd name="connsiteX52" fmla="*/ 40342 w 193910"/>
                <a:gd name="connsiteY52" fmla="*/ -103 h 240928"/>
                <a:gd name="connsiteX53" fmla="*/ 32481 w 193910"/>
                <a:gd name="connsiteY53" fmla="*/ 24229 h 240928"/>
                <a:gd name="connsiteX54" fmla="*/ 11892 w 193910"/>
                <a:gd name="connsiteY54" fmla="*/ 48936 h 24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93910" h="240928">
                  <a:moveTo>
                    <a:pt x="11892" y="48936"/>
                  </a:moveTo>
                  <a:cubicBezTo>
                    <a:pt x="10934" y="53278"/>
                    <a:pt x="9100" y="57381"/>
                    <a:pt x="6502" y="60990"/>
                  </a:cubicBezTo>
                  <a:cubicBezTo>
                    <a:pt x="7400" y="66755"/>
                    <a:pt x="10320" y="86969"/>
                    <a:pt x="11892" y="96627"/>
                  </a:cubicBezTo>
                  <a:cubicBezTo>
                    <a:pt x="12903" y="102407"/>
                    <a:pt x="13285" y="108285"/>
                    <a:pt x="13015" y="114147"/>
                  </a:cubicBezTo>
                  <a:lnTo>
                    <a:pt x="38995" y="144094"/>
                  </a:lnTo>
                  <a:cubicBezTo>
                    <a:pt x="39953" y="145248"/>
                    <a:pt x="40185" y="146835"/>
                    <a:pt x="39594" y="148212"/>
                  </a:cubicBezTo>
                  <a:lnTo>
                    <a:pt x="36749" y="154127"/>
                  </a:lnTo>
                  <a:cubicBezTo>
                    <a:pt x="35708" y="155519"/>
                    <a:pt x="34870" y="157054"/>
                    <a:pt x="34278" y="158694"/>
                  </a:cubicBezTo>
                  <a:cubicBezTo>
                    <a:pt x="34248" y="159345"/>
                    <a:pt x="34248" y="159989"/>
                    <a:pt x="34278" y="160641"/>
                  </a:cubicBezTo>
                  <a:cubicBezTo>
                    <a:pt x="34286" y="162370"/>
                    <a:pt x="33926" y="164077"/>
                    <a:pt x="33230" y="165657"/>
                  </a:cubicBezTo>
                  <a:cubicBezTo>
                    <a:pt x="30325" y="169520"/>
                    <a:pt x="27120" y="173151"/>
                    <a:pt x="23647" y="176513"/>
                  </a:cubicBezTo>
                  <a:cubicBezTo>
                    <a:pt x="25099" y="183745"/>
                    <a:pt x="24919" y="191217"/>
                    <a:pt x="23122" y="198374"/>
                  </a:cubicBezTo>
                  <a:cubicBezTo>
                    <a:pt x="21034" y="204042"/>
                    <a:pt x="18533" y="209545"/>
                    <a:pt x="15635" y="214846"/>
                  </a:cubicBezTo>
                  <a:lnTo>
                    <a:pt x="10395" y="223156"/>
                  </a:lnTo>
                  <a:cubicBezTo>
                    <a:pt x="10155" y="223598"/>
                    <a:pt x="9826" y="223980"/>
                    <a:pt x="9421" y="224279"/>
                  </a:cubicBezTo>
                  <a:lnTo>
                    <a:pt x="-87" y="231017"/>
                  </a:lnTo>
                  <a:lnTo>
                    <a:pt x="2758" y="232964"/>
                  </a:lnTo>
                  <a:lnTo>
                    <a:pt x="9047" y="236408"/>
                  </a:lnTo>
                  <a:cubicBezTo>
                    <a:pt x="12491" y="238354"/>
                    <a:pt x="12940" y="238354"/>
                    <a:pt x="13914" y="238354"/>
                  </a:cubicBezTo>
                  <a:cubicBezTo>
                    <a:pt x="15321" y="238340"/>
                    <a:pt x="16729" y="238459"/>
                    <a:pt x="18106" y="238729"/>
                  </a:cubicBezTo>
                  <a:cubicBezTo>
                    <a:pt x="20652" y="239223"/>
                    <a:pt x="23160" y="239927"/>
                    <a:pt x="25593" y="240825"/>
                  </a:cubicBezTo>
                  <a:cubicBezTo>
                    <a:pt x="27091" y="238107"/>
                    <a:pt x="28925" y="235592"/>
                    <a:pt x="31058" y="233338"/>
                  </a:cubicBezTo>
                  <a:cubicBezTo>
                    <a:pt x="36793" y="229146"/>
                    <a:pt x="42850" y="225417"/>
                    <a:pt x="49177" y="222183"/>
                  </a:cubicBezTo>
                  <a:cubicBezTo>
                    <a:pt x="51086" y="221187"/>
                    <a:pt x="53437" y="221936"/>
                    <a:pt x="54425" y="223837"/>
                  </a:cubicBezTo>
                  <a:cubicBezTo>
                    <a:pt x="54717" y="224391"/>
                    <a:pt x="54867" y="225005"/>
                    <a:pt x="54867" y="225627"/>
                  </a:cubicBezTo>
                  <a:lnTo>
                    <a:pt x="54867" y="227573"/>
                  </a:lnTo>
                  <a:lnTo>
                    <a:pt x="73734" y="229445"/>
                  </a:lnTo>
                  <a:lnTo>
                    <a:pt x="78451" y="227499"/>
                  </a:lnTo>
                  <a:cubicBezTo>
                    <a:pt x="80098" y="226795"/>
                    <a:pt x="82015" y="227364"/>
                    <a:pt x="83018" y="228846"/>
                  </a:cubicBezTo>
                  <a:lnTo>
                    <a:pt x="86312" y="233338"/>
                  </a:lnTo>
                  <a:cubicBezTo>
                    <a:pt x="86768" y="234005"/>
                    <a:pt x="87031" y="234783"/>
                    <a:pt x="87060" y="235584"/>
                  </a:cubicBezTo>
                  <a:lnTo>
                    <a:pt x="87060" y="237681"/>
                  </a:lnTo>
                  <a:lnTo>
                    <a:pt x="103981" y="237681"/>
                  </a:lnTo>
                  <a:cubicBezTo>
                    <a:pt x="110143" y="233316"/>
                    <a:pt x="116072" y="228614"/>
                    <a:pt x="121725" y="223605"/>
                  </a:cubicBezTo>
                  <a:cubicBezTo>
                    <a:pt x="135576" y="211776"/>
                    <a:pt x="145159" y="177187"/>
                    <a:pt x="145234" y="176887"/>
                  </a:cubicBezTo>
                  <a:cubicBezTo>
                    <a:pt x="145368" y="176400"/>
                    <a:pt x="145593" y="175936"/>
                    <a:pt x="145908" y="175539"/>
                  </a:cubicBezTo>
                  <a:cubicBezTo>
                    <a:pt x="152384" y="166331"/>
                    <a:pt x="157977" y="156530"/>
                    <a:pt x="162603" y="146266"/>
                  </a:cubicBezTo>
                  <a:cubicBezTo>
                    <a:pt x="166451" y="137049"/>
                    <a:pt x="173002" y="129218"/>
                    <a:pt x="181396" y="123805"/>
                  </a:cubicBezTo>
                  <a:cubicBezTo>
                    <a:pt x="184195" y="122076"/>
                    <a:pt x="186719" y="119927"/>
                    <a:pt x="188882" y="117441"/>
                  </a:cubicBezTo>
                  <a:cubicBezTo>
                    <a:pt x="192012" y="113436"/>
                    <a:pt x="193749" y="108524"/>
                    <a:pt x="193824" y="103441"/>
                  </a:cubicBezTo>
                  <a:cubicBezTo>
                    <a:pt x="193060" y="102422"/>
                    <a:pt x="192476" y="101284"/>
                    <a:pt x="192102" y="100071"/>
                  </a:cubicBezTo>
                  <a:lnTo>
                    <a:pt x="189332" y="91911"/>
                  </a:lnTo>
                  <a:cubicBezTo>
                    <a:pt x="186936" y="84424"/>
                    <a:pt x="183192" y="76263"/>
                    <a:pt x="175481" y="74841"/>
                  </a:cubicBezTo>
                  <a:cubicBezTo>
                    <a:pt x="176267" y="80763"/>
                    <a:pt x="175444" y="86790"/>
                    <a:pt x="173085" y="92285"/>
                  </a:cubicBezTo>
                  <a:cubicBezTo>
                    <a:pt x="172187" y="84798"/>
                    <a:pt x="171288" y="77311"/>
                    <a:pt x="170465" y="70199"/>
                  </a:cubicBezTo>
                  <a:cubicBezTo>
                    <a:pt x="150175" y="60383"/>
                    <a:pt x="131353" y="47783"/>
                    <a:pt x="114538" y="32764"/>
                  </a:cubicBezTo>
                  <a:cubicBezTo>
                    <a:pt x="111093" y="29695"/>
                    <a:pt x="107799" y="26550"/>
                    <a:pt x="104131" y="23780"/>
                  </a:cubicBezTo>
                  <a:cubicBezTo>
                    <a:pt x="101069" y="21496"/>
                    <a:pt x="97812" y="19490"/>
                    <a:pt x="94398" y="17790"/>
                  </a:cubicBezTo>
                  <a:cubicBezTo>
                    <a:pt x="91703" y="16360"/>
                    <a:pt x="88798" y="15380"/>
                    <a:pt x="85788" y="14871"/>
                  </a:cubicBezTo>
                  <a:cubicBezTo>
                    <a:pt x="83579" y="14571"/>
                    <a:pt x="81356" y="14421"/>
                    <a:pt x="79124" y="14421"/>
                  </a:cubicBezTo>
                  <a:cubicBezTo>
                    <a:pt x="66846" y="13792"/>
                    <a:pt x="55054" y="9405"/>
                    <a:pt x="45359" y="1843"/>
                  </a:cubicBezTo>
                  <a:cubicBezTo>
                    <a:pt x="44326" y="923"/>
                    <a:pt x="43098" y="256"/>
                    <a:pt x="41765" y="-103"/>
                  </a:cubicBezTo>
                  <a:lnTo>
                    <a:pt x="40342" y="-103"/>
                  </a:lnTo>
                  <a:cubicBezTo>
                    <a:pt x="40342" y="7384"/>
                    <a:pt x="38770" y="20486"/>
                    <a:pt x="32481" y="24229"/>
                  </a:cubicBezTo>
                  <a:cubicBezTo>
                    <a:pt x="23856" y="30818"/>
                    <a:pt x="16819" y="39263"/>
                    <a:pt x="11892" y="48936"/>
                  </a:cubicBezTo>
                  <a:close/>
                </a:path>
              </a:pathLst>
            </a:custGeom>
            <a:grpFill/>
            <a:ln w="7486" cap="flat">
              <a:solidFill>
                <a:schemeClr val="bg1"/>
              </a:solidFill>
              <a:prstDash val="solid"/>
              <a:miter/>
            </a:ln>
          </p:spPr>
          <p:txBody>
            <a:bodyPr rtlCol="0" anchor="ctr"/>
            <a:lstStyle/>
            <a:p>
              <a:endParaRPr lang="en-US"/>
            </a:p>
          </p:txBody>
        </p:sp>
        <p:sp>
          <p:nvSpPr>
            <p:cNvPr id="92" name="Freeform 91">
              <a:extLst>
                <a:ext uri="{FF2B5EF4-FFF2-40B4-BE49-F238E27FC236}">
                  <a16:creationId xmlns:a16="http://schemas.microsoft.com/office/drawing/2014/main" id="{19F4932D-CFCC-484D-96B5-0E3FA1F73498}"/>
                </a:ext>
              </a:extLst>
            </p:cNvPr>
            <p:cNvSpPr/>
            <p:nvPr/>
          </p:nvSpPr>
          <p:spPr>
            <a:xfrm>
              <a:off x="6230090" y="1989119"/>
              <a:ext cx="2677727" cy="2733766"/>
            </a:xfrm>
            <a:custGeom>
              <a:avLst/>
              <a:gdLst>
                <a:gd name="connsiteX0" fmla="*/ 2670340 w 2677727"/>
                <a:gd name="connsiteY0" fmla="*/ 824280 h 2733766"/>
                <a:gd name="connsiteX1" fmla="*/ 2642040 w 2677727"/>
                <a:gd name="connsiteY1" fmla="*/ 724479 h 2733766"/>
                <a:gd name="connsiteX2" fmla="*/ 2632232 w 2677727"/>
                <a:gd name="connsiteY2" fmla="*/ 700296 h 2733766"/>
                <a:gd name="connsiteX3" fmla="*/ 2609771 w 2677727"/>
                <a:gd name="connsiteY3" fmla="*/ 687344 h 2733766"/>
                <a:gd name="connsiteX4" fmla="*/ 2593450 w 2677727"/>
                <a:gd name="connsiteY4" fmla="*/ 691162 h 2733766"/>
                <a:gd name="connsiteX5" fmla="*/ 2515436 w 2677727"/>
                <a:gd name="connsiteY5" fmla="*/ 665857 h 2733766"/>
                <a:gd name="connsiteX6" fmla="*/ 2507426 w 2677727"/>
                <a:gd name="connsiteY6" fmla="*/ 657022 h 2733766"/>
                <a:gd name="connsiteX7" fmla="*/ 2495371 w 2677727"/>
                <a:gd name="connsiteY7" fmla="*/ 652904 h 2733766"/>
                <a:gd name="connsiteX8" fmla="*/ 2461606 w 2677727"/>
                <a:gd name="connsiteY8" fmla="*/ 631716 h 2733766"/>
                <a:gd name="connsiteX9" fmla="*/ 2420428 w 2677727"/>
                <a:gd name="connsiteY9" fmla="*/ 597726 h 2733766"/>
                <a:gd name="connsiteX10" fmla="*/ 2351473 w 2677727"/>
                <a:gd name="connsiteY10" fmla="*/ 550409 h 2733766"/>
                <a:gd name="connsiteX11" fmla="*/ 2270465 w 2677727"/>
                <a:gd name="connsiteY11" fmla="*/ 533713 h 2733766"/>
                <a:gd name="connsiteX12" fmla="*/ 2229287 w 2677727"/>
                <a:gd name="connsiteY12" fmla="*/ 538954 h 2733766"/>
                <a:gd name="connsiteX13" fmla="*/ 2190729 w 2677727"/>
                <a:gd name="connsiteY13" fmla="*/ 522782 h 2733766"/>
                <a:gd name="connsiteX14" fmla="*/ 2177702 w 2677727"/>
                <a:gd name="connsiteY14" fmla="*/ 533863 h 2733766"/>
                <a:gd name="connsiteX15" fmla="*/ 2169339 w 2677727"/>
                <a:gd name="connsiteY15" fmla="*/ 522011 h 2733766"/>
                <a:gd name="connsiteX16" fmla="*/ 2168269 w 2677727"/>
                <a:gd name="connsiteY16" fmla="*/ 521884 h 2733766"/>
                <a:gd name="connsiteX17" fmla="*/ 2162728 w 2677727"/>
                <a:gd name="connsiteY17" fmla="*/ 527199 h 2733766"/>
                <a:gd name="connsiteX18" fmla="*/ 2144011 w 2677727"/>
                <a:gd name="connsiteY18" fmla="*/ 525627 h 2733766"/>
                <a:gd name="connsiteX19" fmla="*/ 2130460 w 2677727"/>
                <a:gd name="connsiteY19" fmla="*/ 515070 h 2733766"/>
                <a:gd name="connsiteX20" fmla="*/ 2096020 w 2677727"/>
                <a:gd name="connsiteY20" fmla="*/ 502942 h 2733766"/>
                <a:gd name="connsiteX21" fmla="*/ 2088084 w 2677727"/>
                <a:gd name="connsiteY21" fmla="*/ 501145 h 2733766"/>
                <a:gd name="connsiteX22" fmla="*/ 2081421 w 2677727"/>
                <a:gd name="connsiteY22" fmla="*/ 505038 h 2733766"/>
                <a:gd name="connsiteX23" fmla="*/ 2083967 w 2677727"/>
                <a:gd name="connsiteY23" fmla="*/ 511252 h 2733766"/>
                <a:gd name="connsiteX24" fmla="*/ 2077677 w 2677727"/>
                <a:gd name="connsiteY24" fmla="*/ 513947 h 2733766"/>
                <a:gd name="connsiteX25" fmla="*/ 2073560 w 2677727"/>
                <a:gd name="connsiteY25" fmla="*/ 511477 h 2733766"/>
                <a:gd name="connsiteX26" fmla="*/ 2060982 w 2677727"/>
                <a:gd name="connsiteY26" fmla="*/ 515595 h 2733766"/>
                <a:gd name="connsiteX27" fmla="*/ 2062928 w 2677727"/>
                <a:gd name="connsiteY27" fmla="*/ 508856 h 2733766"/>
                <a:gd name="connsiteX28" fmla="*/ 2069816 w 2677727"/>
                <a:gd name="connsiteY28" fmla="*/ 504963 h 2733766"/>
                <a:gd name="connsiteX29" fmla="*/ 2071314 w 2677727"/>
                <a:gd name="connsiteY29" fmla="*/ 498150 h 2733766"/>
                <a:gd name="connsiteX30" fmla="*/ 2060832 w 2677727"/>
                <a:gd name="connsiteY30" fmla="*/ 503990 h 2733766"/>
                <a:gd name="connsiteX31" fmla="*/ 2043462 w 2677727"/>
                <a:gd name="connsiteY31" fmla="*/ 524579 h 2733766"/>
                <a:gd name="connsiteX32" fmla="*/ 2032906 w 2677727"/>
                <a:gd name="connsiteY32" fmla="*/ 535884 h 2733766"/>
                <a:gd name="connsiteX33" fmla="*/ 2030959 w 2677727"/>
                <a:gd name="connsiteY33" fmla="*/ 530194 h 2733766"/>
                <a:gd name="connsiteX34" fmla="*/ 2024895 w 2677727"/>
                <a:gd name="connsiteY34" fmla="*/ 532814 h 2733766"/>
                <a:gd name="connsiteX35" fmla="*/ 2034778 w 2677727"/>
                <a:gd name="connsiteY35" fmla="*/ 523680 h 2733766"/>
                <a:gd name="connsiteX36" fmla="*/ 2043836 w 2677727"/>
                <a:gd name="connsiteY36" fmla="*/ 514022 h 2733766"/>
                <a:gd name="connsiteX37" fmla="*/ 2039120 w 2677727"/>
                <a:gd name="connsiteY37" fmla="*/ 507134 h 2733766"/>
                <a:gd name="connsiteX38" fmla="*/ 2024146 w 2677727"/>
                <a:gd name="connsiteY38" fmla="*/ 515670 h 2733766"/>
                <a:gd name="connsiteX39" fmla="*/ 2022873 w 2677727"/>
                <a:gd name="connsiteY39" fmla="*/ 521060 h 2733766"/>
                <a:gd name="connsiteX40" fmla="*/ 2019804 w 2677727"/>
                <a:gd name="connsiteY40" fmla="*/ 528547 h 2733766"/>
                <a:gd name="connsiteX41" fmla="*/ 2021151 w 2677727"/>
                <a:gd name="connsiteY41" fmla="*/ 535510 h 2733766"/>
                <a:gd name="connsiteX42" fmla="*/ 2017034 w 2677727"/>
                <a:gd name="connsiteY42" fmla="*/ 540900 h 2733766"/>
                <a:gd name="connsiteX43" fmla="*/ 1995621 w 2677727"/>
                <a:gd name="connsiteY43" fmla="*/ 557970 h 2733766"/>
                <a:gd name="connsiteX44" fmla="*/ 1989107 w 2677727"/>
                <a:gd name="connsiteY44" fmla="*/ 558420 h 2733766"/>
                <a:gd name="connsiteX45" fmla="*/ 1994273 w 2677727"/>
                <a:gd name="connsiteY45" fmla="*/ 553853 h 2733766"/>
                <a:gd name="connsiteX46" fmla="*/ 1999739 w 2677727"/>
                <a:gd name="connsiteY46" fmla="*/ 548761 h 2733766"/>
                <a:gd name="connsiteX47" fmla="*/ 2001536 w 2677727"/>
                <a:gd name="connsiteY47" fmla="*/ 545991 h 2733766"/>
                <a:gd name="connsiteX48" fmla="*/ 2004530 w 2677727"/>
                <a:gd name="connsiteY48" fmla="*/ 545991 h 2733766"/>
                <a:gd name="connsiteX49" fmla="*/ 2015386 w 2677727"/>
                <a:gd name="connsiteY49" fmla="*/ 538504 h 2733766"/>
                <a:gd name="connsiteX50" fmla="*/ 2009771 w 2677727"/>
                <a:gd name="connsiteY50" fmla="*/ 526675 h 2733766"/>
                <a:gd name="connsiteX51" fmla="*/ 1999963 w 2677727"/>
                <a:gd name="connsiteY51" fmla="*/ 546965 h 2733766"/>
                <a:gd name="connsiteX52" fmla="*/ 2002060 w 2677727"/>
                <a:gd name="connsiteY52" fmla="*/ 530868 h 2733766"/>
                <a:gd name="connsiteX53" fmla="*/ 2006178 w 2677727"/>
                <a:gd name="connsiteY53" fmla="*/ 521434 h 2733766"/>
                <a:gd name="connsiteX54" fmla="*/ 2009472 w 2677727"/>
                <a:gd name="connsiteY54" fmla="*/ 516568 h 2733766"/>
                <a:gd name="connsiteX55" fmla="*/ 2013215 w 2677727"/>
                <a:gd name="connsiteY55" fmla="*/ 512824 h 2733766"/>
                <a:gd name="connsiteX56" fmla="*/ 2012092 w 2677727"/>
                <a:gd name="connsiteY56" fmla="*/ 509455 h 2733766"/>
                <a:gd name="connsiteX57" fmla="*/ 2014338 w 2677727"/>
                <a:gd name="connsiteY57" fmla="*/ 507359 h 2733766"/>
                <a:gd name="connsiteX58" fmla="*/ 2018044 w 2677727"/>
                <a:gd name="connsiteY58" fmla="*/ 490506 h 2733766"/>
                <a:gd name="connsiteX59" fmla="*/ 2016584 w 2677727"/>
                <a:gd name="connsiteY59" fmla="*/ 488642 h 2733766"/>
                <a:gd name="connsiteX60" fmla="*/ 2011793 w 2677727"/>
                <a:gd name="connsiteY60" fmla="*/ 490214 h 2733766"/>
                <a:gd name="connsiteX61" fmla="*/ 2008199 w 2677727"/>
                <a:gd name="connsiteY61" fmla="*/ 487369 h 2733766"/>
                <a:gd name="connsiteX62" fmla="*/ 2010295 w 2677727"/>
                <a:gd name="connsiteY62" fmla="*/ 483700 h 2733766"/>
                <a:gd name="connsiteX63" fmla="*/ 2008199 w 2677727"/>
                <a:gd name="connsiteY63" fmla="*/ 469326 h 2733766"/>
                <a:gd name="connsiteX64" fmla="*/ 1992551 w 2677727"/>
                <a:gd name="connsiteY64" fmla="*/ 462363 h 2733766"/>
                <a:gd name="connsiteX65" fmla="*/ 1997567 w 2677727"/>
                <a:gd name="connsiteY65" fmla="*/ 453528 h 2733766"/>
                <a:gd name="connsiteX66" fmla="*/ 1991054 w 2677727"/>
                <a:gd name="connsiteY66" fmla="*/ 453528 h 2733766"/>
                <a:gd name="connsiteX67" fmla="*/ 1984915 w 2677727"/>
                <a:gd name="connsiteY67" fmla="*/ 452779 h 2733766"/>
                <a:gd name="connsiteX68" fmla="*/ 1985664 w 2677727"/>
                <a:gd name="connsiteY68" fmla="*/ 450009 h 2733766"/>
                <a:gd name="connsiteX69" fmla="*/ 1979599 w 2677727"/>
                <a:gd name="connsiteY69" fmla="*/ 444843 h 2733766"/>
                <a:gd name="connsiteX70" fmla="*/ 1959085 w 2677727"/>
                <a:gd name="connsiteY70" fmla="*/ 454576 h 2733766"/>
                <a:gd name="connsiteX71" fmla="*/ 1957737 w 2677727"/>
                <a:gd name="connsiteY71" fmla="*/ 460042 h 2733766"/>
                <a:gd name="connsiteX72" fmla="*/ 1953320 w 2677727"/>
                <a:gd name="connsiteY72" fmla="*/ 462887 h 2733766"/>
                <a:gd name="connsiteX73" fmla="*/ 1951748 w 2677727"/>
                <a:gd name="connsiteY73" fmla="*/ 454576 h 2733766"/>
                <a:gd name="connsiteX74" fmla="*/ 1952197 w 2677727"/>
                <a:gd name="connsiteY74" fmla="*/ 446490 h 2733766"/>
                <a:gd name="connsiteX75" fmla="*/ 1945983 w 2677727"/>
                <a:gd name="connsiteY75" fmla="*/ 439528 h 2733766"/>
                <a:gd name="connsiteX76" fmla="*/ 1928389 w 2677727"/>
                <a:gd name="connsiteY76" fmla="*/ 429196 h 2733766"/>
                <a:gd name="connsiteX77" fmla="*/ 1911169 w 2677727"/>
                <a:gd name="connsiteY77" fmla="*/ 419238 h 2733766"/>
                <a:gd name="connsiteX78" fmla="*/ 1898890 w 2677727"/>
                <a:gd name="connsiteY78" fmla="*/ 420661 h 2733766"/>
                <a:gd name="connsiteX79" fmla="*/ 1893395 w 2677727"/>
                <a:gd name="connsiteY79" fmla="*/ 408974 h 2733766"/>
                <a:gd name="connsiteX80" fmla="*/ 1892077 w 2677727"/>
                <a:gd name="connsiteY80" fmla="*/ 408607 h 2733766"/>
                <a:gd name="connsiteX81" fmla="*/ 1882890 w 2677727"/>
                <a:gd name="connsiteY81" fmla="*/ 417688 h 2733766"/>
                <a:gd name="connsiteX82" fmla="*/ 1879275 w 2677727"/>
                <a:gd name="connsiteY82" fmla="*/ 416917 h 2733766"/>
                <a:gd name="connsiteX83" fmla="*/ 1878675 w 2677727"/>
                <a:gd name="connsiteY83" fmla="*/ 408008 h 2733766"/>
                <a:gd name="connsiteX84" fmla="*/ 1867520 w 2677727"/>
                <a:gd name="connsiteY84" fmla="*/ 410179 h 2733766"/>
                <a:gd name="connsiteX85" fmla="*/ 1867520 w 2677727"/>
                <a:gd name="connsiteY85" fmla="*/ 403441 h 2733766"/>
                <a:gd name="connsiteX86" fmla="*/ 1843787 w 2677727"/>
                <a:gd name="connsiteY86" fmla="*/ 397077 h 2733766"/>
                <a:gd name="connsiteX87" fmla="*/ 1831284 w 2677727"/>
                <a:gd name="connsiteY87" fmla="*/ 394157 h 2733766"/>
                <a:gd name="connsiteX88" fmla="*/ 1820503 w 2677727"/>
                <a:gd name="connsiteY88" fmla="*/ 385397 h 2733766"/>
                <a:gd name="connsiteX89" fmla="*/ 1813016 w 2677727"/>
                <a:gd name="connsiteY89" fmla="*/ 390938 h 2733766"/>
                <a:gd name="connsiteX90" fmla="*/ 1794149 w 2677727"/>
                <a:gd name="connsiteY90" fmla="*/ 385697 h 2733766"/>
                <a:gd name="connsiteX91" fmla="*/ 1782918 w 2677727"/>
                <a:gd name="connsiteY91" fmla="*/ 388542 h 2733766"/>
                <a:gd name="connsiteX92" fmla="*/ 1764126 w 2677727"/>
                <a:gd name="connsiteY92" fmla="*/ 397227 h 2733766"/>
                <a:gd name="connsiteX93" fmla="*/ 1749901 w 2677727"/>
                <a:gd name="connsiteY93" fmla="*/ 406810 h 2733766"/>
                <a:gd name="connsiteX94" fmla="*/ 1733729 w 2677727"/>
                <a:gd name="connsiteY94" fmla="*/ 440875 h 2733766"/>
                <a:gd name="connsiteX95" fmla="*/ 1725119 w 2677727"/>
                <a:gd name="connsiteY95" fmla="*/ 440875 h 2733766"/>
                <a:gd name="connsiteX96" fmla="*/ 1719579 w 2677727"/>
                <a:gd name="connsiteY96" fmla="*/ 448362 h 2733766"/>
                <a:gd name="connsiteX97" fmla="*/ 1702060 w 2677727"/>
                <a:gd name="connsiteY97" fmla="*/ 468726 h 2733766"/>
                <a:gd name="connsiteX98" fmla="*/ 1706552 w 2677727"/>
                <a:gd name="connsiteY98" fmla="*/ 460865 h 2733766"/>
                <a:gd name="connsiteX99" fmla="*/ 1707675 w 2677727"/>
                <a:gd name="connsiteY99" fmla="*/ 452929 h 2733766"/>
                <a:gd name="connsiteX100" fmla="*/ 1676230 w 2677727"/>
                <a:gd name="connsiteY100" fmla="*/ 505338 h 2733766"/>
                <a:gd name="connsiteX101" fmla="*/ 1664550 w 2677727"/>
                <a:gd name="connsiteY101" fmla="*/ 521958 h 2733766"/>
                <a:gd name="connsiteX102" fmla="*/ 1682594 w 2677727"/>
                <a:gd name="connsiteY102" fmla="*/ 468801 h 2733766"/>
                <a:gd name="connsiteX103" fmla="*/ 1683567 w 2677727"/>
                <a:gd name="connsiteY103" fmla="*/ 463635 h 2733766"/>
                <a:gd name="connsiteX104" fmla="*/ 1676604 w 2677727"/>
                <a:gd name="connsiteY104" fmla="*/ 463037 h 2733766"/>
                <a:gd name="connsiteX105" fmla="*/ 1653544 w 2677727"/>
                <a:gd name="connsiteY105" fmla="*/ 471721 h 2733766"/>
                <a:gd name="connsiteX106" fmla="*/ 1643886 w 2677727"/>
                <a:gd name="connsiteY106" fmla="*/ 473443 h 2733766"/>
                <a:gd name="connsiteX107" fmla="*/ 1635651 w 2677727"/>
                <a:gd name="connsiteY107" fmla="*/ 469999 h 2733766"/>
                <a:gd name="connsiteX108" fmla="*/ 1621426 w 2677727"/>
                <a:gd name="connsiteY108" fmla="*/ 473443 h 2733766"/>
                <a:gd name="connsiteX109" fmla="*/ 1607949 w 2677727"/>
                <a:gd name="connsiteY109" fmla="*/ 479732 h 2733766"/>
                <a:gd name="connsiteX110" fmla="*/ 1596943 w 2677727"/>
                <a:gd name="connsiteY110" fmla="*/ 472245 h 2733766"/>
                <a:gd name="connsiteX111" fmla="*/ 1609147 w 2677727"/>
                <a:gd name="connsiteY111" fmla="*/ 470748 h 2733766"/>
                <a:gd name="connsiteX112" fmla="*/ 1616185 w 2677727"/>
                <a:gd name="connsiteY112" fmla="*/ 461689 h 2733766"/>
                <a:gd name="connsiteX113" fmla="*/ 1624945 w 2677727"/>
                <a:gd name="connsiteY113" fmla="*/ 466031 h 2733766"/>
                <a:gd name="connsiteX114" fmla="*/ 1626367 w 2677727"/>
                <a:gd name="connsiteY114" fmla="*/ 460266 h 2733766"/>
                <a:gd name="connsiteX115" fmla="*/ 1646057 w 2677727"/>
                <a:gd name="connsiteY115" fmla="*/ 464758 h 2733766"/>
                <a:gd name="connsiteX116" fmla="*/ 1670091 w 2677727"/>
                <a:gd name="connsiteY116" fmla="*/ 460266 h 2733766"/>
                <a:gd name="connsiteX117" fmla="*/ 1669117 w 2677727"/>
                <a:gd name="connsiteY117" fmla="*/ 455999 h 2733766"/>
                <a:gd name="connsiteX118" fmla="*/ 1692177 w 2677727"/>
                <a:gd name="connsiteY118" fmla="*/ 453453 h 2733766"/>
                <a:gd name="connsiteX119" fmla="*/ 1716959 w 2677727"/>
                <a:gd name="connsiteY119" fmla="*/ 439078 h 2733766"/>
                <a:gd name="connsiteX120" fmla="*/ 1722873 w 2677727"/>
                <a:gd name="connsiteY120" fmla="*/ 416618 h 2733766"/>
                <a:gd name="connsiteX121" fmla="*/ 1738521 w 2677727"/>
                <a:gd name="connsiteY121" fmla="*/ 402692 h 2733766"/>
                <a:gd name="connsiteX122" fmla="*/ 1738521 w 2677727"/>
                <a:gd name="connsiteY122" fmla="*/ 384723 h 2733766"/>
                <a:gd name="connsiteX123" fmla="*/ 1738521 w 2677727"/>
                <a:gd name="connsiteY123" fmla="*/ 374916 h 2733766"/>
                <a:gd name="connsiteX124" fmla="*/ 1746382 w 2677727"/>
                <a:gd name="connsiteY124" fmla="*/ 366530 h 2733766"/>
                <a:gd name="connsiteX125" fmla="*/ 1739794 w 2677727"/>
                <a:gd name="connsiteY125" fmla="*/ 361889 h 2733766"/>
                <a:gd name="connsiteX126" fmla="*/ 1725568 w 2677727"/>
                <a:gd name="connsiteY126" fmla="*/ 361889 h 2733766"/>
                <a:gd name="connsiteX127" fmla="*/ 1715611 w 2677727"/>
                <a:gd name="connsiteY127" fmla="*/ 362562 h 2733766"/>
                <a:gd name="connsiteX128" fmla="*/ 1710071 w 2677727"/>
                <a:gd name="connsiteY128" fmla="*/ 359867 h 2733766"/>
                <a:gd name="connsiteX129" fmla="*/ 1686188 w 2677727"/>
                <a:gd name="connsiteY129" fmla="*/ 356348 h 2733766"/>
                <a:gd name="connsiteX130" fmla="*/ 1675706 w 2677727"/>
                <a:gd name="connsiteY130" fmla="*/ 361739 h 2733766"/>
                <a:gd name="connsiteX131" fmla="*/ 1652497 w 2677727"/>
                <a:gd name="connsiteY131" fmla="*/ 359867 h 2733766"/>
                <a:gd name="connsiteX132" fmla="*/ 1646282 w 2677727"/>
                <a:gd name="connsiteY132" fmla="*/ 357247 h 2733766"/>
                <a:gd name="connsiteX133" fmla="*/ 1639993 w 2677727"/>
                <a:gd name="connsiteY133" fmla="*/ 358070 h 2733766"/>
                <a:gd name="connsiteX134" fmla="*/ 1619105 w 2677727"/>
                <a:gd name="connsiteY134" fmla="*/ 353204 h 2733766"/>
                <a:gd name="connsiteX135" fmla="*/ 1608249 w 2677727"/>
                <a:gd name="connsiteY135" fmla="*/ 349685 h 2733766"/>
                <a:gd name="connsiteX136" fmla="*/ 1605778 w 2677727"/>
                <a:gd name="connsiteY136" fmla="*/ 352305 h 2733766"/>
                <a:gd name="connsiteX137" fmla="*/ 1588334 w 2677727"/>
                <a:gd name="connsiteY137" fmla="*/ 374242 h 2733766"/>
                <a:gd name="connsiteX138" fmla="*/ 1585788 w 2677727"/>
                <a:gd name="connsiteY138" fmla="*/ 384424 h 2733766"/>
                <a:gd name="connsiteX139" fmla="*/ 1583243 w 2677727"/>
                <a:gd name="connsiteY139" fmla="*/ 386296 h 2733766"/>
                <a:gd name="connsiteX140" fmla="*/ 1583243 w 2677727"/>
                <a:gd name="connsiteY140" fmla="*/ 389515 h 2733766"/>
                <a:gd name="connsiteX141" fmla="*/ 1581445 w 2677727"/>
                <a:gd name="connsiteY141" fmla="*/ 414521 h 2733766"/>
                <a:gd name="connsiteX142" fmla="*/ 1559509 w 2677727"/>
                <a:gd name="connsiteY142" fmla="*/ 410029 h 2733766"/>
                <a:gd name="connsiteX143" fmla="*/ 1556964 w 2677727"/>
                <a:gd name="connsiteY143" fmla="*/ 412126 h 2733766"/>
                <a:gd name="connsiteX144" fmla="*/ 1556215 w 2677727"/>
                <a:gd name="connsiteY144" fmla="*/ 415270 h 2733766"/>
                <a:gd name="connsiteX145" fmla="*/ 1551723 w 2677727"/>
                <a:gd name="connsiteY145" fmla="*/ 422383 h 2733766"/>
                <a:gd name="connsiteX146" fmla="*/ 1552846 w 2677727"/>
                <a:gd name="connsiteY146" fmla="*/ 408607 h 2733766"/>
                <a:gd name="connsiteX147" fmla="*/ 1552022 w 2677727"/>
                <a:gd name="connsiteY147" fmla="*/ 404789 h 2733766"/>
                <a:gd name="connsiteX148" fmla="*/ 1554792 w 2677727"/>
                <a:gd name="connsiteY148" fmla="*/ 402617 h 2733766"/>
                <a:gd name="connsiteX149" fmla="*/ 1557338 w 2677727"/>
                <a:gd name="connsiteY149" fmla="*/ 396478 h 2733766"/>
                <a:gd name="connsiteX150" fmla="*/ 1558012 w 2677727"/>
                <a:gd name="connsiteY150" fmla="*/ 407708 h 2733766"/>
                <a:gd name="connsiteX151" fmla="*/ 1564825 w 2677727"/>
                <a:gd name="connsiteY151" fmla="*/ 402018 h 2733766"/>
                <a:gd name="connsiteX152" fmla="*/ 1579799 w 2677727"/>
                <a:gd name="connsiteY152" fmla="*/ 403740 h 2733766"/>
                <a:gd name="connsiteX153" fmla="*/ 1573659 w 2677727"/>
                <a:gd name="connsiteY153" fmla="*/ 400596 h 2733766"/>
                <a:gd name="connsiteX154" fmla="*/ 1579484 w 2677727"/>
                <a:gd name="connsiteY154" fmla="*/ 386505 h 2733766"/>
                <a:gd name="connsiteX155" fmla="*/ 1578002 w 2677727"/>
                <a:gd name="connsiteY155" fmla="*/ 383975 h 2733766"/>
                <a:gd name="connsiteX156" fmla="*/ 1566022 w 2677727"/>
                <a:gd name="connsiteY156" fmla="*/ 388168 h 2733766"/>
                <a:gd name="connsiteX157" fmla="*/ 1561980 w 2677727"/>
                <a:gd name="connsiteY157" fmla="*/ 392884 h 2733766"/>
                <a:gd name="connsiteX158" fmla="*/ 1556664 w 2677727"/>
                <a:gd name="connsiteY158" fmla="*/ 391986 h 2733766"/>
                <a:gd name="connsiteX159" fmla="*/ 1566472 w 2677727"/>
                <a:gd name="connsiteY159" fmla="*/ 373194 h 2733766"/>
                <a:gd name="connsiteX160" fmla="*/ 1576130 w 2677727"/>
                <a:gd name="connsiteY160" fmla="*/ 363161 h 2733766"/>
                <a:gd name="connsiteX161" fmla="*/ 1576504 w 2677727"/>
                <a:gd name="connsiteY161" fmla="*/ 363161 h 2733766"/>
                <a:gd name="connsiteX162" fmla="*/ 1579649 w 2677727"/>
                <a:gd name="connsiteY162" fmla="*/ 361514 h 2733766"/>
                <a:gd name="connsiteX163" fmla="*/ 1577103 w 2677727"/>
                <a:gd name="connsiteY163" fmla="*/ 366905 h 2733766"/>
                <a:gd name="connsiteX164" fmla="*/ 1572087 w 2677727"/>
                <a:gd name="connsiteY164" fmla="*/ 370873 h 2733766"/>
                <a:gd name="connsiteX165" fmla="*/ 1571039 w 2677727"/>
                <a:gd name="connsiteY165" fmla="*/ 372670 h 2733766"/>
                <a:gd name="connsiteX166" fmla="*/ 1568269 w 2677727"/>
                <a:gd name="connsiteY166" fmla="*/ 374991 h 2733766"/>
                <a:gd name="connsiteX167" fmla="*/ 1566622 w 2677727"/>
                <a:gd name="connsiteY167" fmla="*/ 378060 h 2733766"/>
                <a:gd name="connsiteX168" fmla="*/ 1568343 w 2677727"/>
                <a:gd name="connsiteY168" fmla="*/ 378060 h 2733766"/>
                <a:gd name="connsiteX169" fmla="*/ 1568793 w 2677727"/>
                <a:gd name="connsiteY169" fmla="*/ 376263 h 2733766"/>
                <a:gd name="connsiteX170" fmla="*/ 1568793 w 2677727"/>
                <a:gd name="connsiteY170" fmla="*/ 374841 h 2733766"/>
                <a:gd name="connsiteX171" fmla="*/ 1569617 w 2677727"/>
                <a:gd name="connsiteY171" fmla="*/ 374392 h 2733766"/>
                <a:gd name="connsiteX172" fmla="*/ 1573360 w 2677727"/>
                <a:gd name="connsiteY172" fmla="*/ 373942 h 2733766"/>
                <a:gd name="connsiteX173" fmla="*/ 1572462 w 2677727"/>
                <a:gd name="connsiteY173" fmla="*/ 378360 h 2733766"/>
                <a:gd name="connsiteX174" fmla="*/ 1568269 w 2677727"/>
                <a:gd name="connsiteY174" fmla="*/ 381055 h 2733766"/>
                <a:gd name="connsiteX175" fmla="*/ 1567071 w 2677727"/>
                <a:gd name="connsiteY175" fmla="*/ 383750 h 2733766"/>
                <a:gd name="connsiteX176" fmla="*/ 1571862 w 2677727"/>
                <a:gd name="connsiteY176" fmla="*/ 382178 h 2733766"/>
                <a:gd name="connsiteX177" fmla="*/ 1573659 w 2677727"/>
                <a:gd name="connsiteY177" fmla="*/ 381429 h 2733766"/>
                <a:gd name="connsiteX178" fmla="*/ 1577478 w 2677727"/>
                <a:gd name="connsiteY178" fmla="*/ 379108 h 2733766"/>
                <a:gd name="connsiteX179" fmla="*/ 1578825 w 2677727"/>
                <a:gd name="connsiteY179" fmla="*/ 379108 h 2733766"/>
                <a:gd name="connsiteX180" fmla="*/ 1580023 w 2677727"/>
                <a:gd name="connsiteY180" fmla="*/ 377461 h 2733766"/>
                <a:gd name="connsiteX181" fmla="*/ 1581820 w 2677727"/>
                <a:gd name="connsiteY181" fmla="*/ 375589 h 2733766"/>
                <a:gd name="connsiteX182" fmla="*/ 1582269 w 2677727"/>
                <a:gd name="connsiteY182" fmla="*/ 373194 h 2733766"/>
                <a:gd name="connsiteX183" fmla="*/ 1578152 w 2677727"/>
                <a:gd name="connsiteY183" fmla="*/ 372370 h 2733766"/>
                <a:gd name="connsiteX184" fmla="*/ 1582719 w 2677727"/>
                <a:gd name="connsiteY184" fmla="*/ 367129 h 2733766"/>
                <a:gd name="connsiteX185" fmla="*/ 1584590 w 2677727"/>
                <a:gd name="connsiteY185" fmla="*/ 365557 h 2733766"/>
                <a:gd name="connsiteX186" fmla="*/ 1585189 w 2677727"/>
                <a:gd name="connsiteY186" fmla="*/ 363236 h 2733766"/>
                <a:gd name="connsiteX187" fmla="*/ 1582045 w 2677727"/>
                <a:gd name="connsiteY187" fmla="*/ 363236 h 2733766"/>
                <a:gd name="connsiteX188" fmla="*/ 1580996 w 2677727"/>
                <a:gd name="connsiteY188" fmla="*/ 362413 h 2733766"/>
                <a:gd name="connsiteX189" fmla="*/ 1583991 w 2677727"/>
                <a:gd name="connsiteY189" fmla="*/ 358370 h 2733766"/>
                <a:gd name="connsiteX190" fmla="*/ 1589307 w 2677727"/>
                <a:gd name="connsiteY190" fmla="*/ 354776 h 2733766"/>
                <a:gd name="connsiteX191" fmla="*/ 1600987 w 2677727"/>
                <a:gd name="connsiteY191" fmla="*/ 350284 h 2733766"/>
                <a:gd name="connsiteX192" fmla="*/ 1607874 w 2677727"/>
                <a:gd name="connsiteY192" fmla="*/ 346241 h 2733766"/>
                <a:gd name="connsiteX193" fmla="*/ 1607425 w 2677727"/>
                <a:gd name="connsiteY193" fmla="*/ 343770 h 2733766"/>
                <a:gd name="connsiteX194" fmla="*/ 1597393 w 2677727"/>
                <a:gd name="connsiteY194" fmla="*/ 337481 h 2733766"/>
                <a:gd name="connsiteX195" fmla="*/ 1594772 w 2677727"/>
                <a:gd name="connsiteY195" fmla="*/ 346915 h 2733766"/>
                <a:gd name="connsiteX196" fmla="*/ 1590280 w 2677727"/>
                <a:gd name="connsiteY196" fmla="*/ 352530 h 2733766"/>
                <a:gd name="connsiteX197" fmla="*/ 1585713 w 2677727"/>
                <a:gd name="connsiteY197" fmla="*/ 347064 h 2733766"/>
                <a:gd name="connsiteX198" fmla="*/ 1577777 w 2677727"/>
                <a:gd name="connsiteY198" fmla="*/ 345717 h 2733766"/>
                <a:gd name="connsiteX199" fmla="*/ 1571338 w 2677727"/>
                <a:gd name="connsiteY199" fmla="*/ 351257 h 2733766"/>
                <a:gd name="connsiteX200" fmla="*/ 1556814 w 2677727"/>
                <a:gd name="connsiteY200" fmla="*/ 387269 h 2733766"/>
                <a:gd name="connsiteX201" fmla="*/ 1548279 w 2677727"/>
                <a:gd name="connsiteY201" fmla="*/ 388093 h 2733766"/>
                <a:gd name="connsiteX202" fmla="*/ 1545134 w 2677727"/>
                <a:gd name="connsiteY202" fmla="*/ 386071 h 2733766"/>
                <a:gd name="connsiteX203" fmla="*/ 1538845 w 2677727"/>
                <a:gd name="connsiteY203" fmla="*/ 386820 h 2733766"/>
                <a:gd name="connsiteX204" fmla="*/ 1521101 w 2677727"/>
                <a:gd name="connsiteY204" fmla="*/ 407334 h 2733766"/>
                <a:gd name="connsiteX205" fmla="*/ 1518511 w 2677727"/>
                <a:gd name="connsiteY205" fmla="*/ 406788 h 2733766"/>
                <a:gd name="connsiteX206" fmla="*/ 1518331 w 2677727"/>
                <a:gd name="connsiteY206" fmla="*/ 406435 h 2733766"/>
                <a:gd name="connsiteX207" fmla="*/ 1518331 w 2677727"/>
                <a:gd name="connsiteY207" fmla="*/ 403141 h 2733766"/>
                <a:gd name="connsiteX208" fmla="*/ 1542663 w 2677727"/>
                <a:gd name="connsiteY208" fmla="*/ 366755 h 2733766"/>
                <a:gd name="connsiteX209" fmla="*/ 1539444 w 2677727"/>
                <a:gd name="connsiteY209" fmla="*/ 376413 h 2733766"/>
                <a:gd name="connsiteX210" fmla="*/ 1552397 w 2677727"/>
                <a:gd name="connsiteY210" fmla="*/ 368177 h 2733766"/>
                <a:gd name="connsiteX211" fmla="*/ 1554568 w 2677727"/>
                <a:gd name="connsiteY211" fmla="*/ 365482 h 2733766"/>
                <a:gd name="connsiteX212" fmla="*/ 1548279 w 2677727"/>
                <a:gd name="connsiteY212" fmla="*/ 360466 h 2733766"/>
                <a:gd name="connsiteX213" fmla="*/ 1553220 w 2677727"/>
                <a:gd name="connsiteY213" fmla="*/ 355375 h 2733766"/>
                <a:gd name="connsiteX214" fmla="*/ 1591553 w 2677727"/>
                <a:gd name="connsiteY214" fmla="*/ 335609 h 2733766"/>
                <a:gd name="connsiteX215" fmla="*/ 1596869 w 2677727"/>
                <a:gd name="connsiteY215" fmla="*/ 319588 h 2733766"/>
                <a:gd name="connsiteX216" fmla="*/ 1610570 w 2677727"/>
                <a:gd name="connsiteY216" fmla="*/ 301020 h 2733766"/>
                <a:gd name="connsiteX217" fmla="*/ 1608773 w 2677727"/>
                <a:gd name="connsiteY217" fmla="*/ 312175 h 2733766"/>
                <a:gd name="connsiteX218" fmla="*/ 1606003 w 2677727"/>
                <a:gd name="connsiteY218" fmla="*/ 317267 h 2733766"/>
                <a:gd name="connsiteX219" fmla="*/ 1604356 w 2677727"/>
                <a:gd name="connsiteY219" fmla="*/ 321983 h 2733766"/>
                <a:gd name="connsiteX220" fmla="*/ 1603532 w 2677727"/>
                <a:gd name="connsiteY220" fmla="*/ 327449 h 2733766"/>
                <a:gd name="connsiteX221" fmla="*/ 1600462 w 2677727"/>
                <a:gd name="connsiteY221" fmla="*/ 332091 h 2733766"/>
                <a:gd name="connsiteX222" fmla="*/ 1603457 w 2677727"/>
                <a:gd name="connsiteY222" fmla="*/ 334561 h 2733766"/>
                <a:gd name="connsiteX223" fmla="*/ 1612891 w 2677727"/>
                <a:gd name="connsiteY223" fmla="*/ 337032 h 2733766"/>
                <a:gd name="connsiteX224" fmla="*/ 1610869 w 2677727"/>
                <a:gd name="connsiteY224" fmla="*/ 341000 h 2733766"/>
                <a:gd name="connsiteX225" fmla="*/ 1613340 w 2677727"/>
                <a:gd name="connsiteY225" fmla="*/ 343096 h 2733766"/>
                <a:gd name="connsiteX226" fmla="*/ 1621501 w 2677727"/>
                <a:gd name="connsiteY226" fmla="*/ 345941 h 2733766"/>
                <a:gd name="connsiteX227" fmla="*/ 1635501 w 2677727"/>
                <a:gd name="connsiteY227" fmla="*/ 347813 h 2733766"/>
                <a:gd name="connsiteX228" fmla="*/ 1636924 w 2677727"/>
                <a:gd name="connsiteY228" fmla="*/ 352605 h 2733766"/>
                <a:gd name="connsiteX229" fmla="*/ 1646207 w 2677727"/>
                <a:gd name="connsiteY229" fmla="*/ 349011 h 2733766"/>
                <a:gd name="connsiteX230" fmla="*/ 1649726 w 2677727"/>
                <a:gd name="connsiteY230" fmla="*/ 343396 h 2733766"/>
                <a:gd name="connsiteX231" fmla="*/ 1656240 w 2677727"/>
                <a:gd name="connsiteY231" fmla="*/ 337406 h 2733766"/>
                <a:gd name="connsiteX232" fmla="*/ 1660283 w 2677727"/>
                <a:gd name="connsiteY232" fmla="*/ 332166 h 2733766"/>
                <a:gd name="connsiteX233" fmla="*/ 1664101 w 2677727"/>
                <a:gd name="connsiteY233" fmla="*/ 326401 h 2733766"/>
                <a:gd name="connsiteX234" fmla="*/ 1665673 w 2677727"/>
                <a:gd name="connsiteY234" fmla="*/ 321684 h 2733766"/>
                <a:gd name="connsiteX235" fmla="*/ 1654743 w 2677727"/>
                <a:gd name="connsiteY235" fmla="*/ 322058 h 2733766"/>
                <a:gd name="connsiteX236" fmla="*/ 1646881 w 2677727"/>
                <a:gd name="connsiteY236" fmla="*/ 328497 h 2733766"/>
                <a:gd name="connsiteX237" fmla="*/ 1621201 w 2677727"/>
                <a:gd name="connsiteY237" fmla="*/ 327598 h 2733766"/>
                <a:gd name="connsiteX238" fmla="*/ 1619629 w 2677727"/>
                <a:gd name="connsiteY238" fmla="*/ 327598 h 2733766"/>
                <a:gd name="connsiteX239" fmla="*/ 1617832 w 2677727"/>
                <a:gd name="connsiteY239" fmla="*/ 330219 h 2733766"/>
                <a:gd name="connsiteX240" fmla="*/ 1613040 w 2677727"/>
                <a:gd name="connsiteY240" fmla="*/ 331641 h 2733766"/>
                <a:gd name="connsiteX241" fmla="*/ 1608324 w 2677727"/>
                <a:gd name="connsiteY241" fmla="*/ 331641 h 2733766"/>
                <a:gd name="connsiteX242" fmla="*/ 1605179 w 2677727"/>
                <a:gd name="connsiteY242" fmla="*/ 331043 h 2733766"/>
                <a:gd name="connsiteX243" fmla="*/ 1604356 w 2677727"/>
                <a:gd name="connsiteY243" fmla="*/ 327074 h 2733766"/>
                <a:gd name="connsiteX244" fmla="*/ 1607800 w 2677727"/>
                <a:gd name="connsiteY244" fmla="*/ 324529 h 2733766"/>
                <a:gd name="connsiteX245" fmla="*/ 1613340 w 2677727"/>
                <a:gd name="connsiteY245" fmla="*/ 323556 h 2733766"/>
                <a:gd name="connsiteX246" fmla="*/ 1617233 w 2677727"/>
                <a:gd name="connsiteY246" fmla="*/ 320935 h 2733766"/>
                <a:gd name="connsiteX247" fmla="*/ 1629587 w 2677727"/>
                <a:gd name="connsiteY247" fmla="*/ 313972 h 2733766"/>
                <a:gd name="connsiteX248" fmla="*/ 1629587 w 2677727"/>
                <a:gd name="connsiteY248" fmla="*/ 307309 h 2733766"/>
                <a:gd name="connsiteX249" fmla="*/ 1621276 w 2677727"/>
                <a:gd name="connsiteY249" fmla="*/ 305138 h 2733766"/>
                <a:gd name="connsiteX250" fmla="*/ 1614598 w 2677727"/>
                <a:gd name="connsiteY250" fmla="*/ 294956 h 2733766"/>
                <a:gd name="connsiteX251" fmla="*/ 1615286 w 2677727"/>
                <a:gd name="connsiteY251" fmla="*/ 292934 h 2733766"/>
                <a:gd name="connsiteX252" fmla="*/ 1628314 w 2677727"/>
                <a:gd name="connsiteY252" fmla="*/ 284549 h 2733766"/>
                <a:gd name="connsiteX253" fmla="*/ 1630634 w 2677727"/>
                <a:gd name="connsiteY253" fmla="*/ 284549 h 2733766"/>
                <a:gd name="connsiteX254" fmla="*/ 1633030 w 2677727"/>
                <a:gd name="connsiteY254" fmla="*/ 285747 h 2733766"/>
                <a:gd name="connsiteX255" fmla="*/ 1640517 w 2677727"/>
                <a:gd name="connsiteY255" fmla="*/ 283276 h 2733766"/>
                <a:gd name="connsiteX256" fmla="*/ 1642689 w 2677727"/>
                <a:gd name="connsiteY256" fmla="*/ 275340 h 2733766"/>
                <a:gd name="connsiteX257" fmla="*/ 1633554 w 2677727"/>
                <a:gd name="connsiteY257" fmla="*/ 230419 h 2733766"/>
                <a:gd name="connsiteX258" fmla="*/ 1631308 w 2677727"/>
                <a:gd name="connsiteY258" fmla="*/ 227648 h 2733766"/>
                <a:gd name="connsiteX259" fmla="*/ 1627864 w 2677727"/>
                <a:gd name="connsiteY259" fmla="*/ 227049 h 2733766"/>
                <a:gd name="connsiteX260" fmla="*/ 1607275 w 2677727"/>
                <a:gd name="connsiteY260" fmla="*/ 224354 h 2733766"/>
                <a:gd name="connsiteX261" fmla="*/ 1597767 w 2677727"/>
                <a:gd name="connsiteY261" fmla="*/ 218215 h 2733766"/>
                <a:gd name="connsiteX262" fmla="*/ 1595147 w 2677727"/>
                <a:gd name="connsiteY262" fmla="*/ 208482 h 2733766"/>
                <a:gd name="connsiteX263" fmla="*/ 1588409 w 2677727"/>
                <a:gd name="connsiteY263" fmla="*/ 208482 h 2733766"/>
                <a:gd name="connsiteX264" fmla="*/ 1584365 w 2677727"/>
                <a:gd name="connsiteY264" fmla="*/ 202642 h 2733766"/>
                <a:gd name="connsiteX265" fmla="*/ 1563627 w 2677727"/>
                <a:gd name="connsiteY265" fmla="*/ 121035 h 2733766"/>
                <a:gd name="connsiteX266" fmla="*/ 1562953 w 2677727"/>
                <a:gd name="connsiteY266" fmla="*/ 95954 h 2733766"/>
                <a:gd name="connsiteX267" fmla="*/ 1556889 w 2677727"/>
                <a:gd name="connsiteY267" fmla="*/ 88841 h 2733766"/>
                <a:gd name="connsiteX268" fmla="*/ 1554605 w 2677727"/>
                <a:gd name="connsiteY268" fmla="*/ 95108 h 2733766"/>
                <a:gd name="connsiteX269" fmla="*/ 1553669 w 2677727"/>
                <a:gd name="connsiteY269" fmla="*/ 95430 h 2733766"/>
                <a:gd name="connsiteX270" fmla="*/ 1550450 w 2677727"/>
                <a:gd name="connsiteY270" fmla="*/ 69450 h 2733766"/>
                <a:gd name="connsiteX271" fmla="*/ 1547979 w 2677727"/>
                <a:gd name="connsiteY271" fmla="*/ 65108 h 2733766"/>
                <a:gd name="connsiteX272" fmla="*/ 1543712 w 2677727"/>
                <a:gd name="connsiteY272" fmla="*/ 62712 h 2733766"/>
                <a:gd name="connsiteX273" fmla="*/ 1544535 w 2677727"/>
                <a:gd name="connsiteY273" fmla="*/ 57546 h 2733766"/>
                <a:gd name="connsiteX274" fmla="*/ 1539220 w 2677727"/>
                <a:gd name="connsiteY274" fmla="*/ 57546 h 2733766"/>
                <a:gd name="connsiteX275" fmla="*/ 1536300 w 2677727"/>
                <a:gd name="connsiteY275" fmla="*/ 53578 h 2733766"/>
                <a:gd name="connsiteX276" fmla="*/ 1532331 w 2677727"/>
                <a:gd name="connsiteY276" fmla="*/ 51931 h 2733766"/>
                <a:gd name="connsiteX277" fmla="*/ 1528813 w 2677727"/>
                <a:gd name="connsiteY277" fmla="*/ 60316 h 2733766"/>
                <a:gd name="connsiteX278" fmla="*/ 1530685 w 2677727"/>
                <a:gd name="connsiteY278" fmla="*/ 60316 h 2733766"/>
                <a:gd name="connsiteX279" fmla="*/ 1524246 w 2677727"/>
                <a:gd name="connsiteY279" fmla="*/ 84274 h 2733766"/>
                <a:gd name="connsiteX280" fmla="*/ 1515336 w 2677727"/>
                <a:gd name="connsiteY280" fmla="*/ 91761 h 2733766"/>
                <a:gd name="connsiteX281" fmla="*/ 1499090 w 2677727"/>
                <a:gd name="connsiteY281" fmla="*/ 111452 h 2733766"/>
                <a:gd name="connsiteX282" fmla="*/ 1481870 w 2677727"/>
                <a:gd name="connsiteY282" fmla="*/ 141399 h 2733766"/>
                <a:gd name="connsiteX283" fmla="*/ 1456115 w 2677727"/>
                <a:gd name="connsiteY283" fmla="*/ 191262 h 2733766"/>
                <a:gd name="connsiteX284" fmla="*/ 1436350 w 2677727"/>
                <a:gd name="connsiteY284" fmla="*/ 206685 h 2733766"/>
                <a:gd name="connsiteX285" fmla="*/ 1434478 w 2677727"/>
                <a:gd name="connsiteY285" fmla="*/ 207209 h 2733766"/>
                <a:gd name="connsiteX286" fmla="*/ 1412541 w 2677727"/>
                <a:gd name="connsiteY286" fmla="*/ 207209 h 2733766"/>
                <a:gd name="connsiteX287" fmla="*/ 1408723 w 2677727"/>
                <a:gd name="connsiteY287" fmla="*/ 203391 h 2733766"/>
                <a:gd name="connsiteX288" fmla="*/ 1408723 w 2677727"/>
                <a:gd name="connsiteY288" fmla="*/ 203316 h 2733766"/>
                <a:gd name="connsiteX289" fmla="*/ 1408723 w 2677727"/>
                <a:gd name="connsiteY289" fmla="*/ 198674 h 2733766"/>
                <a:gd name="connsiteX290" fmla="*/ 1407974 w 2677727"/>
                <a:gd name="connsiteY290" fmla="*/ 197551 h 2733766"/>
                <a:gd name="connsiteX291" fmla="*/ 1405129 w 2677727"/>
                <a:gd name="connsiteY291" fmla="*/ 198749 h 2733766"/>
                <a:gd name="connsiteX292" fmla="*/ 1403332 w 2677727"/>
                <a:gd name="connsiteY292" fmla="*/ 198749 h 2733766"/>
                <a:gd name="connsiteX293" fmla="*/ 1379973 w 2677727"/>
                <a:gd name="connsiteY293" fmla="*/ 196503 h 2733766"/>
                <a:gd name="connsiteX294" fmla="*/ 1376679 w 2677727"/>
                <a:gd name="connsiteY294" fmla="*/ 193658 h 2733766"/>
                <a:gd name="connsiteX295" fmla="*/ 1365823 w 2677727"/>
                <a:gd name="connsiteY295" fmla="*/ 200396 h 2733766"/>
                <a:gd name="connsiteX296" fmla="*/ 1359983 w 2677727"/>
                <a:gd name="connsiteY296" fmla="*/ 209006 h 2733766"/>
                <a:gd name="connsiteX297" fmla="*/ 1356539 w 2677727"/>
                <a:gd name="connsiteY297" fmla="*/ 211028 h 2733766"/>
                <a:gd name="connsiteX298" fmla="*/ 1354892 w 2677727"/>
                <a:gd name="connsiteY298" fmla="*/ 210653 h 2733766"/>
                <a:gd name="connsiteX299" fmla="*/ 1346132 w 2677727"/>
                <a:gd name="connsiteY299" fmla="*/ 207808 h 2733766"/>
                <a:gd name="connsiteX300" fmla="*/ 1343287 w 2677727"/>
                <a:gd name="connsiteY300" fmla="*/ 207808 h 2733766"/>
                <a:gd name="connsiteX301" fmla="*/ 1334678 w 2677727"/>
                <a:gd name="connsiteY301" fmla="*/ 204888 h 2733766"/>
                <a:gd name="connsiteX302" fmla="*/ 1328089 w 2677727"/>
                <a:gd name="connsiteY302" fmla="*/ 201220 h 2733766"/>
                <a:gd name="connsiteX303" fmla="*/ 1321800 w 2677727"/>
                <a:gd name="connsiteY303" fmla="*/ 197027 h 2733766"/>
                <a:gd name="connsiteX304" fmla="*/ 1313939 w 2677727"/>
                <a:gd name="connsiteY304" fmla="*/ 196428 h 2733766"/>
                <a:gd name="connsiteX305" fmla="*/ 1312142 w 2677727"/>
                <a:gd name="connsiteY305" fmla="*/ 192909 h 2733766"/>
                <a:gd name="connsiteX306" fmla="*/ 1311693 w 2677727"/>
                <a:gd name="connsiteY306" fmla="*/ 189016 h 2733766"/>
                <a:gd name="connsiteX307" fmla="*/ 1303158 w 2677727"/>
                <a:gd name="connsiteY307" fmla="*/ 189914 h 2733766"/>
                <a:gd name="connsiteX308" fmla="*/ 1294548 w 2677727"/>
                <a:gd name="connsiteY308" fmla="*/ 178235 h 2733766"/>
                <a:gd name="connsiteX309" fmla="*/ 1267071 w 2677727"/>
                <a:gd name="connsiteY309" fmla="*/ 189615 h 2733766"/>
                <a:gd name="connsiteX310" fmla="*/ 1244610 w 2677727"/>
                <a:gd name="connsiteY310" fmla="*/ 191936 h 2733766"/>
                <a:gd name="connsiteX311" fmla="*/ 1236674 w 2677727"/>
                <a:gd name="connsiteY311" fmla="*/ 187369 h 2733766"/>
                <a:gd name="connsiteX312" fmla="*/ 1231957 w 2677727"/>
                <a:gd name="connsiteY312" fmla="*/ 183775 h 2733766"/>
                <a:gd name="connsiteX313" fmla="*/ 1221101 w 2677727"/>
                <a:gd name="connsiteY313" fmla="*/ 195155 h 2733766"/>
                <a:gd name="connsiteX314" fmla="*/ 1231134 w 2677727"/>
                <a:gd name="connsiteY314" fmla="*/ 205936 h 2733766"/>
                <a:gd name="connsiteX315" fmla="*/ 1232182 w 2677727"/>
                <a:gd name="connsiteY315" fmla="*/ 208257 h 2733766"/>
                <a:gd name="connsiteX316" fmla="*/ 1235401 w 2677727"/>
                <a:gd name="connsiteY316" fmla="*/ 223231 h 2733766"/>
                <a:gd name="connsiteX317" fmla="*/ 1231957 w 2677727"/>
                <a:gd name="connsiteY317" fmla="*/ 226900 h 2733766"/>
                <a:gd name="connsiteX318" fmla="*/ 1225219 w 2677727"/>
                <a:gd name="connsiteY318" fmla="*/ 227798 h 2733766"/>
                <a:gd name="connsiteX319" fmla="*/ 1200063 w 2677727"/>
                <a:gd name="connsiteY319" fmla="*/ 225402 h 2733766"/>
                <a:gd name="connsiteX320" fmla="*/ 1190705 w 2677727"/>
                <a:gd name="connsiteY320" fmla="*/ 224130 h 2733766"/>
                <a:gd name="connsiteX321" fmla="*/ 1168918 w 2677727"/>
                <a:gd name="connsiteY321" fmla="*/ 227948 h 2733766"/>
                <a:gd name="connsiteX322" fmla="*/ 1150799 w 2677727"/>
                <a:gd name="connsiteY322" fmla="*/ 217691 h 2733766"/>
                <a:gd name="connsiteX323" fmla="*/ 1142788 w 2677727"/>
                <a:gd name="connsiteY323" fmla="*/ 221659 h 2733766"/>
                <a:gd name="connsiteX324" fmla="*/ 1136574 w 2677727"/>
                <a:gd name="connsiteY324" fmla="*/ 220910 h 2733766"/>
                <a:gd name="connsiteX325" fmla="*/ 1122798 w 2677727"/>
                <a:gd name="connsiteY325" fmla="*/ 237157 h 2733766"/>
                <a:gd name="connsiteX326" fmla="*/ 1120103 w 2677727"/>
                <a:gd name="connsiteY326" fmla="*/ 238504 h 2733766"/>
                <a:gd name="connsiteX327" fmla="*/ 1092851 w 2677727"/>
                <a:gd name="connsiteY327" fmla="*/ 240526 h 2733766"/>
                <a:gd name="connsiteX328" fmla="*/ 1092851 w 2677727"/>
                <a:gd name="connsiteY328" fmla="*/ 248013 h 2733766"/>
                <a:gd name="connsiteX329" fmla="*/ 1089055 w 2677727"/>
                <a:gd name="connsiteY329" fmla="*/ 251854 h 2733766"/>
                <a:gd name="connsiteX330" fmla="*/ 1087685 w 2677727"/>
                <a:gd name="connsiteY330" fmla="*/ 251606 h 2733766"/>
                <a:gd name="connsiteX331" fmla="*/ 1070989 w 2677727"/>
                <a:gd name="connsiteY331" fmla="*/ 245467 h 2733766"/>
                <a:gd name="connsiteX332" fmla="*/ 1067021 w 2677727"/>
                <a:gd name="connsiteY332" fmla="*/ 251981 h 2733766"/>
                <a:gd name="connsiteX333" fmla="*/ 1061256 w 2677727"/>
                <a:gd name="connsiteY333" fmla="*/ 255350 h 2733766"/>
                <a:gd name="connsiteX334" fmla="*/ 1060657 w 2677727"/>
                <a:gd name="connsiteY334" fmla="*/ 260666 h 2733766"/>
                <a:gd name="connsiteX335" fmla="*/ 1058186 w 2677727"/>
                <a:gd name="connsiteY335" fmla="*/ 263885 h 2733766"/>
                <a:gd name="connsiteX336" fmla="*/ 1035127 w 2677727"/>
                <a:gd name="connsiteY336" fmla="*/ 270848 h 2733766"/>
                <a:gd name="connsiteX337" fmla="*/ 1033779 w 2677727"/>
                <a:gd name="connsiteY337" fmla="*/ 270848 h 2733766"/>
                <a:gd name="connsiteX338" fmla="*/ 1031383 w 2677727"/>
                <a:gd name="connsiteY338" fmla="*/ 269949 h 2733766"/>
                <a:gd name="connsiteX339" fmla="*/ 1019854 w 2677727"/>
                <a:gd name="connsiteY339" fmla="*/ 260591 h 2733766"/>
                <a:gd name="connsiteX340" fmla="*/ 1002559 w 2677727"/>
                <a:gd name="connsiteY340" fmla="*/ 257895 h 2733766"/>
                <a:gd name="connsiteX341" fmla="*/ 1000462 w 2677727"/>
                <a:gd name="connsiteY341" fmla="*/ 256997 h 2733766"/>
                <a:gd name="connsiteX342" fmla="*/ 994623 w 2677727"/>
                <a:gd name="connsiteY342" fmla="*/ 249959 h 2733766"/>
                <a:gd name="connsiteX343" fmla="*/ 980997 w 2677727"/>
                <a:gd name="connsiteY343" fmla="*/ 234985 h 2733766"/>
                <a:gd name="connsiteX344" fmla="*/ 974258 w 2677727"/>
                <a:gd name="connsiteY344" fmla="*/ 234985 h 2733766"/>
                <a:gd name="connsiteX345" fmla="*/ 970440 w 2677727"/>
                <a:gd name="connsiteY345" fmla="*/ 231242 h 2733766"/>
                <a:gd name="connsiteX346" fmla="*/ 970440 w 2677727"/>
                <a:gd name="connsiteY346" fmla="*/ 225328 h 2733766"/>
                <a:gd name="connsiteX347" fmla="*/ 967445 w 2677727"/>
                <a:gd name="connsiteY347" fmla="*/ 224354 h 2733766"/>
                <a:gd name="connsiteX348" fmla="*/ 964750 w 2677727"/>
                <a:gd name="connsiteY348" fmla="*/ 220386 h 2733766"/>
                <a:gd name="connsiteX349" fmla="*/ 966696 w 2677727"/>
                <a:gd name="connsiteY349" fmla="*/ 196802 h 2733766"/>
                <a:gd name="connsiteX350" fmla="*/ 956814 w 2677727"/>
                <a:gd name="connsiteY350" fmla="*/ 190813 h 2733766"/>
                <a:gd name="connsiteX351" fmla="*/ 949327 w 2677727"/>
                <a:gd name="connsiteY351" fmla="*/ 163411 h 2733766"/>
                <a:gd name="connsiteX352" fmla="*/ 962054 w 2677727"/>
                <a:gd name="connsiteY352" fmla="*/ 121334 h 2733766"/>
                <a:gd name="connsiteX353" fmla="*/ 957188 w 2677727"/>
                <a:gd name="connsiteY353" fmla="*/ 108607 h 2733766"/>
                <a:gd name="connsiteX354" fmla="*/ 958012 w 2677727"/>
                <a:gd name="connsiteY354" fmla="*/ 104264 h 2733766"/>
                <a:gd name="connsiteX355" fmla="*/ 979649 w 2677727"/>
                <a:gd name="connsiteY355" fmla="*/ 82777 h 2733766"/>
                <a:gd name="connsiteX356" fmla="*/ 972985 w 2677727"/>
                <a:gd name="connsiteY356" fmla="*/ 79108 h 2733766"/>
                <a:gd name="connsiteX357" fmla="*/ 970964 w 2677727"/>
                <a:gd name="connsiteY357" fmla="*/ 76413 h 2733766"/>
                <a:gd name="connsiteX358" fmla="*/ 971787 w 2677727"/>
                <a:gd name="connsiteY358" fmla="*/ 73119 h 2733766"/>
                <a:gd name="connsiteX359" fmla="*/ 972162 w 2677727"/>
                <a:gd name="connsiteY359" fmla="*/ 73119 h 2733766"/>
                <a:gd name="connsiteX360" fmla="*/ 971114 w 2677727"/>
                <a:gd name="connsiteY360" fmla="*/ 71172 h 2733766"/>
                <a:gd name="connsiteX361" fmla="*/ 965499 w 2677727"/>
                <a:gd name="connsiteY361" fmla="*/ 64284 h 2733766"/>
                <a:gd name="connsiteX362" fmla="*/ 968194 w 2677727"/>
                <a:gd name="connsiteY362" fmla="*/ 56797 h 2733766"/>
                <a:gd name="connsiteX363" fmla="*/ 968643 w 2677727"/>
                <a:gd name="connsiteY363" fmla="*/ 56124 h 2733766"/>
                <a:gd name="connsiteX364" fmla="*/ 939968 w 2677727"/>
                <a:gd name="connsiteY364" fmla="*/ 49835 h 2733766"/>
                <a:gd name="connsiteX365" fmla="*/ 936974 w 2677727"/>
                <a:gd name="connsiteY365" fmla="*/ 45567 h 2733766"/>
                <a:gd name="connsiteX366" fmla="*/ 936974 w 2677727"/>
                <a:gd name="connsiteY366" fmla="*/ 41674 h 2733766"/>
                <a:gd name="connsiteX367" fmla="*/ 947081 w 2677727"/>
                <a:gd name="connsiteY367" fmla="*/ 30369 h 2733766"/>
                <a:gd name="connsiteX368" fmla="*/ 949402 w 2677727"/>
                <a:gd name="connsiteY368" fmla="*/ 10079 h 2733766"/>
                <a:gd name="connsiteX369" fmla="*/ 938695 w 2677727"/>
                <a:gd name="connsiteY369" fmla="*/ -103 h 2733766"/>
                <a:gd name="connsiteX370" fmla="*/ 922524 w 2677727"/>
                <a:gd name="connsiteY370" fmla="*/ 4389 h 2733766"/>
                <a:gd name="connsiteX371" fmla="*/ 921101 w 2677727"/>
                <a:gd name="connsiteY371" fmla="*/ 4389 h 2733766"/>
                <a:gd name="connsiteX372" fmla="*/ 908374 w 2677727"/>
                <a:gd name="connsiteY372" fmla="*/ 3116 h 2733766"/>
                <a:gd name="connsiteX373" fmla="*/ 914812 w 2677727"/>
                <a:gd name="connsiteY373" fmla="*/ 14496 h 2733766"/>
                <a:gd name="connsiteX374" fmla="*/ 903432 w 2677727"/>
                <a:gd name="connsiteY374" fmla="*/ 29470 h 2733766"/>
                <a:gd name="connsiteX375" fmla="*/ 901860 w 2677727"/>
                <a:gd name="connsiteY375" fmla="*/ 30518 h 2733766"/>
                <a:gd name="connsiteX376" fmla="*/ 894373 w 2677727"/>
                <a:gd name="connsiteY376" fmla="*/ 33064 h 2733766"/>
                <a:gd name="connsiteX377" fmla="*/ 894373 w 2677727"/>
                <a:gd name="connsiteY377" fmla="*/ 39877 h 2733766"/>
                <a:gd name="connsiteX378" fmla="*/ 892052 w 2677727"/>
                <a:gd name="connsiteY378" fmla="*/ 43396 h 2733766"/>
                <a:gd name="connsiteX379" fmla="*/ 875282 w 2677727"/>
                <a:gd name="connsiteY379" fmla="*/ 50883 h 2733766"/>
                <a:gd name="connsiteX380" fmla="*/ 872436 w 2677727"/>
                <a:gd name="connsiteY380" fmla="*/ 50883 h 2733766"/>
                <a:gd name="connsiteX381" fmla="*/ 863527 w 2677727"/>
                <a:gd name="connsiteY381" fmla="*/ 47813 h 2733766"/>
                <a:gd name="connsiteX382" fmla="*/ 863527 w 2677727"/>
                <a:gd name="connsiteY382" fmla="*/ 49909 h 2733766"/>
                <a:gd name="connsiteX383" fmla="*/ 859784 w 2677727"/>
                <a:gd name="connsiteY383" fmla="*/ 53803 h 2733766"/>
                <a:gd name="connsiteX384" fmla="*/ 859709 w 2677727"/>
                <a:gd name="connsiteY384" fmla="*/ 53803 h 2733766"/>
                <a:gd name="connsiteX385" fmla="*/ 851698 w 2677727"/>
                <a:gd name="connsiteY385" fmla="*/ 53803 h 2733766"/>
                <a:gd name="connsiteX386" fmla="*/ 847804 w 2677727"/>
                <a:gd name="connsiteY386" fmla="*/ 62413 h 2733766"/>
                <a:gd name="connsiteX387" fmla="*/ 843162 w 2677727"/>
                <a:gd name="connsiteY387" fmla="*/ 64509 h 2733766"/>
                <a:gd name="connsiteX388" fmla="*/ 836350 w 2677727"/>
                <a:gd name="connsiteY388" fmla="*/ 62487 h 2733766"/>
                <a:gd name="connsiteX389" fmla="*/ 826766 w 2677727"/>
                <a:gd name="connsiteY389" fmla="*/ 72370 h 2733766"/>
                <a:gd name="connsiteX390" fmla="*/ 823173 w 2677727"/>
                <a:gd name="connsiteY390" fmla="*/ 73493 h 2733766"/>
                <a:gd name="connsiteX391" fmla="*/ 810520 w 2677727"/>
                <a:gd name="connsiteY391" fmla="*/ 70648 h 2733766"/>
                <a:gd name="connsiteX392" fmla="*/ 807001 w 2677727"/>
                <a:gd name="connsiteY392" fmla="*/ 76488 h 2733766"/>
                <a:gd name="connsiteX393" fmla="*/ 804680 w 2677727"/>
                <a:gd name="connsiteY393" fmla="*/ 78210 h 2733766"/>
                <a:gd name="connsiteX394" fmla="*/ 801760 w 2677727"/>
                <a:gd name="connsiteY394" fmla="*/ 77761 h 2733766"/>
                <a:gd name="connsiteX395" fmla="*/ 789257 w 2677727"/>
                <a:gd name="connsiteY395" fmla="*/ 70274 h 2733766"/>
                <a:gd name="connsiteX396" fmla="*/ 775930 w 2677727"/>
                <a:gd name="connsiteY396" fmla="*/ 80306 h 2733766"/>
                <a:gd name="connsiteX397" fmla="*/ 773384 w 2677727"/>
                <a:gd name="connsiteY397" fmla="*/ 81055 h 2733766"/>
                <a:gd name="connsiteX398" fmla="*/ 765898 w 2677727"/>
                <a:gd name="connsiteY398" fmla="*/ 80531 h 2733766"/>
                <a:gd name="connsiteX399" fmla="*/ 768069 w 2677727"/>
                <a:gd name="connsiteY399" fmla="*/ 100446 h 2733766"/>
                <a:gd name="connsiteX400" fmla="*/ 764326 w 2677727"/>
                <a:gd name="connsiteY400" fmla="*/ 104339 h 2733766"/>
                <a:gd name="connsiteX401" fmla="*/ 758261 w 2677727"/>
                <a:gd name="connsiteY401" fmla="*/ 100296 h 2733766"/>
                <a:gd name="connsiteX402" fmla="*/ 757288 w 2677727"/>
                <a:gd name="connsiteY402" fmla="*/ 98949 h 2733766"/>
                <a:gd name="connsiteX403" fmla="*/ 751822 w 2677727"/>
                <a:gd name="connsiteY403" fmla="*/ 106436 h 2733766"/>
                <a:gd name="connsiteX404" fmla="*/ 746484 w 2677727"/>
                <a:gd name="connsiteY404" fmla="*/ 107776 h 2733766"/>
                <a:gd name="connsiteX405" fmla="*/ 745459 w 2677727"/>
                <a:gd name="connsiteY405" fmla="*/ 106885 h 2733766"/>
                <a:gd name="connsiteX406" fmla="*/ 737298 w 2677727"/>
                <a:gd name="connsiteY406" fmla="*/ 96403 h 2733766"/>
                <a:gd name="connsiteX407" fmla="*/ 731458 w 2677727"/>
                <a:gd name="connsiteY407" fmla="*/ 94531 h 2733766"/>
                <a:gd name="connsiteX408" fmla="*/ 728912 w 2677727"/>
                <a:gd name="connsiteY408" fmla="*/ 89964 h 2733766"/>
                <a:gd name="connsiteX409" fmla="*/ 729886 w 2677727"/>
                <a:gd name="connsiteY409" fmla="*/ 85772 h 2733766"/>
                <a:gd name="connsiteX410" fmla="*/ 722399 w 2677727"/>
                <a:gd name="connsiteY410" fmla="*/ 82852 h 2733766"/>
                <a:gd name="connsiteX411" fmla="*/ 719329 w 2677727"/>
                <a:gd name="connsiteY411" fmla="*/ 83226 h 2733766"/>
                <a:gd name="connsiteX412" fmla="*/ 720078 w 2677727"/>
                <a:gd name="connsiteY412" fmla="*/ 86895 h 2733766"/>
                <a:gd name="connsiteX413" fmla="*/ 718356 w 2677727"/>
                <a:gd name="connsiteY413" fmla="*/ 90938 h 2733766"/>
                <a:gd name="connsiteX414" fmla="*/ 713190 w 2677727"/>
                <a:gd name="connsiteY414" fmla="*/ 94082 h 2733766"/>
                <a:gd name="connsiteX415" fmla="*/ 708174 w 2677727"/>
                <a:gd name="connsiteY415" fmla="*/ 93259 h 2733766"/>
                <a:gd name="connsiteX416" fmla="*/ 701436 w 2677727"/>
                <a:gd name="connsiteY416" fmla="*/ 85098 h 2733766"/>
                <a:gd name="connsiteX417" fmla="*/ 700163 w 2677727"/>
                <a:gd name="connsiteY417" fmla="*/ 87419 h 2733766"/>
                <a:gd name="connsiteX418" fmla="*/ 696944 w 2677727"/>
                <a:gd name="connsiteY418" fmla="*/ 88242 h 2733766"/>
                <a:gd name="connsiteX419" fmla="*/ 684590 w 2677727"/>
                <a:gd name="connsiteY419" fmla="*/ 86071 h 2733766"/>
                <a:gd name="connsiteX420" fmla="*/ 683467 w 2677727"/>
                <a:gd name="connsiteY420" fmla="*/ 88692 h 2733766"/>
                <a:gd name="connsiteX421" fmla="*/ 678361 w 2677727"/>
                <a:gd name="connsiteY421" fmla="*/ 90743 h 2733766"/>
                <a:gd name="connsiteX422" fmla="*/ 676729 w 2677727"/>
                <a:gd name="connsiteY422" fmla="*/ 89440 h 2733766"/>
                <a:gd name="connsiteX423" fmla="*/ 666247 w 2677727"/>
                <a:gd name="connsiteY423" fmla="*/ 74466 h 2733766"/>
                <a:gd name="connsiteX424" fmla="*/ 639818 w 2677727"/>
                <a:gd name="connsiteY424" fmla="*/ 74466 h 2733766"/>
                <a:gd name="connsiteX425" fmla="*/ 636374 w 2677727"/>
                <a:gd name="connsiteY425" fmla="*/ 72370 h 2733766"/>
                <a:gd name="connsiteX426" fmla="*/ 630011 w 2677727"/>
                <a:gd name="connsiteY426" fmla="*/ 66231 h 2733766"/>
                <a:gd name="connsiteX427" fmla="*/ 627465 w 2677727"/>
                <a:gd name="connsiteY427" fmla="*/ 65183 h 2733766"/>
                <a:gd name="connsiteX428" fmla="*/ 639519 w 2677727"/>
                <a:gd name="connsiteY428" fmla="*/ 82852 h 2733766"/>
                <a:gd name="connsiteX429" fmla="*/ 668194 w 2677727"/>
                <a:gd name="connsiteY429" fmla="*/ 103441 h 2733766"/>
                <a:gd name="connsiteX430" fmla="*/ 669317 w 2677727"/>
                <a:gd name="connsiteY430" fmla="*/ 108382 h 2733766"/>
                <a:gd name="connsiteX431" fmla="*/ 664824 w 2677727"/>
                <a:gd name="connsiteY431" fmla="*/ 117067 h 2733766"/>
                <a:gd name="connsiteX432" fmla="*/ 664001 w 2677727"/>
                <a:gd name="connsiteY432" fmla="*/ 133463 h 2733766"/>
                <a:gd name="connsiteX433" fmla="*/ 682269 w 2677727"/>
                <a:gd name="connsiteY433" fmla="*/ 163411 h 2733766"/>
                <a:gd name="connsiteX434" fmla="*/ 681446 w 2677727"/>
                <a:gd name="connsiteY434" fmla="*/ 168352 h 2733766"/>
                <a:gd name="connsiteX435" fmla="*/ 679574 w 2677727"/>
                <a:gd name="connsiteY435" fmla="*/ 171796 h 2733766"/>
                <a:gd name="connsiteX436" fmla="*/ 680697 w 2677727"/>
                <a:gd name="connsiteY436" fmla="*/ 179807 h 2733766"/>
                <a:gd name="connsiteX437" fmla="*/ 721276 w 2677727"/>
                <a:gd name="connsiteY437" fmla="*/ 181529 h 2733766"/>
                <a:gd name="connsiteX438" fmla="*/ 724196 w 2677727"/>
                <a:gd name="connsiteY438" fmla="*/ 199573 h 2733766"/>
                <a:gd name="connsiteX439" fmla="*/ 720752 w 2677727"/>
                <a:gd name="connsiteY439" fmla="*/ 206311 h 2733766"/>
                <a:gd name="connsiteX440" fmla="*/ 712292 w 2677727"/>
                <a:gd name="connsiteY440" fmla="*/ 207209 h 2733766"/>
                <a:gd name="connsiteX441" fmla="*/ 706676 w 2677727"/>
                <a:gd name="connsiteY441" fmla="*/ 207658 h 2733766"/>
                <a:gd name="connsiteX442" fmla="*/ 706676 w 2677727"/>
                <a:gd name="connsiteY442" fmla="*/ 208332 h 2733766"/>
                <a:gd name="connsiteX443" fmla="*/ 702110 w 2677727"/>
                <a:gd name="connsiteY443" fmla="*/ 214471 h 2733766"/>
                <a:gd name="connsiteX444" fmla="*/ 681146 w 2677727"/>
                <a:gd name="connsiteY444" fmla="*/ 216418 h 2733766"/>
                <a:gd name="connsiteX445" fmla="*/ 677777 w 2677727"/>
                <a:gd name="connsiteY445" fmla="*/ 220386 h 2733766"/>
                <a:gd name="connsiteX446" fmla="*/ 675606 w 2677727"/>
                <a:gd name="connsiteY446" fmla="*/ 240825 h 2733766"/>
                <a:gd name="connsiteX447" fmla="*/ 673135 w 2677727"/>
                <a:gd name="connsiteY447" fmla="*/ 243970 h 2733766"/>
                <a:gd name="connsiteX448" fmla="*/ 661830 w 2677727"/>
                <a:gd name="connsiteY448" fmla="*/ 249885 h 2733766"/>
                <a:gd name="connsiteX449" fmla="*/ 659209 w 2677727"/>
                <a:gd name="connsiteY449" fmla="*/ 254302 h 2733766"/>
                <a:gd name="connsiteX450" fmla="*/ 658161 w 2677727"/>
                <a:gd name="connsiteY450" fmla="*/ 257596 h 2733766"/>
                <a:gd name="connsiteX451" fmla="*/ 654942 w 2677727"/>
                <a:gd name="connsiteY451" fmla="*/ 258794 h 2733766"/>
                <a:gd name="connsiteX452" fmla="*/ 646631 w 2677727"/>
                <a:gd name="connsiteY452" fmla="*/ 253927 h 2733766"/>
                <a:gd name="connsiteX453" fmla="*/ 646033 w 2677727"/>
                <a:gd name="connsiteY453" fmla="*/ 252729 h 2733766"/>
                <a:gd name="connsiteX454" fmla="*/ 630834 w 2677727"/>
                <a:gd name="connsiteY454" fmla="*/ 264858 h 2733766"/>
                <a:gd name="connsiteX455" fmla="*/ 626641 w 2677727"/>
                <a:gd name="connsiteY455" fmla="*/ 264858 h 2733766"/>
                <a:gd name="connsiteX456" fmla="*/ 623347 w 2677727"/>
                <a:gd name="connsiteY456" fmla="*/ 263361 h 2733766"/>
                <a:gd name="connsiteX457" fmla="*/ 612416 w 2677727"/>
                <a:gd name="connsiteY457" fmla="*/ 273693 h 2733766"/>
                <a:gd name="connsiteX458" fmla="*/ 602908 w 2677727"/>
                <a:gd name="connsiteY458" fmla="*/ 275714 h 2733766"/>
                <a:gd name="connsiteX459" fmla="*/ 602908 w 2677727"/>
                <a:gd name="connsiteY459" fmla="*/ 284549 h 2733766"/>
                <a:gd name="connsiteX460" fmla="*/ 599389 w 2677727"/>
                <a:gd name="connsiteY460" fmla="*/ 288367 h 2733766"/>
                <a:gd name="connsiteX461" fmla="*/ 594298 w 2677727"/>
                <a:gd name="connsiteY461" fmla="*/ 288891 h 2733766"/>
                <a:gd name="connsiteX462" fmla="*/ 588384 w 2677727"/>
                <a:gd name="connsiteY462" fmla="*/ 288891 h 2733766"/>
                <a:gd name="connsiteX463" fmla="*/ 588384 w 2677727"/>
                <a:gd name="connsiteY463" fmla="*/ 289865 h 2733766"/>
                <a:gd name="connsiteX464" fmla="*/ 589057 w 2677727"/>
                <a:gd name="connsiteY464" fmla="*/ 292036 h 2733766"/>
                <a:gd name="connsiteX465" fmla="*/ 576704 w 2677727"/>
                <a:gd name="connsiteY465" fmla="*/ 307534 h 2733766"/>
                <a:gd name="connsiteX466" fmla="*/ 574532 w 2677727"/>
                <a:gd name="connsiteY466" fmla="*/ 308207 h 2733766"/>
                <a:gd name="connsiteX467" fmla="*/ 573410 w 2677727"/>
                <a:gd name="connsiteY467" fmla="*/ 308207 h 2733766"/>
                <a:gd name="connsiteX468" fmla="*/ 563452 w 2677727"/>
                <a:gd name="connsiteY468" fmla="*/ 303116 h 2733766"/>
                <a:gd name="connsiteX469" fmla="*/ 569741 w 2677727"/>
                <a:gd name="connsiteY469" fmla="*/ 287394 h 2733766"/>
                <a:gd name="connsiteX470" fmla="*/ 566671 w 2677727"/>
                <a:gd name="connsiteY470" fmla="*/ 284399 h 2733766"/>
                <a:gd name="connsiteX471" fmla="*/ 550425 w 2677727"/>
                <a:gd name="connsiteY471" fmla="*/ 287394 h 2733766"/>
                <a:gd name="connsiteX472" fmla="*/ 545932 w 2677727"/>
                <a:gd name="connsiteY472" fmla="*/ 295480 h 2733766"/>
                <a:gd name="connsiteX473" fmla="*/ 541815 w 2677727"/>
                <a:gd name="connsiteY473" fmla="*/ 297950 h 2733766"/>
                <a:gd name="connsiteX474" fmla="*/ 540168 w 2677727"/>
                <a:gd name="connsiteY474" fmla="*/ 297950 h 2733766"/>
                <a:gd name="connsiteX475" fmla="*/ 537248 w 2677727"/>
                <a:gd name="connsiteY475" fmla="*/ 300197 h 2733766"/>
                <a:gd name="connsiteX476" fmla="*/ 534927 w 2677727"/>
                <a:gd name="connsiteY476" fmla="*/ 301020 h 2733766"/>
                <a:gd name="connsiteX477" fmla="*/ 517183 w 2677727"/>
                <a:gd name="connsiteY477" fmla="*/ 301020 h 2733766"/>
                <a:gd name="connsiteX478" fmla="*/ 514562 w 2677727"/>
                <a:gd name="connsiteY478" fmla="*/ 299972 h 2733766"/>
                <a:gd name="connsiteX479" fmla="*/ 481096 w 2677727"/>
                <a:gd name="connsiteY479" fmla="*/ 268377 h 2733766"/>
                <a:gd name="connsiteX480" fmla="*/ 473010 w 2677727"/>
                <a:gd name="connsiteY480" fmla="*/ 270923 h 2733766"/>
                <a:gd name="connsiteX481" fmla="*/ 470689 w 2677727"/>
                <a:gd name="connsiteY481" fmla="*/ 270923 h 2733766"/>
                <a:gd name="connsiteX482" fmla="*/ 463652 w 2677727"/>
                <a:gd name="connsiteY482" fmla="*/ 268677 h 2733766"/>
                <a:gd name="connsiteX483" fmla="*/ 461630 w 2677727"/>
                <a:gd name="connsiteY483" fmla="*/ 267179 h 2733766"/>
                <a:gd name="connsiteX484" fmla="*/ 456989 w 2677727"/>
                <a:gd name="connsiteY484" fmla="*/ 260366 h 2733766"/>
                <a:gd name="connsiteX485" fmla="*/ 456989 w 2677727"/>
                <a:gd name="connsiteY485" fmla="*/ 256398 h 2733766"/>
                <a:gd name="connsiteX486" fmla="*/ 465149 w 2677727"/>
                <a:gd name="connsiteY486" fmla="*/ 254077 h 2733766"/>
                <a:gd name="connsiteX487" fmla="*/ 460732 w 2677727"/>
                <a:gd name="connsiteY487" fmla="*/ 228172 h 2733766"/>
                <a:gd name="connsiteX488" fmla="*/ 445758 w 2677727"/>
                <a:gd name="connsiteY488" fmla="*/ 217242 h 2733766"/>
                <a:gd name="connsiteX489" fmla="*/ 444186 w 2677727"/>
                <a:gd name="connsiteY489" fmla="*/ 214546 h 2733766"/>
                <a:gd name="connsiteX490" fmla="*/ 443287 w 2677727"/>
                <a:gd name="connsiteY490" fmla="*/ 207059 h 2733766"/>
                <a:gd name="connsiteX491" fmla="*/ 437298 w 2677727"/>
                <a:gd name="connsiteY491" fmla="*/ 207059 h 2733766"/>
                <a:gd name="connsiteX492" fmla="*/ 434752 w 2677727"/>
                <a:gd name="connsiteY492" fmla="*/ 207059 h 2733766"/>
                <a:gd name="connsiteX493" fmla="*/ 432206 w 2677727"/>
                <a:gd name="connsiteY493" fmla="*/ 215145 h 2733766"/>
                <a:gd name="connsiteX494" fmla="*/ 430110 w 2677727"/>
                <a:gd name="connsiteY494" fmla="*/ 217990 h 2733766"/>
                <a:gd name="connsiteX495" fmla="*/ 426591 w 2677727"/>
                <a:gd name="connsiteY495" fmla="*/ 217990 h 2733766"/>
                <a:gd name="connsiteX496" fmla="*/ 422174 w 2677727"/>
                <a:gd name="connsiteY496" fmla="*/ 215519 h 2733766"/>
                <a:gd name="connsiteX497" fmla="*/ 414687 w 2677727"/>
                <a:gd name="connsiteY497" fmla="*/ 220536 h 2733766"/>
                <a:gd name="connsiteX498" fmla="*/ 413190 w 2677727"/>
                <a:gd name="connsiteY498" fmla="*/ 228023 h 2733766"/>
                <a:gd name="connsiteX499" fmla="*/ 411468 w 2677727"/>
                <a:gd name="connsiteY499" fmla="*/ 230419 h 2733766"/>
                <a:gd name="connsiteX500" fmla="*/ 408548 w 2677727"/>
                <a:gd name="connsiteY500" fmla="*/ 230943 h 2733766"/>
                <a:gd name="connsiteX501" fmla="*/ 400612 w 2677727"/>
                <a:gd name="connsiteY501" fmla="*/ 229146 h 2733766"/>
                <a:gd name="connsiteX502" fmla="*/ 398441 w 2677727"/>
                <a:gd name="connsiteY502" fmla="*/ 227798 h 2733766"/>
                <a:gd name="connsiteX503" fmla="*/ 390954 w 2677727"/>
                <a:gd name="connsiteY503" fmla="*/ 218365 h 2733766"/>
                <a:gd name="connsiteX504" fmla="*/ 389307 w 2677727"/>
                <a:gd name="connsiteY504" fmla="*/ 221659 h 2733766"/>
                <a:gd name="connsiteX505" fmla="*/ 395521 w 2677727"/>
                <a:gd name="connsiteY505" fmla="*/ 228771 h 2733766"/>
                <a:gd name="connsiteX506" fmla="*/ 396045 w 2677727"/>
                <a:gd name="connsiteY506" fmla="*/ 232964 h 2733766"/>
                <a:gd name="connsiteX507" fmla="*/ 392451 w 2677727"/>
                <a:gd name="connsiteY507" fmla="*/ 235135 h 2733766"/>
                <a:gd name="connsiteX508" fmla="*/ 299239 w 2677727"/>
                <a:gd name="connsiteY508" fmla="*/ 231991 h 2733766"/>
                <a:gd name="connsiteX509" fmla="*/ 290779 w 2677727"/>
                <a:gd name="connsiteY509" fmla="*/ 234462 h 2733766"/>
                <a:gd name="connsiteX510" fmla="*/ 282543 w 2677727"/>
                <a:gd name="connsiteY510" fmla="*/ 236258 h 2733766"/>
                <a:gd name="connsiteX511" fmla="*/ 281795 w 2677727"/>
                <a:gd name="connsiteY511" fmla="*/ 271522 h 2733766"/>
                <a:gd name="connsiteX512" fmla="*/ 313315 w 2677727"/>
                <a:gd name="connsiteY512" fmla="*/ 271522 h 2733766"/>
                <a:gd name="connsiteX513" fmla="*/ 315785 w 2677727"/>
                <a:gd name="connsiteY513" fmla="*/ 272495 h 2733766"/>
                <a:gd name="connsiteX514" fmla="*/ 327016 w 2677727"/>
                <a:gd name="connsiteY514" fmla="*/ 282003 h 2733766"/>
                <a:gd name="connsiteX515" fmla="*/ 328289 w 2677727"/>
                <a:gd name="connsiteY515" fmla="*/ 285297 h 2733766"/>
                <a:gd name="connsiteX516" fmla="*/ 326491 w 2677727"/>
                <a:gd name="connsiteY516" fmla="*/ 293533 h 2733766"/>
                <a:gd name="connsiteX517" fmla="*/ 325518 w 2677727"/>
                <a:gd name="connsiteY517" fmla="*/ 295854 h 2733766"/>
                <a:gd name="connsiteX518" fmla="*/ 330085 w 2677727"/>
                <a:gd name="connsiteY518" fmla="*/ 302817 h 2733766"/>
                <a:gd name="connsiteX519" fmla="*/ 330085 w 2677727"/>
                <a:gd name="connsiteY519" fmla="*/ 306486 h 2733766"/>
                <a:gd name="connsiteX520" fmla="*/ 327165 w 2677727"/>
                <a:gd name="connsiteY520" fmla="*/ 308731 h 2733766"/>
                <a:gd name="connsiteX521" fmla="*/ 311817 w 2677727"/>
                <a:gd name="connsiteY521" fmla="*/ 311427 h 2733766"/>
                <a:gd name="connsiteX522" fmla="*/ 308074 w 2677727"/>
                <a:gd name="connsiteY522" fmla="*/ 310004 h 2733766"/>
                <a:gd name="connsiteX523" fmla="*/ 303282 w 2677727"/>
                <a:gd name="connsiteY523" fmla="*/ 303865 h 2733766"/>
                <a:gd name="connsiteX524" fmla="*/ 296993 w 2677727"/>
                <a:gd name="connsiteY524" fmla="*/ 310004 h 2733766"/>
                <a:gd name="connsiteX525" fmla="*/ 294148 w 2677727"/>
                <a:gd name="connsiteY525" fmla="*/ 311052 h 2733766"/>
                <a:gd name="connsiteX526" fmla="*/ 291378 w 2677727"/>
                <a:gd name="connsiteY526" fmla="*/ 309705 h 2733766"/>
                <a:gd name="connsiteX527" fmla="*/ 289506 w 2677727"/>
                <a:gd name="connsiteY527" fmla="*/ 307459 h 2733766"/>
                <a:gd name="connsiteX528" fmla="*/ 281496 w 2677727"/>
                <a:gd name="connsiteY528" fmla="*/ 313448 h 2733766"/>
                <a:gd name="connsiteX529" fmla="*/ 279025 w 2677727"/>
                <a:gd name="connsiteY529" fmla="*/ 314197 h 2733766"/>
                <a:gd name="connsiteX530" fmla="*/ 268019 w 2677727"/>
                <a:gd name="connsiteY530" fmla="*/ 313748 h 2733766"/>
                <a:gd name="connsiteX531" fmla="*/ 268543 w 2677727"/>
                <a:gd name="connsiteY531" fmla="*/ 357696 h 2733766"/>
                <a:gd name="connsiteX532" fmla="*/ 278201 w 2677727"/>
                <a:gd name="connsiteY532" fmla="*/ 364509 h 2733766"/>
                <a:gd name="connsiteX533" fmla="*/ 297442 w 2677727"/>
                <a:gd name="connsiteY533" fmla="*/ 379483 h 2733766"/>
                <a:gd name="connsiteX534" fmla="*/ 298041 w 2677727"/>
                <a:gd name="connsiteY534" fmla="*/ 388617 h 2733766"/>
                <a:gd name="connsiteX535" fmla="*/ 298940 w 2677727"/>
                <a:gd name="connsiteY535" fmla="*/ 401120 h 2733766"/>
                <a:gd name="connsiteX536" fmla="*/ 309871 w 2677727"/>
                <a:gd name="connsiteY536" fmla="*/ 411601 h 2733766"/>
                <a:gd name="connsiteX537" fmla="*/ 311368 w 2677727"/>
                <a:gd name="connsiteY537" fmla="*/ 414521 h 2733766"/>
                <a:gd name="connsiteX538" fmla="*/ 311368 w 2677727"/>
                <a:gd name="connsiteY538" fmla="*/ 442897 h 2733766"/>
                <a:gd name="connsiteX539" fmla="*/ 273934 w 2677727"/>
                <a:gd name="connsiteY539" fmla="*/ 626850 h 2733766"/>
                <a:gd name="connsiteX540" fmla="*/ 272511 w 2677727"/>
                <a:gd name="connsiteY540" fmla="*/ 628946 h 2733766"/>
                <a:gd name="connsiteX541" fmla="*/ 267270 w 2677727"/>
                <a:gd name="connsiteY541" fmla="*/ 640176 h 2733766"/>
                <a:gd name="connsiteX542" fmla="*/ 263826 w 2677727"/>
                <a:gd name="connsiteY542" fmla="*/ 642348 h 2733766"/>
                <a:gd name="connsiteX543" fmla="*/ 260382 w 2677727"/>
                <a:gd name="connsiteY543" fmla="*/ 640326 h 2733766"/>
                <a:gd name="connsiteX544" fmla="*/ 258735 w 2677727"/>
                <a:gd name="connsiteY544" fmla="*/ 637182 h 2733766"/>
                <a:gd name="connsiteX545" fmla="*/ 257388 w 2677727"/>
                <a:gd name="connsiteY545" fmla="*/ 638754 h 2733766"/>
                <a:gd name="connsiteX546" fmla="*/ 252671 w 2677727"/>
                <a:gd name="connsiteY546" fmla="*/ 639653 h 2733766"/>
                <a:gd name="connsiteX547" fmla="*/ 245184 w 2677727"/>
                <a:gd name="connsiteY547" fmla="*/ 635685 h 2733766"/>
                <a:gd name="connsiteX548" fmla="*/ 243162 w 2677727"/>
                <a:gd name="connsiteY548" fmla="*/ 632315 h 2733766"/>
                <a:gd name="connsiteX549" fmla="*/ 243162 w 2677727"/>
                <a:gd name="connsiteY549" fmla="*/ 628123 h 2733766"/>
                <a:gd name="connsiteX550" fmla="*/ 236050 w 2677727"/>
                <a:gd name="connsiteY550" fmla="*/ 629470 h 2733766"/>
                <a:gd name="connsiteX551" fmla="*/ 231258 w 2677727"/>
                <a:gd name="connsiteY551" fmla="*/ 629470 h 2733766"/>
                <a:gd name="connsiteX552" fmla="*/ 230060 w 2677727"/>
                <a:gd name="connsiteY552" fmla="*/ 628871 h 2733766"/>
                <a:gd name="connsiteX553" fmla="*/ 229312 w 2677727"/>
                <a:gd name="connsiteY553" fmla="*/ 629321 h 2733766"/>
                <a:gd name="connsiteX554" fmla="*/ 225119 w 2677727"/>
                <a:gd name="connsiteY554" fmla="*/ 628422 h 2733766"/>
                <a:gd name="connsiteX555" fmla="*/ 221151 w 2677727"/>
                <a:gd name="connsiteY555" fmla="*/ 624379 h 2733766"/>
                <a:gd name="connsiteX556" fmla="*/ 212915 w 2677727"/>
                <a:gd name="connsiteY556" fmla="*/ 627823 h 2733766"/>
                <a:gd name="connsiteX557" fmla="*/ 207300 w 2677727"/>
                <a:gd name="connsiteY557" fmla="*/ 641075 h 2733766"/>
                <a:gd name="connsiteX558" fmla="*/ 203257 w 2677727"/>
                <a:gd name="connsiteY558" fmla="*/ 643845 h 2733766"/>
                <a:gd name="connsiteX559" fmla="*/ 182144 w 2677727"/>
                <a:gd name="connsiteY559" fmla="*/ 642048 h 2733766"/>
                <a:gd name="connsiteX560" fmla="*/ 175406 w 2677727"/>
                <a:gd name="connsiteY560" fmla="*/ 647439 h 2733766"/>
                <a:gd name="connsiteX561" fmla="*/ 170016 w 2677727"/>
                <a:gd name="connsiteY561" fmla="*/ 647192 h 2733766"/>
                <a:gd name="connsiteX562" fmla="*/ 169342 w 2677727"/>
                <a:gd name="connsiteY562" fmla="*/ 646166 h 2733766"/>
                <a:gd name="connsiteX563" fmla="*/ 169342 w 2677727"/>
                <a:gd name="connsiteY563" fmla="*/ 646166 h 2733766"/>
                <a:gd name="connsiteX564" fmla="*/ 168219 w 2677727"/>
                <a:gd name="connsiteY564" fmla="*/ 648861 h 2733766"/>
                <a:gd name="connsiteX565" fmla="*/ 165748 w 2677727"/>
                <a:gd name="connsiteY565" fmla="*/ 651033 h 2733766"/>
                <a:gd name="connsiteX566" fmla="*/ 162753 w 2677727"/>
                <a:gd name="connsiteY566" fmla="*/ 651931 h 2733766"/>
                <a:gd name="connsiteX567" fmla="*/ 158336 w 2677727"/>
                <a:gd name="connsiteY567" fmla="*/ 653953 h 2733766"/>
                <a:gd name="connsiteX568" fmla="*/ 154667 w 2677727"/>
                <a:gd name="connsiteY568" fmla="*/ 653953 h 2733766"/>
                <a:gd name="connsiteX569" fmla="*/ 152870 w 2677727"/>
                <a:gd name="connsiteY569" fmla="*/ 650733 h 2733766"/>
                <a:gd name="connsiteX570" fmla="*/ 152870 w 2677727"/>
                <a:gd name="connsiteY570" fmla="*/ 650733 h 2733766"/>
                <a:gd name="connsiteX571" fmla="*/ 151673 w 2677727"/>
                <a:gd name="connsiteY571" fmla="*/ 650733 h 2733766"/>
                <a:gd name="connsiteX572" fmla="*/ 136324 w 2677727"/>
                <a:gd name="connsiteY572" fmla="*/ 650733 h 2733766"/>
                <a:gd name="connsiteX573" fmla="*/ 130784 w 2677727"/>
                <a:gd name="connsiteY573" fmla="*/ 657322 h 2733766"/>
                <a:gd name="connsiteX574" fmla="*/ 122698 w 2677727"/>
                <a:gd name="connsiteY574" fmla="*/ 666006 h 2733766"/>
                <a:gd name="connsiteX575" fmla="*/ 113864 w 2677727"/>
                <a:gd name="connsiteY575" fmla="*/ 666605 h 2733766"/>
                <a:gd name="connsiteX576" fmla="*/ 111093 w 2677727"/>
                <a:gd name="connsiteY576" fmla="*/ 666231 h 2733766"/>
                <a:gd name="connsiteX577" fmla="*/ 101061 w 2677727"/>
                <a:gd name="connsiteY577" fmla="*/ 674616 h 2733766"/>
                <a:gd name="connsiteX578" fmla="*/ 85413 w 2677727"/>
                <a:gd name="connsiteY578" fmla="*/ 686820 h 2733766"/>
                <a:gd name="connsiteX579" fmla="*/ 79424 w 2677727"/>
                <a:gd name="connsiteY579" fmla="*/ 687793 h 2733766"/>
                <a:gd name="connsiteX580" fmla="*/ 77927 w 2677727"/>
                <a:gd name="connsiteY580" fmla="*/ 687793 h 2733766"/>
                <a:gd name="connsiteX581" fmla="*/ 75980 w 2677727"/>
                <a:gd name="connsiteY581" fmla="*/ 689066 h 2733766"/>
                <a:gd name="connsiteX582" fmla="*/ 72087 w 2677727"/>
                <a:gd name="connsiteY582" fmla="*/ 691761 h 2733766"/>
                <a:gd name="connsiteX583" fmla="*/ 72087 w 2677727"/>
                <a:gd name="connsiteY583" fmla="*/ 694307 h 2733766"/>
                <a:gd name="connsiteX584" fmla="*/ 69167 w 2677727"/>
                <a:gd name="connsiteY584" fmla="*/ 717292 h 2733766"/>
                <a:gd name="connsiteX585" fmla="*/ 65798 w 2677727"/>
                <a:gd name="connsiteY585" fmla="*/ 722907 h 2733766"/>
                <a:gd name="connsiteX586" fmla="*/ 49252 w 2677727"/>
                <a:gd name="connsiteY586" fmla="*/ 753304 h 2733766"/>
                <a:gd name="connsiteX587" fmla="*/ 53669 w 2677727"/>
                <a:gd name="connsiteY587" fmla="*/ 763486 h 2733766"/>
                <a:gd name="connsiteX588" fmla="*/ 58386 w 2677727"/>
                <a:gd name="connsiteY588" fmla="*/ 776214 h 2733766"/>
                <a:gd name="connsiteX589" fmla="*/ 37198 w 2677727"/>
                <a:gd name="connsiteY589" fmla="*/ 790439 h 2733766"/>
                <a:gd name="connsiteX590" fmla="*/ 28139 w 2677727"/>
                <a:gd name="connsiteY590" fmla="*/ 794706 h 2733766"/>
                <a:gd name="connsiteX591" fmla="*/ 13165 w 2677727"/>
                <a:gd name="connsiteY591" fmla="*/ 813049 h 2733766"/>
                <a:gd name="connsiteX592" fmla="*/ 11667 w 2677727"/>
                <a:gd name="connsiteY592" fmla="*/ 823082 h 2733766"/>
                <a:gd name="connsiteX593" fmla="*/ 13839 w 2677727"/>
                <a:gd name="connsiteY593" fmla="*/ 826151 h 2733766"/>
                <a:gd name="connsiteX594" fmla="*/ 17208 w 2677727"/>
                <a:gd name="connsiteY594" fmla="*/ 834012 h 2733766"/>
                <a:gd name="connsiteX595" fmla="*/ 4630 w 2677727"/>
                <a:gd name="connsiteY595" fmla="*/ 838954 h 2733766"/>
                <a:gd name="connsiteX596" fmla="*/ 2384 w 2677727"/>
                <a:gd name="connsiteY596" fmla="*/ 838954 h 2733766"/>
                <a:gd name="connsiteX597" fmla="*/ 437 w 2677727"/>
                <a:gd name="connsiteY597" fmla="*/ 840077 h 2733766"/>
                <a:gd name="connsiteX598" fmla="*/ -87 w 2677727"/>
                <a:gd name="connsiteY598" fmla="*/ 841350 h 2733766"/>
                <a:gd name="connsiteX599" fmla="*/ 362 w 2677727"/>
                <a:gd name="connsiteY599" fmla="*/ 842922 h 2733766"/>
                <a:gd name="connsiteX600" fmla="*/ 2159 w 2677727"/>
                <a:gd name="connsiteY600" fmla="*/ 843745 h 2733766"/>
                <a:gd name="connsiteX601" fmla="*/ 4405 w 2677727"/>
                <a:gd name="connsiteY601" fmla="*/ 847264 h 2733766"/>
                <a:gd name="connsiteX602" fmla="*/ 2983 w 2677727"/>
                <a:gd name="connsiteY602" fmla="*/ 850259 h 2733766"/>
                <a:gd name="connsiteX603" fmla="*/ 15186 w 2677727"/>
                <a:gd name="connsiteY603" fmla="*/ 860741 h 2733766"/>
                <a:gd name="connsiteX604" fmla="*/ 16459 w 2677727"/>
                <a:gd name="connsiteY604" fmla="*/ 862837 h 2733766"/>
                <a:gd name="connsiteX605" fmla="*/ 18331 w 2677727"/>
                <a:gd name="connsiteY605" fmla="*/ 871222 h 2733766"/>
                <a:gd name="connsiteX606" fmla="*/ 17732 w 2677727"/>
                <a:gd name="connsiteY606" fmla="*/ 874217 h 2733766"/>
                <a:gd name="connsiteX607" fmla="*/ 17208 w 2677727"/>
                <a:gd name="connsiteY607" fmla="*/ 874816 h 2733766"/>
                <a:gd name="connsiteX608" fmla="*/ 21475 w 2677727"/>
                <a:gd name="connsiteY608" fmla="*/ 878410 h 2733766"/>
                <a:gd name="connsiteX609" fmla="*/ 22748 w 2677727"/>
                <a:gd name="connsiteY609" fmla="*/ 880431 h 2733766"/>
                <a:gd name="connsiteX610" fmla="*/ 27914 w 2677727"/>
                <a:gd name="connsiteY610" fmla="*/ 902143 h 2733766"/>
                <a:gd name="connsiteX611" fmla="*/ 41915 w 2677727"/>
                <a:gd name="connsiteY611" fmla="*/ 912325 h 2733766"/>
                <a:gd name="connsiteX612" fmla="*/ 41915 w 2677727"/>
                <a:gd name="connsiteY612" fmla="*/ 915769 h 2733766"/>
                <a:gd name="connsiteX613" fmla="*/ 41915 w 2677727"/>
                <a:gd name="connsiteY613" fmla="*/ 920786 h 2733766"/>
                <a:gd name="connsiteX614" fmla="*/ 43936 w 2677727"/>
                <a:gd name="connsiteY614" fmla="*/ 921310 h 2733766"/>
                <a:gd name="connsiteX615" fmla="*/ 52097 w 2677727"/>
                <a:gd name="connsiteY615" fmla="*/ 924155 h 2733766"/>
                <a:gd name="connsiteX616" fmla="*/ 68194 w 2677727"/>
                <a:gd name="connsiteY616" fmla="*/ 945942 h 2733766"/>
                <a:gd name="connsiteX617" fmla="*/ 68194 w 2677727"/>
                <a:gd name="connsiteY617" fmla="*/ 949311 h 2733766"/>
                <a:gd name="connsiteX618" fmla="*/ 62129 w 2677727"/>
                <a:gd name="connsiteY618" fmla="*/ 965258 h 2733766"/>
                <a:gd name="connsiteX619" fmla="*/ 61306 w 2677727"/>
                <a:gd name="connsiteY619" fmla="*/ 966605 h 2733766"/>
                <a:gd name="connsiteX620" fmla="*/ 54642 w 2677727"/>
                <a:gd name="connsiteY620" fmla="*/ 973344 h 2733766"/>
                <a:gd name="connsiteX621" fmla="*/ 111019 w 2677727"/>
                <a:gd name="connsiteY621" fmla="*/ 980830 h 2733766"/>
                <a:gd name="connsiteX622" fmla="*/ 114837 w 2677727"/>
                <a:gd name="connsiteY622" fmla="*/ 993184 h 2733766"/>
                <a:gd name="connsiteX623" fmla="*/ 114837 w 2677727"/>
                <a:gd name="connsiteY623" fmla="*/ 996478 h 2733766"/>
                <a:gd name="connsiteX624" fmla="*/ 122773 w 2677727"/>
                <a:gd name="connsiteY624" fmla="*/ 1003366 h 2733766"/>
                <a:gd name="connsiteX625" fmla="*/ 123896 w 2677727"/>
                <a:gd name="connsiteY625" fmla="*/ 1007484 h 2733766"/>
                <a:gd name="connsiteX626" fmla="*/ 123222 w 2677727"/>
                <a:gd name="connsiteY626" fmla="*/ 1009730 h 2733766"/>
                <a:gd name="connsiteX627" fmla="*/ 181770 w 2677727"/>
                <a:gd name="connsiteY627" fmla="*/ 1009730 h 2733766"/>
                <a:gd name="connsiteX628" fmla="*/ 226167 w 2677727"/>
                <a:gd name="connsiteY628" fmla="*/ 974766 h 2733766"/>
                <a:gd name="connsiteX629" fmla="*/ 228264 w 2677727"/>
                <a:gd name="connsiteY629" fmla="*/ 973418 h 2733766"/>
                <a:gd name="connsiteX630" fmla="*/ 231708 w 2677727"/>
                <a:gd name="connsiteY630" fmla="*/ 971098 h 2733766"/>
                <a:gd name="connsiteX631" fmla="*/ 231708 w 2677727"/>
                <a:gd name="connsiteY631" fmla="*/ 971098 h 2733766"/>
                <a:gd name="connsiteX632" fmla="*/ 235226 w 2677727"/>
                <a:gd name="connsiteY632" fmla="*/ 973344 h 2733766"/>
                <a:gd name="connsiteX633" fmla="*/ 236125 w 2677727"/>
                <a:gd name="connsiteY633" fmla="*/ 983675 h 2733766"/>
                <a:gd name="connsiteX634" fmla="*/ 232157 w 2677727"/>
                <a:gd name="connsiteY634" fmla="*/ 986820 h 2733766"/>
                <a:gd name="connsiteX635" fmla="*/ 232157 w 2677727"/>
                <a:gd name="connsiteY635" fmla="*/ 986820 h 2733766"/>
                <a:gd name="connsiteX636" fmla="*/ 232531 w 2677727"/>
                <a:gd name="connsiteY636" fmla="*/ 987569 h 2733766"/>
                <a:gd name="connsiteX637" fmla="*/ 232157 w 2677727"/>
                <a:gd name="connsiteY637" fmla="*/ 994082 h 2733766"/>
                <a:gd name="connsiteX638" fmla="*/ 231782 w 2677727"/>
                <a:gd name="connsiteY638" fmla="*/ 996778 h 2733766"/>
                <a:gd name="connsiteX639" fmla="*/ 230659 w 2677727"/>
                <a:gd name="connsiteY639" fmla="*/ 1000222 h 2733766"/>
                <a:gd name="connsiteX640" fmla="*/ 230135 w 2677727"/>
                <a:gd name="connsiteY640" fmla="*/ 1001195 h 2733766"/>
                <a:gd name="connsiteX641" fmla="*/ 227590 w 2677727"/>
                <a:gd name="connsiteY641" fmla="*/ 1004714 h 2733766"/>
                <a:gd name="connsiteX642" fmla="*/ 228413 w 2677727"/>
                <a:gd name="connsiteY642" fmla="*/ 1074941 h 2733766"/>
                <a:gd name="connsiteX643" fmla="*/ 228413 w 2677727"/>
                <a:gd name="connsiteY643" fmla="*/ 1074941 h 2733766"/>
                <a:gd name="connsiteX644" fmla="*/ 231258 w 2677727"/>
                <a:gd name="connsiteY644" fmla="*/ 1073968 h 2733766"/>
                <a:gd name="connsiteX645" fmla="*/ 233953 w 2677727"/>
                <a:gd name="connsiteY645" fmla="*/ 1075465 h 2733766"/>
                <a:gd name="connsiteX646" fmla="*/ 239119 w 2677727"/>
                <a:gd name="connsiteY646" fmla="*/ 1080406 h 2733766"/>
                <a:gd name="connsiteX647" fmla="*/ 241890 w 2677727"/>
                <a:gd name="connsiteY647" fmla="*/ 1082952 h 2733766"/>
                <a:gd name="connsiteX648" fmla="*/ 293325 w 2677727"/>
                <a:gd name="connsiteY648" fmla="*/ 1075989 h 2733766"/>
                <a:gd name="connsiteX649" fmla="*/ 349551 w 2677727"/>
                <a:gd name="connsiteY649" fmla="*/ 1079807 h 2733766"/>
                <a:gd name="connsiteX650" fmla="*/ 352471 w 2677727"/>
                <a:gd name="connsiteY650" fmla="*/ 1081679 h 2733766"/>
                <a:gd name="connsiteX651" fmla="*/ 356589 w 2677727"/>
                <a:gd name="connsiteY651" fmla="*/ 1088642 h 2733766"/>
                <a:gd name="connsiteX652" fmla="*/ 384515 w 2677727"/>
                <a:gd name="connsiteY652" fmla="*/ 1078385 h 2733766"/>
                <a:gd name="connsiteX653" fmla="*/ 399489 w 2677727"/>
                <a:gd name="connsiteY653" fmla="*/ 1057796 h 2733766"/>
                <a:gd name="connsiteX654" fmla="*/ 402409 w 2677727"/>
                <a:gd name="connsiteY654" fmla="*/ 1056224 h 2733766"/>
                <a:gd name="connsiteX655" fmla="*/ 418281 w 2677727"/>
                <a:gd name="connsiteY655" fmla="*/ 1056224 h 2733766"/>
                <a:gd name="connsiteX656" fmla="*/ 422848 w 2677727"/>
                <a:gd name="connsiteY656" fmla="*/ 1058769 h 2733766"/>
                <a:gd name="connsiteX657" fmla="*/ 429811 w 2677727"/>
                <a:gd name="connsiteY657" fmla="*/ 1051282 h 2733766"/>
                <a:gd name="connsiteX658" fmla="*/ 436100 w 2677727"/>
                <a:gd name="connsiteY658" fmla="*/ 1044544 h 2733766"/>
                <a:gd name="connsiteX659" fmla="*/ 451074 w 2677727"/>
                <a:gd name="connsiteY659" fmla="*/ 1038180 h 2733766"/>
                <a:gd name="connsiteX660" fmla="*/ 466646 w 2677727"/>
                <a:gd name="connsiteY660" fmla="*/ 1031741 h 2733766"/>
                <a:gd name="connsiteX661" fmla="*/ 474133 w 2677727"/>
                <a:gd name="connsiteY661" fmla="*/ 1024255 h 2733766"/>
                <a:gd name="connsiteX662" fmla="*/ 498166 w 2677727"/>
                <a:gd name="connsiteY662" fmla="*/ 1003890 h 2733766"/>
                <a:gd name="connsiteX663" fmla="*/ 537547 w 2677727"/>
                <a:gd name="connsiteY663" fmla="*/ 999772 h 2733766"/>
                <a:gd name="connsiteX664" fmla="*/ 551922 w 2677727"/>
                <a:gd name="connsiteY664" fmla="*/ 998425 h 2733766"/>
                <a:gd name="connsiteX665" fmla="*/ 553944 w 2677727"/>
                <a:gd name="connsiteY665" fmla="*/ 995729 h 2733766"/>
                <a:gd name="connsiteX666" fmla="*/ 556339 w 2677727"/>
                <a:gd name="connsiteY666" fmla="*/ 993932 h 2733766"/>
                <a:gd name="connsiteX667" fmla="*/ 559334 w 2677727"/>
                <a:gd name="connsiteY667" fmla="*/ 994382 h 2733766"/>
                <a:gd name="connsiteX668" fmla="*/ 568992 w 2677727"/>
                <a:gd name="connsiteY668" fmla="*/ 1000296 h 2733766"/>
                <a:gd name="connsiteX669" fmla="*/ 575731 w 2677727"/>
                <a:gd name="connsiteY669" fmla="*/ 991686 h 2733766"/>
                <a:gd name="connsiteX670" fmla="*/ 578426 w 2677727"/>
                <a:gd name="connsiteY670" fmla="*/ 990189 h 2733766"/>
                <a:gd name="connsiteX671" fmla="*/ 581346 w 2677727"/>
                <a:gd name="connsiteY671" fmla="*/ 991162 h 2733766"/>
                <a:gd name="connsiteX672" fmla="*/ 592501 w 2677727"/>
                <a:gd name="connsiteY672" fmla="*/ 1001195 h 2733766"/>
                <a:gd name="connsiteX673" fmla="*/ 593774 w 2677727"/>
                <a:gd name="connsiteY673" fmla="*/ 1004040 h 2733766"/>
                <a:gd name="connsiteX674" fmla="*/ 593774 w 2677727"/>
                <a:gd name="connsiteY674" fmla="*/ 1033089 h 2733766"/>
                <a:gd name="connsiteX675" fmla="*/ 593250 w 2677727"/>
                <a:gd name="connsiteY675" fmla="*/ 1035110 h 2733766"/>
                <a:gd name="connsiteX676" fmla="*/ 585913 w 2677727"/>
                <a:gd name="connsiteY676" fmla="*/ 1048587 h 2733766"/>
                <a:gd name="connsiteX677" fmla="*/ 590929 w 2677727"/>
                <a:gd name="connsiteY677" fmla="*/ 1071048 h 2733766"/>
                <a:gd name="connsiteX678" fmla="*/ 596993 w 2677727"/>
                <a:gd name="connsiteY678" fmla="*/ 1076513 h 2733766"/>
                <a:gd name="connsiteX679" fmla="*/ 596993 w 2677727"/>
                <a:gd name="connsiteY679" fmla="*/ 1081080 h 2733766"/>
                <a:gd name="connsiteX680" fmla="*/ 590105 w 2677727"/>
                <a:gd name="connsiteY680" fmla="*/ 1096803 h 2733766"/>
                <a:gd name="connsiteX681" fmla="*/ 592726 w 2677727"/>
                <a:gd name="connsiteY681" fmla="*/ 1113723 h 2733766"/>
                <a:gd name="connsiteX682" fmla="*/ 593400 w 2677727"/>
                <a:gd name="connsiteY682" fmla="*/ 1113723 h 2733766"/>
                <a:gd name="connsiteX683" fmla="*/ 596320 w 2677727"/>
                <a:gd name="connsiteY683" fmla="*/ 1115071 h 2733766"/>
                <a:gd name="connsiteX684" fmla="*/ 597143 w 2677727"/>
                <a:gd name="connsiteY684" fmla="*/ 1118140 h 2733766"/>
                <a:gd name="connsiteX685" fmla="*/ 596469 w 2677727"/>
                <a:gd name="connsiteY685" fmla="*/ 1129370 h 2733766"/>
                <a:gd name="connsiteX686" fmla="*/ 598266 w 2677727"/>
                <a:gd name="connsiteY686" fmla="*/ 1130644 h 2733766"/>
                <a:gd name="connsiteX687" fmla="*/ 601261 w 2677727"/>
                <a:gd name="connsiteY687" fmla="*/ 1128248 h 2733766"/>
                <a:gd name="connsiteX688" fmla="*/ 606629 w 2677727"/>
                <a:gd name="connsiteY688" fmla="*/ 1128809 h 2733766"/>
                <a:gd name="connsiteX689" fmla="*/ 607400 w 2677727"/>
                <a:gd name="connsiteY689" fmla="*/ 1130419 h 2733766"/>
                <a:gd name="connsiteX690" fmla="*/ 610919 w 2677727"/>
                <a:gd name="connsiteY690" fmla="*/ 1146441 h 2733766"/>
                <a:gd name="connsiteX691" fmla="*/ 620876 w 2677727"/>
                <a:gd name="connsiteY691" fmla="*/ 1146441 h 2733766"/>
                <a:gd name="connsiteX692" fmla="*/ 624770 w 2677727"/>
                <a:gd name="connsiteY692" fmla="*/ 1150334 h 2733766"/>
                <a:gd name="connsiteX693" fmla="*/ 624770 w 2677727"/>
                <a:gd name="connsiteY693" fmla="*/ 1152056 h 2733766"/>
                <a:gd name="connsiteX694" fmla="*/ 626117 w 2677727"/>
                <a:gd name="connsiteY694" fmla="*/ 1152730 h 2733766"/>
                <a:gd name="connsiteX695" fmla="*/ 631388 w 2677727"/>
                <a:gd name="connsiteY695" fmla="*/ 1151562 h 2733766"/>
                <a:gd name="connsiteX696" fmla="*/ 633155 w 2677727"/>
                <a:gd name="connsiteY696" fmla="*/ 1154901 h 2733766"/>
                <a:gd name="connsiteX697" fmla="*/ 633155 w 2677727"/>
                <a:gd name="connsiteY697" fmla="*/ 1161415 h 2733766"/>
                <a:gd name="connsiteX698" fmla="*/ 644235 w 2677727"/>
                <a:gd name="connsiteY698" fmla="*/ 1164335 h 2733766"/>
                <a:gd name="connsiteX699" fmla="*/ 647081 w 2677727"/>
                <a:gd name="connsiteY699" fmla="*/ 1168527 h 2733766"/>
                <a:gd name="connsiteX700" fmla="*/ 648877 w 2677727"/>
                <a:gd name="connsiteY700" fmla="*/ 1175415 h 2733766"/>
                <a:gd name="connsiteX701" fmla="*/ 679349 w 2677727"/>
                <a:gd name="connsiteY701" fmla="*/ 1184399 h 2733766"/>
                <a:gd name="connsiteX702" fmla="*/ 696494 w 2677727"/>
                <a:gd name="connsiteY702" fmla="*/ 1176913 h 2733766"/>
                <a:gd name="connsiteX703" fmla="*/ 699564 w 2677727"/>
                <a:gd name="connsiteY703" fmla="*/ 1177661 h 2733766"/>
                <a:gd name="connsiteX704" fmla="*/ 719479 w 2677727"/>
                <a:gd name="connsiteY704" fmla="*/ 1186496 h 2733766"/>
                <a:gd name="connsiteX705" fmla="*/ 721650 w 2677727"/>
                <a:gd name="connsiteY705" fmla="*/ 1191736 h 2733766"/>
                <a:gd name="connsiteX706" fmla="*/ 722474 w 2677727"/>
                <a:gd name="connsiteY706" fmla="*/ 1193908 h 2733766"/>
                <a:gd name="connsiteX707" fmla="*/ 723821 w 2677727"/>
                <a:gd name="connsiteY707" fmla="*/ 1193908 h 2733766"/>
                <a:gd name="connsiteX708" fmla="*/ 729511 w 2677727"/>
                <a:gd name="connsiteY708" fmla="*/ 1193908 h 2733766"/>
                <a:gd name="connsiteX709" fmla="*/ 730036 w 2677727"/>
                <a:gd name="connsiteY709" fmla="*/ 1191811 h 2733766"/>
                <a:gd name="connsiteX710" fmla="*/ 732581 w 2677727"/>
                <a:gd name="connsiteY710" fmla="*/ 1188816 h 2733766"/>
                <a:gd name="connsiteX711" fmla="*/ 736474 w 2677727"/>
                <a:gd name="connsiteY711" fmla="*/ 1189640 h 2733766"/>
                <a:gd name="connsiteX712" fmla="*/ 763876 w 2677727"/>
                <a:gd name="connsiteY712" fmla="*/ 1215919 h 2733766"/>
                <a:gd name="connsiteX713" fmla="*/ 771363 w 2677727"/>
                <a:gd name="connsiteY713" fmla="*/ 1214197 h 2733766"/>
                <a:gd name="connsiteX714" fmla="*/ 774658 w 2677727"/>
                <a:gd name="connsiteY714" fmla="*/ 1214871 h 2733766"/>
                <a:gd name="connsiteX715" fmla="*/ 787834 w 2677727"/>
                <a:gd name="connsiteY715" fmla="*/ 1225278 h 2733766"/>
                <a:gd name="connsiteX716" fmla="*/ 804006 w 2677727"/>
                <a:gd name="connsiteY716" fmla="*/ 1223182 h 2733766"/>
                <a:gd name="connsiteX717" fmla="*/ 807600 w 2677727"/>
                <a:gd name="connsiteY717" fmla="*/ 1224754 h 2733766"/>
                <a:gd name="connsiteX718" fmla="*/ 827365 w 2677727"/>
                <a:gd name="connsiteY718" fmla="*/ 1251707 h 2733766"/>
                <a:gd name="connsiteX719" fmla="*/ 879025 w 2677727"/>
                <a:gd name="connsiteY719" fmla="*/ 1249985 h 2733766"/>
                <a:gd name="connsiteX720" fmla="*/ 881346 w 2677727"/>
                <a:gd name="connsiteY720" fmla="*/ 1250658 h 2733766"/>
                <a:gd name="connsiteX721" fmla="*/ 908448 w 2677727"/>
                <a:gd name="connsiteY721" fmla="*/ 1265632 h 2733766"/>
                <a:gd name="connsiteX722" fmla="*/ 920128 w 2677727"/>
                <a:gd name="connsiteY722" fmla="*/ 1265632 h 2733766"/>
                <a:gd name="connsiteX723" fmla="*/ 923422 w 2677727"/>
                <a:gd name="connsiteY723" fmla="*/ 1266306 h 2733766"/>
                <a:gd name="connsiteX724" fmla="*/ 924920 w 2677727"/>
                <a:gd name="connsiteY724" fmla="*/ 1269376 h 2733766"/>
                <a:gd name="connsiteX725" fmla="*/ 924920 w 2677727"/>
                <a:gd name="connsiteY725" fmla="*/ 1278809 h 2733766"/>
                <a:gd name="connsiteX726" fmla="*/ 928214 w 2677727"/>
                <a:gd name="connsiteY726" fmla="*/ 1282478 h 2733766"/>
                <a:gd name="connsiteX727" fmla="*/ 928813 w 2677727"/>
                <a:gd name="connsiteY727" fmla="*/ 1286595 h 2733766"/>
                <a:gd name="connsiteX728" fmla="*/ 924545 w 2677727"/>
                <a:gd name="connsiteY728" fmla="*/ 1296029 h 2733766"/>
                <a:gd name="connsiteX729" fmla="*/ 937273 w 2677727"/>
                <a:gd name="connsiteY729" fmla="*/ 1328672 h 2733766"/>
                <a:gd name="connsiteX730" fmla="*/ 937273 w 2677727"/>
                <a:gd name="connsiteY730" fmla="*/ 1330019 h 2733766"/>
                <a:gd name="connsiteX731" fmla="*/ 937273 w 2677727"/>
                <a:gd name="connsiteY731" fmla="*/ 1360716 h 2733766"/>
                <a:gd name="connsiteX732" fmla="*/ 934054 w 2677727"/>
                <a:gd name="connsiteY732" fmla="*/ 1364534 h 2733766"/>
                <a:gd name="connsiteX733" fmla="*/ 921176 w 2677727"/>
                <a:gd name="connsiteY733" fmla="*/ 1366780 h 2733766"/>
                <a:gd name="connsiteX734" fmla="*/ 941166 w 2677727"/>
                <a:gd name="connsiteY734" fmla="*/ 1389241 h 2733766"/>
                <a:gd name="connsiteX735" fmla="*/ 942139 w 2677727"/>
                <a:gd name="connsiteY735" fmla="*/ 1391786 h 2733766"/>
                <a:gd name="connsiteX736" fmla="*/ 942139 w 2677727"/>
                <a:gd name="connsiteY736" fmla="*/ 1439927 h 2733766"/>
                <a:gd name="connsiteX737" fmla="*/ 1059684 w 2677727"/>
                <a:gd name="connsiteY737" fmla="*/ 1444569 h 2733766"/>
                <a:gd name="connsiteX738" fmla="*/ 1062529 w 2677727"/>
                <a:gd name="connsiteY738" fmla="*/ 1441424 h 2733766"/>
                <a:gd name="connsiteX739" fmla="*/ 1066796 w 2677727"/>
                <a:gd name="connsiteY739" fmla="*/ 1439927 h 2733766"/>
                <a:gd name="connsiteX740" fmla="*/ 1069492 w 2677727"/>
                <a:gd name="connsiteY740" fmla="*/ 1443596 h 2733766"/>
                <a:gd name="connsiteX741" fmla="*/ 1069492 w 2677727"/>
                <a:gd name="connsiteY741" fmla="*/ 1459992 h 2733766"/>
                <a:gd name="connsiteX742" fmla="*/ 1067620 w 2677727"/>
                <a:gd name="connsiteY742" fmla="*/ 1463286 h 2733766"/>
                <a:gd name="connsiteX743" fmla="*/ 1062454 w 2677727"/>
                <a:gd name="connsiteY743" fmla="*/ 1467778 h 2733766"/>
                <a:gd name="connsiteX744" fmla="*/ 1062454 w 2677727"/>
                <a:gd name="connsiteY744" fmla="*/ 1479084 h 2733766"/>
                <a:gd name="connsiteX745" fmla="*/ 1059384 w 2677727"/>
                <a:gd name="connsiteY745" fmla="*/ 1486571 h 2733766"/>
                <a:gd name="connsiteX746" fmla="*/ 1064176 w 2677727"/>
                <a:gd name="connsiteY746" fmla="*/ 1499224 h 2733766"/>
                <a:gd name="connsiteX747" fmla="*/ 1068743 w 2677727"/>
                <a:gd name="connsiteY747" fmla="*/ 1508807 h 2733766"/>
                <a:gd name="connsiteX748" fmla="*/ 1088658 w 2677727"/>
                <a:gd name="connsiteY748" fmla="*/ 1528273 h 2733766"/>
                <a:gd name="connsiteX749" fmla="*/ 1094797 w 2677727"/>
                <a:gd name="connsiteY749" fmla="*/ 1524978 h 2733766"/>
                <a:gd name="connsiteX750" fmla="*/ 1099589 w 2677727"/>
                <a:gd name="connsiteY750" fmla="*/ 1524978 h 2733766"/>
                <a:gd name="connsiteX751" fmla="*/ 1110071 w 2677727"/>
                <a:gd name="connsiteY751" fmla="*/ 1533888 h 2733766"/>
                <a:gd name="connsiteX752" fmla="*/ 1111044 w 2677727"/>
                <a:gd name="connsiteY752" fmla="*/ 1538455 h 2733766"/>
                <a:gd name="connsiteX753" fmla="*/ 1113065 w 2677727"/>
                <a:gd name="connsiteY753" fmla="*/ 1556049 h 2733766"/>
                <a:gd name="connsiteX754" fmla="*/ 1118082 w 2677727"/>
                <a:gd name="connsiteY754" fmla="*/ 1565557 h 2733766"/>
                <a:gd name="connsiteX755" fmla="*/ 1123622 w 2677727"/>
                <a:gd name="connsiteY755" fmla="*/ 1575066 h 2733766"/>
                <a:gd name="connsiteX756" fmla="*/ 1128114 w 2677727"/>
                <a:gd name="connsiteY756" fmla="*/ 1576563 h 2733766"/>
                <a:gd name="connsiteX757" fmla="*/ 1130420 w 2677727"/>
                <a:gd name="connsiteY757" fmla="*/ 1581564 h 2733766"/>
                <a:gd name="connsiteX758" fmla="*/ 1127440 w 2677727"/>
                <a:gd name="connsiteY758" fmla="*/ 1584050 h 2733766"/>
                <a:gd name="connsiteX759" fmla="*/ 1122274 w 2677727"/>
                <a:gd name="connsiteY759" fmla="*/ 1587195 h 2733766"/>
                <a:gd name="connsiteX760" fmla="*/ 1119429 w 2677727"/>
                <a:gd name="connsiteY760" fmla="*/ 1595131 h 2733766"/>
                <a:gd name="connsiteX761" fmla="*/ 1110071 w 2677727"/>
                <a:gd name="connsiteY761" fmla="*/ 1626875 h 2733766"/>
                <a:gd name="connsiteX762" fmla="*/ 1113664 w 2677727"/>
                <a:gd name="connsiteY762" fmla="*/ 1636982 h 2733766"/>
                <a:gd name="connsiteX763" fmla="*/ 1113664 w 2677727"/>
                <a:gd name="connsiteY763" fmla="*/ 1640576 h 2733766"/>
                <a:gd name="connsiteX764" fmla="*/ 1110445 w 2677727"/>
                <a:gd name="connsiteY764" fmla="*/ 1642223 h 2733766"/>
                <a:gd name="connsiteX765" fmla="*/ 1106851 w 2677727"/>
                <a:gd name="connsiteY765" fmla="*/ 1642223 h 2733766"/>
                <a:gd name="connsiteX766" fmla="*/ 1086262 w 2677727"/>
                <a:gd name="connsiteY766" fmla="*/ 1687145 h 2733766"/>
                <a:gd name="connsiteX767" fmla="*/ 1102060 w 2677727"/>
                <a:gd name="connsiteY767" fmla="*/ 1699423 h 2733766"/>
                <a:gd name="connsiteX768" fmla="*/ 1103557 w 2677727"/>
                <a:gd name="connsiteY768" fmla="*/ 1702568 h 2733766"/>
                <a:gd name="connsiteX769" fmla="*/ 1101910 w 2677727"/>
                <a:gd name="connsiteY769" fmla="*/ 1705562 h 2733766"/>
                <a:gd name="connsiteX770" fmla="*/ 1082519 w 2677727"/>
                <a:gd name="connsiteY770" fmla="*/ 1718964 h 2733766"/>
                <a:gd name="connsiteX771" fmla="*/ 1091803 w 2677727"/>
                <a:gd name="connsiteY771" fmla="*/ 1733938 h 2733766"/>
                <a:gd name="connsiteX772" fmla="*/ 1092327 w 2677727"/>
                <a:gd name="connsiteY772" fmla="*/ 1735884 h 2733766"/>
                <a:gd name="connsiteX773" fmla="*/ 1092327 w 2677727"/>
                <a:gd name="connsiteY773" fmla="*/ 1750858 h 2733766"/>
                <a:gd name="connsiteX774" fmla="*/ 1094123 w 2677727"/>
                <a:gd name="connsiteY774" fmla="*/ 1750858 h 2733766"/>
                <a:gd name="connsiteX775" fmla="*/ 1096444 w 2677727"/>
                <a:gd name="connsiteY775" fmla="*/ 1751682 h 2733766"/>
                <a:gd name="connsiteX776" fmla="*/ 1100637 w 2677727"/>
                <a:gd name="connsiteY776" fmla="*/ 1754826 h 2733766"/>
                <a:gd name="connsiteX777" fmla="*/ 1102135 w 2677727"/>
                <a:gd name="connsiteY777" fmla="*/ 1757746 h 2733766"/>
                <a:gd name="connsiteX778" fmla="*/ 1101236 w 2677727"/>
                <a:gd name="connsiteY778" fmla="*/ 1760442 h 2733766"/>
                <a:gd name="connsiteX779" fmla="*/ 1101236 w 2677727"/>
                <a:gd name="connsiteY779" fmla="*/ 1760442 h 2733766"/>
                <a:gd name="connsiteX780" fmla="*/ 1105055 w 2677727"/>
                <a:gd name="connsiteY780" fmla="*/ 1764259 h 2733766"/>
                <a:gd name="connsiteX781" fmla="*/ 1103781 w 2677727"/>
                <a:gd name="connsiteY781" fmla="*/ 1767105 h 2733766"/>
                <a:gd name="connsiteX782" fmla="*/ 1101985 w 2677727"/>
                <a:gd name="connsiteY782" fmla="*/ 1768752 h 2733766"/>
                <a:gd name="connsiteX783" fmla="*/ 1103407 w 2677727"/>
                <a:gd name="connsiteY783" fmla="*/ 1771672 h 2733766"/>
                <a:gd name="connsiteX784" fmla="*/ 1103407 w 2677727"/>
                <a:gd name="connsiteY784" fmla="*/ 1772945 h 2733766"/>
                <a:gd name="connsiteX785" fmla="*/ 1103781 w 2677727"/>
                <a:gd name="connsiteY785" fmla="*/ 1772945 h 2733766"/>
                <a:gd name="connsiteX786" fmla="*/ 1105653 w 2677727"/>
                <a:gd name="connsiteY786" fmla="*/ 1776987 h 2733766"/>
                <a:gd name="connsiteX787" fmla="*/ 1102883 w 2677727"/>
                <a:gd name="connsiteY787" fmla="*/ 1793309 h 2733766"/>
                <a:gd name="connsiteX788" fmla="*/ 1101386 w 2677727"/>
                <a:gd name="connsiteY788" fmla="*/ 1795779 h 2733766"/>
                <a:gd name="connsiteX789" fmla="*/ 1100188 w 2677727"/>
                <a:gd name="connsiteY789" fmla="*/ 1796678 h 2733766"/>
                <a:gd name="connsiteX790" fmla="*/ 1100862 w 2677727"/>
                <a:gd name="connsiteY790" fmla="*/ 1796678 h 2733766"/>
                <a:gd name="connsiteX791" fmla="*/ 1102808 w 2677727"/>
                <a:gd name="connsiteY791" fmla="*/ 1799299 h 2733766"/>
                <a:gd name="connsiteX792" fmla="*/ 1102135 w 2677727"/>
                <a:gd name="connsiteY792" fmla="*/ 1802443 h 2733766"/>
                <a:gd name="connsiteX793" fmla="*/ 1094648 w 2677727"/>
                <a:gd name="connsiteY793" fmla="*/ 1814197 h 2733766"/>
                <a:gd name="connsiteX794" fmla="*/ 1101161 w 2677727"/>
                <a:gd name="connsiteY794" fmla="*/ 1823855 h 2733766"/>
                <a:gd name="connsiteX795" fmla="*/ 1101535 w 2677727"/>
                <a:gd name="connsiteY795" fmla="*/ 1827449 h 2733766"/>
                <a:gd name="connsiteX796" fmla="*/ 1098765 w 2677727"/>
                <a:gd name="connsiteY796" fmla="*/ 1829770 h 2733766"/>
                <a:gd name="connsiteX797" fmla="*/ 1095696 w 2677727"/>
                <a:gd name="connsiteY797" fmla="*/ 1831417 h 2733766"/>
                <a:gd name="connsiteX798" fmla="*/ 1094797 w 2677727"/>
                <a:gd name="connsiteY798" fmla="*/ 1849011 h 2733766"/>
                <a:gd name="connsiteX799" fmla="*/ 1094797 w 2677727"/>
                <a:gd name="connsiteY799" fmla="*/ 1850209 h 2733766"/>
                <a:gd name="connsiteX800" fmla="*/ 1118531 w 2677727"/>
                <a:gd name="connsiteY800" fmla="*/ 1855076 h 2733766"/>
                <a:gd name="connsiteX801" fmla="*/ 1134627 w 2677727"/>
                <a:gd name="connsiteY801" fmla="*/ 1862563 h 2733766"/>
                <a:gd name="connsiteX802" fmla="*/ 1143462 w 2677727"/>
                <a:gd name="connsiteY802" fmla="*/ 1859643 h 2733766"/>
                <a:gd name="connsiteX803" fmla="*/ 1180896 w 2677727"/>
                <a:gd name="connsiteY803" fmla="*/ 1863087 h 2733766"/>
                <a:gd name="connsiteX804" fmla="*/ 1185688 w 2677727"/>
                <a:gd name="connsiteY804" fmla="*/ 1854776 h 2733766"/>
                <a:gd name="connsiteX805" fmla="*/ 1188833 w 2677727"/>
                <a:gd name="connsiteY805" fmla="*/ 1852830 h 2733766"/>
                <a:gd name="connsiteX806" fmla="*/ 1198192 w 2677727"/>
                <a:gd name="connsiteY806" fmla="*/ 1852380 h 2733766"/>
                <a:gd name="connsiteX807" fmla="*/ 1201036 w 2677727"/>
                <a:gd name="connsiteY807" fmla="*/ 1853504 h 2733766"/>
                <a:gd name="connsiteX808" fmla="*/ 1211144 w 2677727"/>
                <a:gd name="connsiteY808" fmla="*/ 1863386 h 2733766"/>
                <a:gd name="connsiteX809" fmla="*/ 1226866 w 2677727"/>
                <a:gd name="connsiteY809" fmla="*/ 1863386 h 2733766"/>
                <a:gd name="connsiteX810" fmla="*/ 1236674 w 2677727"/>
                <a:gd name="connsiteY810" fmla="*/ 1868253 h 2733766"/>
                <a:gd name="connsiteX811" fmla="*/ 1238321 w 2677727"/>
                <a:gd name="connsiteY811" fmla="*/ 1869675 h 2733766"/>
                <a:gd name="connsiteX812" fmla="*/ 1238321 w 2677727"/>
                <a:gd name="connsiteY812" fmla="*/ 1869675 h 2733766"/>
                <a:gd name="connsiteX813" fmla="*/ 1246332 w 2677727"/>
                <a:gd name="connsiteY813" fmla="*/ 1874242 h 2733766"/>
                <a:gd name="connsiteX814" fmla="*/ 1247306 w 2677727"/>
                <a:gd name="connsiteY814" fmla="*/ 1876788 h 2733766"/>
                <a:gd name="connsiteX815" fmla="*/ 1247306 w 2677727"/>
                <a:gd name="connsiteY815" fmla="*/ 1880531 h 2733766"/>
                <a:gd name="connsiteX816" fmla="*/ 1249552 w 2677727"/>
                <a:gd name="connsiteY816" fmla="*/ 1886820 h 2733766"/>
                <a:gd name="connsiteX817" fmla="*/ 1253145 w 2677727"/>
                <a:gd name="connsiteY817" fmla="*/ 1890264 h 2733766"/>
                <a:gd name="connsiteX818" fmla="*/ 1255242 w 2677727"/>
                <a:gd name="connsiteY818" fmla="*/ 1901644 h 2733766"/>
                <a:gd name="connsiteX819" fmla="*/ 1256589 w 2677727"/>
                <a:gd name="connsiteY819" fmla="*/ 1917367 h 2733766"/>
                <a:gd name="connsiteX820" fmla="*/ 1257563 w 2677727"/>
                <a:gd name="connsiteY820" fmla="*/ 1923132 h 2733766"/>
                <a:gd name="connsiteX821" fmla="*/ 1270440 w 2677727"/>
                <a:gd name="connsiteY821" fmla="*/ 1987594 h 2733766"/>
                <a:gd name="connsiteX822" fmla="*/ 1296045 w 2677727"/>
                <a:gd name="connsiteY822" fmla="*/ 1989540 h 2733766"/>
                <a:gd name="connsiteX823" fmla="*/ 1299339 w 2677727"/>
                <a:gd name="connsiteY823" fmla="*/ 1986321 h 2733766"/>
                <a:gd name="connsiteX824" fmla="*/ 1309896 w 2677727"/>
                <a:gd name="connsiteY824" fmla="*/ 1981080 h 2733766"/>
                <a:gd name="connsiteX825" fmla="*/ 1318131 w 2677727"/>
                <a:gd name="connsiteY825" fmla="*/ 1978086 h 2733766"/>
                <a:gd name="connsiteX826" fmla="*/ 1321426 w 2677727"/>
                <a:gd name="connsiteY826" fmla="*/ 1978086 h 2733766"/>
                <a:gd name="connsiteX827" fmla="*/ 1341041 w 2677727"/>
                <a:gd name="connsiteY827" fmla="*/ 1990215 h 2733766"/>
                <a:gd name="connsiteX828" fmla="*/ 1346507 w 2677727"/>
                <a:gd name="connsiteY828" fmla="*/ 1998899 h 2733766"/>
                <a:gd name="connsiteX829" fmla="*/ 1345234 w 2677727"/>
                <a:gd name="connsiteY829" fmla="*/ 2003017 h 2733766"/>
                <a:gd name="connsiteX830" fmla="*/ 1343362 w 2677727"/>
                <a:gd name="connsiteY830" fmla="*/ 2004514 h 2733766"/>
                <a:gd name="connsiteX831" fmla="*/ 1348977 w 2677727"/>
                <a:gd name="connsiteY831" fmla="*/ 2017991 h 2733766"/>
                <a:gd name="connsiteX832" fmla="*/ 1346058 w 2677727"/>
                <a:gd name="connsiteY832" fmla="*/ 2024429 h 2733766"/>
                <a:gd name="connsiteX833" fmla="*/ 1344785 w 2677727"/>
                <a:gd name="connsiteY833" fmla="*/ 2027873 h 2733766"/>
                <a:gd name="connsiteX834" fmla="*/ 1340293 w 2677727"/>
                <a:gd name="connsiteY834" fmla="*/ 2053478 h 2733766"/>
                <a:gd name="connsiteX835" fmla="*/ 1339020 w 2677727"/>
                <a:gd name="connsiteY835" fmla="*/ 2055949 h 2733766"/>
                <a:gd name="connsiteX836" fmla="*/ 1336849 w 2677727"/>
                <a:gd name="connsiteY836" fmla="*/ 2064859 h 2733766"/>
                <a:gd name="connsiteX837" fmla="*/ 1335277 w 2677727"/>
                <a:gd name="connsiteY837" fmla="*/ 2087319 h 2733766"/>
                <a:gd name="connsiteX838" fmla="*/ 1328613 w 2677727"/>
                <a:gd name="connsiteY838" fmla="*/ 2098026 h 2733766"/>
                <a:gd name="connsiteX839" fmla="*/ 1324271 w 2677727"/>
                <a:gd name="connsiteY839" fmla="*/ 2104539 h 2733766"/>
                <a:gd name="connsiteX840" fmla="*/ 1325768 w 2677727"/>
                <a:gd name="connsiteY840" fmla="*/ 2109481 h 2733766"/>
                <a:gd name="connsiteX841" fmla="*/ 1331683 w 2677727"/>
                <a:gd name="connsiteY841" fmla="*/ 2109481 h 2733766"/>
                <a:gd name="connsiteX842" fmla="*/ 1332731 w 2677727"/>
                <a:gd name="connsiteY842" fmla="*/ 2109481 h 2733766"/>
                <a:gd name="connsiteX843" fmla="*/ 1336324 w 2677727"/>
                <a:gd name="connsiteY843" fmla="*/ 2107010 h 2733766"/>
                <a:gd name="connsiteX844" fmla="*/ 1347031 w 2677727"/>
                <a:gd name="connsiteY844" fmla="*/ 2107010 h 2733766"/>
                <a:gd name="connsiteX845" fmla="*/ 1353170 w 2677727"/>
                <a:gd name="connsiteY845" fmla="*/ 2103791 h 2733766"/>
                <a:gd name="connsiteX846" fmla="*/ 1357812 w 2677727"/>
                <a:gd name="connsiteY846" fmla="*/ 2104614 h 2733766"/>
                <a:gd name="connsiteX847" fmla="*/ 1360732 w 2677727"/>
                <a:gd name="connsiteY847" fmla="*/ 2107833 h 2733766"/>
                <a:gd name="connsiteX848" fmla="*/ 1364850 w 2677727"/>
                <a:gd name="connsiteY848" fmla="*/ 2108882 h 2733766"/>
                <a:gd name="connsiteX849" fmla="*/ 1367245 w 2677727"/>
                <a:gd name="connsiteY849" fmla="*/ 2109855 h 2733766"/>
                <a:gd name="connsiteX850" fmla="*/ 1376529 w 2677727"/>
                <a:gd name="connsiteY850" fmla="*/ 2118690 h 2733766"/>
                <a:gd name="connsiteX851" fmla="*/ 1375856 w 2677727"/>
                <a:gd name="connsiteY851" fmla="*/ 2121685 h 2733766"/>
                <a:gd name="connsiteX852" fmla="*/ 1375856 w 2677727"/>
                <a:gd name="connsiteY852" fmla="*/ 2128497 h 2733766"/>
                <a:gd name="connsiteX853" fmla="*/ 1391353 w 2677727"/>
                <a:gd name="connsiteY853" fmla="*/ 2160766 h 2733766"/>
                <a:gd name="connsiteX854" fmla="*/ 1391353 w 2677727"/>
                <a:gd name="connsiteY854" fmla="*/ 2163611 h 2733766"/>
                <a:gd name="connsiteX855" fmla="*/ 1383867 w 2677727"/>
                <a:gd name="connsiteY855" fmla="*/ 2185473 h 2733766"/>
                <a:gd name="connsiteX856" fmla="*/ 1388433 w 2677727"/>
                <a:gd name="connsiteY856" fmla="*/ 2210105 h 2733766"/>
                <a:gd name="connsiteX857" fmla="*/ 1387984 w 2677727"/>
                <a:gd name="connsiteY857" fmla="*/ 2212875 h 2733766"/>
                <a:gd name="connsiteX858" fmla="*/ 1377203 w 2677727"/>
                <a:gd name="connsiteY858" fmla="*/ 2230619 h 2733766"/>
                <a:gd name="connsiteX859" fmla="*/ 1373984 w 2677727"/>
                <a:gd name="connsiteY859" fmla="*/ 2232491 h 2733766"/>
                <a:gd name="connsiteX860" fmla="*/ 1366946 w 2677727"/>
                <a:gd name="connsiteY860" fmla="*/ 2232491 h 2733766"/>
                <a:gd name="connsiteX861" fmla="*/ 1360133 w 2677727"/>
                <a:gd name="connsiteY861" fmla="*/ 2241026 h 2733766"/>
                <a:gd name="connsiteX862" fmla="*/ 1355940 w 2677727"/>
                <a:gd name="connsiteY862" fmla="*/ 2242223 h 2733766"/>
                <a:gd name="connsiteX863" fmla="*/ 1351523 w 2677727"/>
                <a:gd name="connsiteY863" fmla="*/ 2240726 h 2733766"/>
                <a:gd name="connsiteX864" fmla="*/ 1347705 w 2677727"/>
                <a:gd name="connsiteY864" fmla="*/ 2250908 h 2733766"/>
                <a:gd name="connsiteX865" fmla="*/ 1343287 w 2677727"/>
                <a:gd name="connsiteY865" fmla="*/ 2253304 h 2733766"/>
                <a:gd name="connsiteX866" fmla="*/ 1335426 w 2677727"/>
                <a:gd name="connsiteY866" fmla="*/ 2251582 h 2733766"/>
                <a:gd name="connsiteX867" fmla="*/ 1335426 w 2677727"/>
                <a:gd name="connsiteY867" fmla="*/ 2252256 h 2733766"/>
                <a:gd name="connsiteX868" fmla="*/ 1333779 w 2677727"/>
                <a:gd name="connsiteY868" fmla="*/ 2255026 h 2733766"/>
                <a:gd name="connsiteX869" fmla="*/ 1329512 w 2677727"/>
                <a:gd name="connsiteY869" fmla="*/ 2257721 h 2733766"/>
                <a:gd name="connsiteX870" fmla="*/ 1324795 w 2677727"/>
                <a:gd name="connsiteY870" fmla="*/ 2257272 h 2733766"/>
                <a:gd name="connsiteX871" fmla="*/ 1323222 w 2677727"/>
                <a:gd name="connsiteY871" fmla="*/ 2255775 h 2733766"/>
                <a:gd name="connsiteX872" fmla="*/ 1323222 w 2677727"/>
                <a:gd name="connsiteY872" fmla="*/ 2256374 h 2733766"/>
                <a:gd name="connsiteX873" fmla="*/ 1319928 w 2677727"/>
                <a:gd name="connsiteY873" fmla="*/ 2258395 h 2733766"/>
                <a:gd name="connsiteX874" fmla="*/ 1318955 w 2677727"/>
                <a:gd name="connsiteY874" fmla="*/ 2258395 h 2733766"/>
                <a:gd name="connsiteX875" fmla="*/ 1318955 w 2677727"/>
                <a:gd name="connsiteY875" fmla="*/ 2261016 h 2733766"/>
                <a:gd name="connsiteX876" fmla="*/ 1318281 w 2677727"/>
                <a:gd name="connsiteY876" fmla="*/ 2262588 h 2733766"/>
                <a:gd name="connsiteX877" fmla="*/ 1314837 w 2677727"/>
                <a:gd name="connsiteY877" fmla="*/ 2264834 h 2733766"/>
                <a:gd name="connsiteX878" fmla="*/ 1310045 w 2677727"/>
                <a:gd name="connsiteY878" fmla="*/ 2263561 h 2733766"/>
                <a:gd name="connsiteX879" fmla="*/ 1309447 w 2677727"/>
                <a:gd name="connsiteY879" fmla="*/ 2263037 h 2733766"/>
                <a:gd name="connsiteX880" fmla="*/ 1300387 w 2677727"/>
                <a:gd name="connsiteY880" fmla="*/ 2276813 h 2733766"/>
                <a:gd name="connsiteX881" fmla="*/ 1294622 w 2677727"/>
                <a:gd name="connsiteY881" fmla="*/ 2279359 h 2733766"/>
                <a:gd name="connsiteX882" fmla="*/ 1293575 w 2677727"/>
                <a:gd name="connsiteY882" fmla="*/ 2280182 h 2733766"/>
                <a:gd name="connsiteX883" fmla="*/ 1285638 w 2677727"/>
                <a:gd name="connsiteY883" fmla="*/ 2284300 h 2733766"/>
                <a:gd name="connsiteX884" fmla="*/ 1284665 w 2677727"/>
                <a:gd name="connsiteY884" fmla="*/ 2284300 h 2733766"/>
                <a:gd name="connsiteX885" fmla="*/ 1275007 w 2677727"/>
                <a:gd name="connsiteY885" fmla="*/ 2287145 h 2733766"/>
                <a:gd name="connsiteX886" fmla="*/ 1268942 w 2677727"/>
                <a:gd name="connsiteY886" fmla="*/ 2299348 h 2733766"/>
                <a:gd name="connsiteX887" fmla="*/ 1260333 w 2677727"/>
                <a:gd name="connsiteY887" fmla="*/ 2306087 h 2733766"/>
                <a:gd name="connsiteX888" fmla="*/ 1257263 w 2677727"/>
                <a:gd name="connsiteY888" fmla="*/ 2307060 h 2733766"/>
                <a:gd name="connsiteX889" fmla="*/ 1254568 w 2677727"/>
                <a:gd name="connsiteY889" fmla="*/ 2305413 h 2733766"/>
                <a:gd name="connsiteX890" fmla="*/ 1253070 w 2677727"/>
                <a:gd name="connsiteY890" fmla="*/ 2303466 h 2733766"/>
                <a:gd name="connsiteX891" fmla="*/ 1250749 w 2677727"/>
                <a:gd name="connsiteY891" fmla="*/ 2304814 h 2733766"/>
                <a:gd name="connsiteX892" fmla="*/ 1247904 w 2677727"/>
                <a:gd name="connsiteY892" fmla="*/ 2306536 h 2733766"/>
                <a:gd name="connsiteX893" fmla="*/ 1252247 w 2677727"/>
                <a:gd name="connsiteY893" fmla="*/ 2311627 h 2733766"/>
                <a:gd name="connsiteX894" fmla="*/ 1252771 w 2677727"/>
                <a:gd name="connsiteY894" fmla="*/ 2312376 h 2733766"/>
                <a:gd name="connsiteX895" fmla="*/ 1251723 w 2677727"/>
                <a:gd name="connsiteY895" fmla="*/ 2323531 h 2733766"/>
                <a:gd name="connsiteX896" fmla="*/ 1241915 w 2677727"/>
                <a:gd name="connsiteY896" fmla="*/ 2324429 h 2733766"/>
                <a:gd name="connsiteX897" fmla="*/ 1238321 w 2677727"/>
                <a:gd name="connsiteY897" fmla="*/ 2324804 h 2733766"/>
                <a:gd name="connsiteX898" fmla="*/ 1237797 w 2677727"/>
                <a:gd name="connsiteY898" fmla="*/ 2329221 h 2733766"/>
                <a:gd name="connsiteX899" fmla="*/ 1234877 w 2677727"/>
                <a:gd name="connsiteY899" fmla="*/ 2332440 h 2733766"/>
                <a:gd name="connsiteX900" fmla="*/ 1228588 w 2677727"/>
                <a:gd name="connsiteY900" fmla="*/ 2334088 h 2733766"/>
                <a:gd name="connsiteX901" fmla="*/ 1227989 w 2677727"/>
                <a:gd name="connsiteY901" fmla="*/ 2338280 h 2733766"/>
                <a:gd name="connsiteX902" fmla="*/ 1226417 w 2677727"/>
                <a:gd name="connsiteY902" fmla="*/ 2340901 h 2733766"/>
                <a:gd name="connsiteX903" fmla="*/ 1207325 w 2677727"/>
                <a:gd name="connsiteY903" fmla="*/ 2361640 h 2733766"/>
                <a:gd name="connsiteX904" fmla="*/ 1205454 w 2677727"/>
                <a:gd name="connsiteY904" fmla="*/ 2368078 h 2733766"/>
                <a:gd name="connsiteX905" fmla="*/ 1197967 w 2677727"/>
                <a:gd name="connsiteY905" fmla="*/ 2377961 h 2733766"/>
                <a:gd name="connsiteX906" fmla="*/ 1191303 w 2677727"/>
                <a:gd name="connsiteY906" fmla="*/ 2376389 h 2733766"/>
                <a:gd name="connsiteX907" fmla="*/ 1189806 w 2677727"/>
                <a:gd name="connsiteY907" fmla="*/ 2375790 h 2733766"/>
                <a:gd name="connsiteX908" fmla="*/ 1161131 w 2677727"/>
                <a:gd name="connsiteY908" fmla="*/ 2418989 h 2733766"/>
                <a:gd name="connsiteX909" fmla="*/ 1153270 w 2677727"/>
                <a:gd name="connsiteY909" fmla="*/ 2424978 h 2733766"/>
                <a:gd name="connsiteX910" fmla="*/ 1141216 w 2677727"/>
                <a:gd name="connsiteY910" fmla="*/ 2434861 h 2733766"/>
                <a:gd name="connsiteX911" fmla="*/ 1135676 w 2677727"/>
                <a:gd name="connsiteY911" fmla="*/ 2449236 h 2733766"/>
                <a:gd name="connsiteX912" fmla="*/ 1122649 w 2677727"/>
                <a:gd name="connsiteY912" fmla="*/ 2458071 h 2733766"/>
                <a:gd name="connsiteX913" fmla="*/ 1142489 w 2677727"/>
                <a:gd name="connsiteY913" fmla="*/ 2462413 h 2733766"/>
                <a:gd name="connsiteX914" fmla="*/ 1174982 w 2677727"/>
                <a:gd name="connsiteY914" fmla="*/ 2451085 h 2733766"/>
                <a:gd name="connsiteX915" fmla="*/ 1185688 w 2677727"/>
                <a:gd name="connsiteY915" fmla="*/ 2461215 h 2733766"/>
                <a:gd name="connsiteX916" fmla="*/ 1186961 w 2677727"/>
                <a:gd name="connsiteY916" fmla="*/ 2463835 h 2733766"/>
                <a:gd name="connsiteX917" fmla="*/ 1188758 w 2677727"/>
                <a:gd name="connsiteY917" fmla="*/ 2467205 h 2733766"/>
                <a:gd name="connsiteX918" fmla="*/ 1195721 w 2677727"/>
                <a:gd name="connsiteY918" fmla="*/ 2472296 h 2733766"/>
                <a:gd name="connsiteX919" fmla="*/ 1196993 w 2677727"/>
                <a:gd name="connsiteY919" fmla="*/ 2473045 h 2733766"/>
                <a:gd name="connsiteX920" fmla="*/ 1228289 w 2677727"/>
                <a:gd name="connsiteY920" fmla="*/ 2505088 h 2733766"/>
                <a:gd name="connsiteX921" fmla="*/ 1228738 w 2677727"/>
                <a:gd name="connsiteY921" fmla="*/ 2505837 h 2733766"/>
                <a:gd name="connsiteX922" fmla="*/ 1239369 w 2677727"/>
                <a:gd name="connsiteY922" fmla="*/ 2517367 h 2733766"/>
                <a:gd name="connsiteX923" fmla="*/ 1246856 w 2677727"/>
                <a:gd name="connsiteY923" fmla="*/ 2512650 h 2733766"/>
                <a:gd name="connsiteX924" fmla="*/ 1253894 w 2677727"/>
                <a:gd name="connsiteY924" fmla="*/ 2506661 h 2733766"/>
                <a:gd name="connsiteX925" fmla="*/ 1259884 w 2677727"/>
                <a:gd name="connsiteY925" fmla="*/ 2508832 h 2733766"/>
                <a:gd name="connsiteX926" fmla="*/ 1276804 w 2677727"/>
                <a:gd name="connsiteY926" fmla="*/ 2528597 h 2733766"/>
                <a:gd name="connsiteX927" fmla="*/ 1278376 w 2677727"/>
                <a:gd name="connsiteY927" fmla="*/ 2531442 h 2733766"/>
                <a:gd name="connsiteX928" fmla="*/ 1284365 w 2677727"/>
                <a:gd name="connsiteY928" fmla="*/ 2540202 h 2733766"/>
                <a:gd name="connsiteX929" fmla="*/ 1292975 w 2677727"/>
                <a:gd name="connsiteY929" fmla="*/ 2541100 h 2733766"/>
                <a:gd name="connsiteX930" fmla="*/ 1296569 w 2677727"/>
                <a:gd name="connsiteY930" fmla="*/ 2539903 h 2733766"/>
                <a:gd name="connsiteX931" fmla="*/ 1299489 w 2677727"/>
                <a:gd name="connsiteY931" fmla="*/ 2542448 h 2733766"/>
                <a:gd name="connsiteX932" fmla="*/ 1314463 w 2677727"/>
                <a:gd name="connsiteY932" fmla="*/ 2553978 h 2733766"/>
                <a:gd name="connsiteX933" fmla="*/ 1316709 w 2677727"/>
                <a:gd name="connsiteY933" fmla="*/ 2553978 h 2733766"/>
                <a:gd name="connsiteX934" fmla="*/ 1323597 w 2677727"/>
                <a:gd name="connsiteY934" fmla="*/ 2554876 h 2733766"/>
                <a:gd name="connsiteX935" fmla="*/ 1329961 w 2677727"/>
                <a:gd name="connsiteY935" fmla="*/ 2558770 h 2733766"/>
                <a:gd name="connsiteX936" fmla="*/ 1355641 w 2677727"/>
                <a:gd name="connsiteY936" fmla="*/ 2585498 h 2733766"/>
                <a:gd name="connsiteX937" fmla="*/ 1358561 w 2677727"/>
                <a:gd name="connsiteY937" fmla="*/ 2588567 h 2733766"/>
                <a:gd name="connsiteX938" fmla="*/ 1360358 w 2677727"/>
                <a:gd name="connsiteY938" fmla="*/ 2588567 h 2733766"/>
                <a:gd name="connsiteX939" fmla="*/ 1362529 w 2677727"/>
                <a:gd name="connsiteY939" fmla="*/ 2589017 h 2733766"/>
                <a:gd name="connsiteX940" fmla="*/ 1370989 w 2677727"/>
                <a:gd name="connsiteY940" fmla="*/ 2594333 h 2733766"/>
                <a:gd name="connsiteX941" fmla="*/ 1398391 w 2677727"/>
                <a:gd name="connsiteY941" fmla="*/ 2627350 h 2733766"/>
                <a:gd name="connsiteX942" fmla="*/ 1399439 w 2677727"/>
                <a:gd name="connsiteY942" fmla="*/ 2629970 h 2733766"/>
                <a:gd name="connsiteX943" fmla="*/ 1403407 w 2677727"/>
                <a:gd name="connsiteY943" fmla="*/ 2637457 h 2733766"/>
                <a:gd name="connsiteX944" fmla="*/ 1411718 w 2677727"/>
                <a:gd name="connsiteY944" fmla="*/ 2642173 h 2733766"/>
                <a:gd name="connsiteX945" fmla="*/ 1415536 w 2677727"/>
                <a:gd name="connsiteY945" fmla="*/ 2643821 h 2733766"/>
                <a:gd name="connsiteX946" fmla="*/ 1426616 w 2677727"/>
                <a:gd name="connsiteY946" fmla="*/ 2658795 h 2733766"/>
                <a:gd name="connsiteX947" fmla="*/ 1425868 w 2677727"/>
                <a:gd name="connsiteY947" fmla="*/ 2660741 h 2733766"/>
                <a:gd name="connsiteX948" fmla="*/ 1400188 w 2677727"/>
                <a:gd name="connsiteY948" fmla="*/ 2691288 h 2733766"/>
                <a:gd name="connsiteX949" fmla="*/ 1399664 w 2677727"/>
                <a:gd name="connsiteY949" fmla="*/ 2691737 h 2733766"/>
                <a:gd name="connsiteX950" fmla="*/ 1399664 w 2677727"/>
                <a:gd name="connsiteY950" fmla="*/ 2692186 h 2733766"/>
                <a:gd name="connsiteX951" fmla="*/ 1400113 w 2677727"/>
                <a:gd name="connsiteY951" fmla="*/ 2696379 h 2733766"/>
                <a:gd name="connsiteX952" fmla="*/ 1400936 w 2677727"/>
                <a:gd name="connsiteY952" fmla="*/ 2707909 h 2733766"/>
                <a:gd name="connsiteX953" fmla="*/ 1400936 w 2677727"/>
                <a:gd name="connsiteY953" fmla="*/ 2723856 h 2733766"/>
                <a:gd name="connsiteX954" fmla="*/ 1400936 w 2677727"/>
                <a:gd name="connsiteY954" fmla="*/ 2727374 h 2733766"/>
                <a:gd name="connsiteX955" fmla="*/ 1400936 w 2677727"/>
                <a:gd name="connsiteY955" fmla="*/ 2730669 h 2733766"/>
                <a:gd name="connsiteX956" fmla="*/ 1402359 w 2677727"/>
                <a:gd name="connsiteY956" fmla="*/ 2731268 h 2733766"/>
                <a:gd name="connsiteX957" fmla="*/ 1407301 w 2677727"/>
                <a:gd name="connsiteY957" fmla="*/ 2733664 h 2733766"/>
                <a:gd name="connsiteX958" fmla="*/ 1410146 w 2677727"/>
                <a:gd name="connsiteY958" fmla="*/ 2732316 h 2733766"/>
                <a:gd name="connsiteX959" fmla="*/ 1415910 w 2677727"/>
                <a:gd name="connsiteY959" fmla="*/ 2727000 h 2733766"/>
                <a:gd name="connsiteX960" fmla="*/ 1423397 w 2677727"/>
                <a:gd name="connsiteY960" fmla="*/ 2718166 h 2733766"/>
                <a:gd name="connsiteX961" fmla="*/ 1427665 w 2677727"/>
                <a:gd name="connsiteY961" fmla="*/ 2716069 h 2733766"/>
                <a:gd name="connsiteX962" fmla="*/ 1429012 w 2677727"/>
                <a:gd name="connsiteY962" fmla="*/ 2712026 h 2733766"/>
                <a:gd name="connsiteX963" fmla="*/ 1428189 w 2677727"/>
                <a:gd name="connsiteY963" fmla="*/ 2712476 h 2733766"/>
                <a:gd name="connsiteX964" fmla="*/ 1440467 w 2677727"/>
                <a:gd name="connsiteY964" fmla="*/ 2702219 h 2733766"/>
                <a:gd name="connsiteX965" fmla="*/ 1446232 w 2677727"/>
                <a:gd name="connsiteY965" fmla="*/ 2695705 h 2733766"/>
                <a:gd name="connsiteX966" fmla="*/ 1452970 w 2677727"/>
                <a:gd name="connsiteY966" fmla="*/ 2690389 h 2733766"/>
                <a:gd name="connsiteX967" fmla="*/ 1456939 w 2677727"/>
                <a:gd name="connsiteY967" fmla="*/ 2682902 h 2733766"/>
                <a:gd name="connsiteX968" fmla="*/ 1471014 w 2677727"/>
                <a:gd name="connsiteY968" fmla="*/ 2645468 h 2733766"/>
                <a:gd name="connsiteX969" fmla="*/ 1474683 w 2677727"/>
                <a:gd name="connsiteY969" fmla="*/ 2634462 h 2733766"/>
                <a:gd name="connsiteX970" fmla="*/ 1482170 w 2677727"/>
                <a:gd name="connsiteY970" fmla="*/ 2616269 h 2733766"/>
                <a:gd name="connsiteX971" fmla="*/ 1495122 w 2677727"/>
                <a:gd name="connsiteY971" fmla="*/ 2604440 h 2733766"/>
                <a:gd name="connsiteX972" fmla="*/ 1484940 w 2677727"/>
                <a:gd name="connsiteY972" fmla="*/ 2603616 h 2733766"/>
                <a:gd name="connsiteX973" fmla="*/ 1487710 w 2677727"/>
                <a:gd name="connsiteY973" fmla="*/ 2596129 h 2733766"/>
                <a:gd name="connsiteX974" fmla="*/ 1488159 w 2677727"/>
                <a:gd name="connsiteY974" fmla="*/ 2593359 h 2733766"/>
                <a:gd name="connsiteX975" fmla="*/ 1484865 w 2677727"/>
                <a:gd name="connsiteY975" fmla="*/ 2590514 h 2733766"/>
                <a:gd name="connsiteX976" fmla="*/ 1483824 w 2677727"/>
                <a:gd name="connsiteY976" fmla="*/ 2577749 h 2733766"/>
                <a:gd name="connsiteX977" fmla="*/ 1484191 w 2677727"/>
                <a:gd name="connsiteY977" fmla="*/ 2577337 h 2733766"/>
                <a:gd name="connsiteX978" fmla="*/ 1498266 w 2677727"/>
                <a:gd name="connsiteY978" fmla="*/ 2572770 h 2733766"/>
                <a:gd name="connsiteX979" fmla="*/ 1499614 w 2677727"/>
                <a:gd name="connsiteY979" fmla="*/ 2552256 h 2733766"/>
                <a:gd name="connsiteX980" fmla="*/ 1502759 w 2677727"/>
                <a:gd name="connsiteY980" fmla="*/ 2544769 h 2733766"/>
                <a:gd name="connsiteX981" fmla="*/ 1512117 w 2677727"/>
                <a:gd name="connsiteY981" fmla="*/ 2544769 h 2733766"/>
                <a:gd name="connsiteX982" fmla="*/ 1526492 w 2677727"/>
                <a:gd name="connsiteY982" fmla="*/ 2533988 h 2733766"/>
                <a:gd name="connsiteX983" fmla="*/ 1529561 w 2677727"/>
                <a:gd name="connsiteY983" fmla="*/ 2529496 h 2733766"/>
                <a:gd name="connsiteX984" fmla="*/ 1534353 w 2677727"/>
                <a:gd name="connsiteY984" fmla="*/ 2512126 h 2733766"/>
                <a:gd name="connsiteX985" fmla="*/ 1543337 w 2677727"/>
                <a:gd name="connsiteY985" fmla="*/ 2511527 h 2733766"/>
                <a:gd name="connsiteX986" fmla="*/ 1540043 w 2677727"/>
                <a:gd name="connsiteY986" fmla="*/ 2504041 h 2733766"/>
                <a:gd name="connsiteX987" fmla="*/ 1543562 w 2677727"/>
                <a:gd name="connsiteY987" fmla="*/ 2490339 h 2733766"/>
                <a:gd name="connsiteX988" fmla="*/ 1552696 w 2677727"/>
                <a:gd name="connsiteY988" fmla="*/ 2478660 h 2733766"/>
                <a:gd name="connsiteX989" fmla="*/ 1554044 w 2677727"/>
                <a:gd name="connsiteY989" fmla="*/ 2473643 h 2733766"/>
                <a:gd name="connsiteX990" fmla="*/ 1548878 w 2677727"/>
                <a:gd name="connsiteY990" fmla="*/ 2464584 h 2733766"/>
                <a:gd name="connsiteX991" fmla="*/ 1545583 w 2677727"/>
                <a:gd name="connsiteY991" fmla="*/ 2451108 h 2733766"/>
                <a:gd name="connsiteX992" fmla="*/ 1555241 w 2677727"/>
                <a:gd name="connsiteY992" fmla="*/ 2462638 h 2733766"/>
                <a:gd name="connsiteX993" fmla="*/ 1558611 w 2677727"/>
                <a:gd name="connsiteY993" fmla="*/ 2478585 h 2733766"/>
                <a:gd name="connsiteX994" fmla="*/ 1575381 w 2677727"/>
                <a:gd name="connsiteY994" fmla="*/ 2481879 h 2733766"/>
                <a:gd name="connsiteX995" fmla="*/ 1570814 w 2677727"/>
                <a:gd name="connsiteY995" fmla="*/ 2468328 h 2733766"/>
                <a:gd name="connsiteX996" fmla="*/ 1588858 w 2677727"/>
                <a:gd name="connsiteY996" fmla="*/ 2465707 h 2733766"/>
                <a:gd name="connsiteX997" fmla="*/ 1594098 w 2677727"/>
                <a:gd name="connsiteY997" fmla="*/ 2458220 h 2733766"/>
                <a:gd name="connsiteX998" fmla="*/ 1597393 w 2677727"/>
                <a:gd name="connsiteY998" fmla="*/ 2460317 h 2733766"/>
                <a:gd name="connsiteX999" fmla="*/ 1594997 w 2677727"/>
                <a:gd name="connsiteY999" fmla="*/ 2471472 h 2733766"/>
                <a:gd name="connsiteX1000" fmla="*/ 1588409 w 2677727"/>
                <a:gd name="connsiteY1000" fmla="*/ 2469076 h 2733766"/>
                <a:gd name="connsiteX1001" fmla="*/ 1585489 w 2677727"/>
                <a:gd name="connsiteY1001" fmla="*/ 2494682 h 2733766"/>
                <a:gd name="connsiteX1002" fmla="*/ 1585114 w 2677727"/>
                <a:gd name="connsiteY1002" fmla="*/ 2504340 h 2733766"/>
                <a:gd name="connsiteX1003" fmla="*/ 1578451 w 2677727"/>
                <a:gd name="connsiteY1003" fmla="*/ 2510853 h 2733766"/>
                <a:gd name="connsiteX1004" fmla="*/ 1570964 w 2677727"/>
                <a:gd name="connsiteY1004" fmla="*/ 2512276 h 2733766"/>
                <a:gd name="connsiteX1005" fmla="*/ 1572162 w 2677727"/>
                <a:gd name="connsiteY1005" fmla="*/ 2519164 h 2733766"/>
                <a:gd name="connsiteX1006" fmla="*/ 1567445 w 2677727"/>
                <a:gd name="connsiteY1006" fmla="*/ 2527325 h 2733766"/>
                <a:gd name="connsiteX1007" fmla="*/ 1557413 w 2677727"/>
                <a:gd name="connsiteY1007" fmla="*/ 2526801 h 2733766"/>
                <a:gd name="connsiteX1008" fmla="*/ 1557413 w 2677727"/>
                <a:gd name="connsiteY1008" fmla="*/ 2545668 h 2733766"/>
                <a:gd name="connsiteX1009" fmla="*/ 1545284 w 2677727"/>
                <a:gd name="connsiteY1009" fmla="*/ 2559443 h 2733766"/>
                <a:gd name="connsiteX1010" fmla="*/ 1535851 w 2677727"/>
                <a:gd name="connsiteY1010" fmla="*/ 2562813 h 2733766"/>
                <a:gd name="connsiteX1011" fmla="*/ 1533904 w 2677727"/>
                <a:gd name="connsiteY1011" fmla="*/ 2566930 h 2733766"/>
                <a:gd name="connsiteX1012" fmla="*/ 1515786 w 2677727"/>
                <a:gd name="connsiteY1012" fmla="*/ 2583776 h 2733766"/>
                <a:gd name="connsiteX1013" fmla="*/ 1502309 w 2677727"/>
                <a:gd name="connsiteY1013" fmla="*/ 2586621 h 2733766"/>
                <a:gd name="connsiteX1014" fmla="*/ 1494822 w 2677727"/>
                <a:gd name="connsiteY1014" fmla="*/ 2584974 h 2733766"/>
                <a:gd name="connsiteX1015" fmla="*/ 1498491 w 2677727"/>
                <a:gd name="connsiteY1015" fmla="*/ 2593134 h 2733766"/>
                <a:gd name="connsiteX1016" fmla="*/ 1491753 w 2677727"/>
                <a:gd name="connsiteY1016" fmla="*/ 2602418 h 2733766"/>
                <a:gd name="connsiteX1017" fmla="*/ 1506053 w 2677727"/>
                <a:gd name="connsiteY1017" fmla="*/ 2595979 h 2733766"/>
                <a:gd name="connsiteX1018" fmla="*/ 1520128 w 2677727"/>
                <a:gd name="connsiteY1018" fmla="*/ 2583701 h 2733766"/>
                <a:gd name="connsiteX1019" fmla="*/ 1540642 w 2677727"/>
                <a:gd name="connsiteY1019" fmla="*/ 2568727 h 2733766"/>
                <a:gd name="connsiteX1020" fmla="*/ 1564376 w 2677727"/>
                <a:gd name="connsiteY1020" fmla="*/ 2552406 h 2733766"/>
                <a:gd name="connsiteX1021" fmla="*/ 1601810 w 2677727"/>
                <a:gd name="connsiteY1021" fmla="*/ 2492136 h 2733766"/>
                <a:gd name="connsiteX1022" fmla="*/ 1619105 w 2677727"/>
                <a:gd name="connsiteY1022" fmla="*/ 2451857 h 2733766"/>
                <a:gd name="connsiteX1023" fmla="*/ 1642689 w 2677727"/>
                <a:gd name="connsiteY1023" fmla="*/ 2408882 h 2733766"/>
                <a:gd name="connsiteX1024" fmla="*/ 1662379 w 2677727"/>
                <a:gd name="connsiteY1024" fmla="*/ 2387694 h 2733766"/>
                <a:gd name="connsiteX1025" fmla="*/ 1673984 w 2677727"/>
                <a:gd name="connsiteY1025" fmla="*/ 2366431 h 2733766"/>
                <a:gd name="connsiteX1026" fmla="*/ 1687011 w 2677727"/>
                <a:gd name="connsiteY1026" fmla="*/ 2353629 h 2733766"/>
                <a:gd name="connsiteX1027" fmla="*/ 1708948 w 2677727"/>
                <a:gd name="connsiteY1027" fmla="*/ 2337756 h 2733766"/>
                <a:gd name="connsiteX1028" fmla="*/ 1719280 w 2677727"/>
                <a:gd name="connsiteY1028" fmla="*/ 2334986 h 2733766"/>
                <a:gd name="connsiteX1029" fmla="*/ 1722424 w 2677727"/>
                <a:gd name="connsiteY1029" fmla="*/ 2331318 h 2733766"/>
                <a:gd name="connsiteX1030" fmla="*/ 1717258 w 2677727"/>
                <a:gd name="connsiteY1030" fmla="*/ 2325927 h 2733766"/>
                <a:gd name="connsiteX1031" fmla="*/ 1713290 w 2677727"/>
                <a:gd name="connsiteY1031" fmla="*/ 2319413 h 2733766"/>
                <a:gd name="connsiteX1032" fmla="*/ 1716809 w 2677727"/>
                <a:gd name="connsiteY1032" fmla="*/ 2312825 h 2733766"/>
                <a:gd name="connsiteX1033" fmla="*/ 1723771 w 2677727"/>
                <a:gd name="connsiteY1033" fmla="*/ 2310429 h 2733766"/>
                <a:gd name="connsiteX1034" fmla="*/ 1726991 w 2677727"/>
                <a:gd name="connsiteY1034" fmla="*/ 2304589 h 2733766"/>
                <a:gd name="connsiteX1035" fmla="*/ 1729686 w 2677727"/>
                <a:gd name="connsiteY1035" fmla="*/ 2280706 h 2733766"/>
                <a:gd name="connsiteX1036" fmla="*/ 1726841 w 2677727"/>
                <a:gd name="connsiteY1036" fmla="*/ 2272545 h 2733766"/>
                <a:gd name="connsiteX1037" fmla="*/ 1726317 w 2677727"/>
                <a:gd name="connsiteY1037" fmla="*/ 2263337 h 2733766"/>
                <a:gd name="connsiteX1038" fmla="*/ 1727515 w 2677727"/>
                <a:gd name="connsiteY1038" fmla="*/ 2258695 h 2733766"/>
                <a:gd name="connsiteX1039" fmla="*/ 1731857 w 2677727"/>
                <a:gd name="connsiteY1039" fmla="*/ 2257347 h 2733766"/>
                <a:gd name="connsiteX1040" fmla="*/ 1733729 w 2677727"/>
                <a:gd name="connsiteY1040" fmla="*/ 2272994 h 2733766"/>
                <a:gd name="connsiteX1041" fmla="*/ 1740617 w 2677727"/>
                <a:gd name="connsiteY1041" fmla="*/ 2266481 h 2733766"/>
                <a:gd name="connsiteX1042" fmla="*/ 1743612 w 2677727"/>
                <a:gd name="connsiteY1042" fmla="*/ 2256898 h 2733766"/>
                <a:gd name="connsiteX1043" fmla="*/ 1747355 w 2677727"/>
                <a:gd name="connsiteY1043" fmla="*/ 2251283 h 2733766"/>
                <a:gd name="connsiteX1044" fmla="*/ 1745634 w 2677727"/>
                <a:gd name="connsiteY1044" fmla="*/ 2243796 h 2733766"/>
                <a:gd name="connsiteX1045" fmla="*/ 1744735 w 2677727"/>
                <a:gd name="connsiteY1045" fmla="*/ 2242972 h 2733766"/>
                <a:gd name="connsiteX1046" fmla="*/ 1744061 w 2677727"/>
                <a:gd name="connsiteY1046" fmla="*/ 2242972 h 2733766"/>
                <a:gd name="connsiteX1047" fmla="*/ 1734403 w 2677727"/>
                <a:gd name="connsiteY1047" fmla="*/ 2250459 h 2733766"/>
                <a:gd name="connsiteX1048" fmla="*/ 1731633 w 2677727"/>
                <a:gd name="connsiteY1048" fmla="*/ 2251058 h 2733766"/>
                <a:gd name="connsiteX1049" fmla="*/ 1731633 w 2677727"/>
                <a:gd name="connsiteY1049" fmla="*/ 2248962 h 2733766"/>
                <a:gd name="connsiteX1050" fmla="*/ 1734553 w 2677727"/>
                <a:gd name="connsiteY1050" fmla="*/ 2242223 h 2733766"/>
                <a:gd name="connsiteX1051" fmla="*/ 1736050 w 2677727"/>
                <a:gd name="connsiteY1051" fmla="*/ 2239378 h 2733766"/>
                <a:gd name="connsiteX1052" fmla="*/ 1735227 w 2677727"/>
                <a:gd name="connsiteY1052" fmla="*/ 2238630 h 2733766"/>
                <a:gd name="connsiteX1053" fmla="*/ 1733430 w 2677727"/>
                <a:gd name="connsiteY1053" fmla="*/ 2234212 h 2733766"/>
                <a:gd name="connsiteX1054" fmla="*/ 1734777 w 2677727"/>
                <a:gd name="connsiteY1054" fmla="*/ 2229196 h 2733766"/>
                <a:gd name="connsiteX1055" fmla="*/ 1737398 w 2677727"/>
                <a:gd name="connsiteY1055" fmla="*/ 2228148 h 2733766"/>
                <a:gd name="connsiteX1056" fmla="*/ 1737997 w 2677727"/>
                <a:gd name="connsiteY1056" fmla="*/ 2224704 h 2733766"/>
                <a:gd name="connsiteX1057" fmla="*/ 1737398 w 2677727"/>
                <a:gd name="connsiteY1057" fmla="*/ 2224105 h 2733766"/>
                <a:gd name="connsiteX1058" fmla="*/ 1735152 w 2677727"/>
                <a:gd name="connsiteY1058" fmla="*/ 2225154 h 2733766"/>
                <a:gd name="connsiteX1059" fmla="*/ 1734178 w 2677727"/>
                <a:gd name="connsiteY1059" fmla="*/ 2222383 h 2733766"/>
                <a:gd name="connsiteX1060" fmla="*/ 1734852 w 2677727"/>
                <a:gd name="connsiteY1060" fmla="*/ 2219314 h 2733766"/>
                <a:gd name="connsiteX1061" fmla="*/ 1732606 w 2677727"/>
                <a:gd name="connsiteY1061" fmla="*/ 2212426 h 2733766"/>
                <a:gd name="connsiteX1062" fmla="*/ 1730360 w 2677727"/>
                <a:gd name="connsiteY1062" fmla="*/ 2204939 h 2733766"/>
                <a:gd name="connsiteX1063" fmla="*/ 1728863 w 2677727"/>
                <a:gd name="connsiteY1063" fmla="*/ 2195730 h 2733766"/>
                <a:gd name="connsiteX1064" fmla="*/ 1727366 w 2677727"/>
                <a:gd name="connsiteY1064" fmla="*/ 2192959 h 2733766"/>
                <a:gd name="connsiteX1065" fmla="*/ 1727964 w 2677727"/>
                <a:gd name="connsiteY1065" fmla="*/ 2178959 h 2733766"/>
                <a:gd name="connsiteX1066" fmla="*/ 1734478 w 2677727"/>
                <a:gd name="connsiteY1066" fmla="*/ 2166980 h 2733766"/>
                <a:gd name="connsiteX1067" fmla="*/ 1737098 w 2677727"/>
                <a:gd name="connsiteY1067" fmla="*/ 2163761 h 2733766"/>
                <a:gd name="connsiteX1068" fmla="*/ 1735826 w 2677727"/>
                <a:gd name="connsiteY1068" fmla="*/ 2155675 h 2733766"/>
                <a:gd name="connsiteX1069" fmla="*/ 1733579 w 2677727"/>
                <a:gd name="connsiteY1069" fmla="*/ 2153953 h 2733766"/>
                <a:gd name="connsiteX1070" fmla="*/ 1729986 w 2677727"/>
                <a:gd name="connsiteY1070" fmla="*/ 2157397 h 2733766"/>
                <a:gd name="connsiteX1071" fmla="*/ 1725868 w 2677727"/>
                <a:gd name="connsiteY1071" fmla="*/ 2159193 h 2733766"/>
                <a:gd name="connsiteX1072" fmla="*/ 1724071 w 2677727"/>
                <a:gd name="connsiteY1072" fmla="*/ 2165408 h 2733766"/>
                <a:gd name="connsiteX1073" fmla="*/ 1719953 w 2677727"/>
                <a:gd name="connsiteY1073" fmla="*/ 2162338 h 2733766"/>
                <a:gd name="connsiteX1074" fmla="*/ 1719953 w 2677727"/>
                <a:gd name="connsiteY1074" fmla="*/ 2156873 h 2733766"/>
                <a:gd name="connsiteX1075" fmla="*/ 1730360 w 2677727"/>
                <a:gd name="connsiteY1075" fmla="*/ 2153354 h 2733766"/>
                <a:gd name="connsiteX1076" fmla="*/ 1732082 w 2677727"/>
                <a:gd name="connsiteY1076" fmla="*/ 2146316 h 2733766"/>
                <a:gd name="connsiteX1077" fmla="*/ 1730809 w 2677727"/>
                <a:gd name="connsiteY1077" fmla="*/ 2145493 h 2733766"/>
                <a:gd name="connsiteX1078" fmla="*/ 1730809 w 2677727"/>
                <a:gd name="connsiteY1078" fmla="*/ 2143920 h 2733766"/>
                <a:gd name="connsiteX1079" fmla="*/ 1743612 w 2677727"/>
                <a:gd name="connsiteY1079" fmla="*/ 2113973 h 2733766"/>
                <a:gd name="connsiteX1080" fmla="*/ 1746157 w 2677727"/>
                <a:gd name="connsiteY1080" fmla="*/ 2107235 h 2733766"/>
                <a:gd name="connsiteX1081" fmla="*/ 1737323 w 2677727"/>
                <a:gd name="connsiteY1081" fmla="*/ 2104464 h 2733766"/>
                <a:gd name="connsiteX1082" fmla="*/ 1724820 w 2677727"/>
                <a:gd name="connsiteY1082" fmla="*/ 2100272 h 2733766"/>
                <a:gd name="connsiteX1083" fmla="*/ 1729537 w 2677727"/>
                <a:gd name="connsiteY1083" fmla="*/ 2098176 h 2733766"/>
                <a:gd name="connsiteX1084" fmla="*/ 1740842 w 2677727"/>
                <a:gd name="connsiteY1084" fmla="*/ 2100796 h 2733766"/>
                <a:gd name="connsiteX1085" fmla="*/ 1741441 w 2677727"/>
                <a:gd name="connsiteY1085" fmla="*/ 2097277 h 2733766"/>
                <a:gd name="connsiteX1086" fmla="*/ 1745955 w 2677727"/>
                <a:gd name="connsiteY1086" fmla="*/ 2093436 h 2733766"/>
                <a:gd name="connsiteX1087" fmla="*/ 1745559 w 2677727"/>
                <a:gd name="connsiteY1087" fmla="*/ 2091288 h 2733766"/>
                <a:gd name="connsiteX1088" fmla="*/ 1751099 w 2677727"/>
                <a:gd name="connsiteY1088" fmla="*/ 2094432 h 2733766"/>
                <a:gd name="connsiteX1089" fmla="*/ 1751099 w 2677727"/>
                <a:gd name="connsiteY1089" fmla="*/ 2101320 h 2733766"/>
                <a:gd name="connsiteX1090" fmla="*/ 1756265 w 2677727"/>
                <a:gd name="connsiteY1090" fmla="*/ 2100347 h 2733766"/>
                <a:gd name="connsiteX1091" fmla="*/ 1773784 w 2677727"/>
                <a:gd name="connsiteY1091" fmla="*/ 2079009 h 2733766"/>
                <a:gd name="connsiteX1092" fmla="*/ 1779175 w 2677727"/>
                <a:gd name="connsiteY1092" fmla="*/ 2069725 h 2733766"/>
                <a:gd name="connsiteX1093" fmla="*/ 1775206 w 2677727"/>
                <a:gd name="connsiteY1093" fmla="*/ 2072570 h 2733766"/>
                <a:gd name="connsiteX1094" fmla="*/ 1771239 w 2677727"/>
                <a:gd name="connsiteY1094" fmla="*/ 2070556 h 2733766"/>
                <a:gd name="connsiteX1095" fmla="*/ 1771239 w 2677727"/>
                <a:gd name="connsiteY1095" fmla="*/ 2070549 h 2733766"/>
                <a:gd name="connsiteX1096" fmla="*/ 1775731 w 2677727"/>
                <a:gd name="connsiteY1096" fmla="*/ 2066655 h 2733766"/>
                <a:gd name="connsiteX1097" fmla="*/ 1783217 w 2677727"/>
                <a:gd name="connsiteY1097" fmla="*/ 2065383 h 2733766"/>
                <a:gd name="connsiteX1098" fmla="*/ 1831433 w 2677727"/>
                <a:gd name="connsiteY1098" fmla="*/ 2028472 h 2733766"/>
                <a:gd name="connsiteX1099" fmla="*/ 1837123 w 2677727"/>
                <a:gd name="connsiteY1099" fmla="*/ 2024355 h 2733766"/>
                <a:gd name="connsiteX1100" fmla="*/ 1838845 w 2677727"/>
                <a:gd name="connsiteY1100" fmla="*/ 2019713 h 2733766"/>
                <a:gd name="connsiteX1101" fmla="*/ 1847755 w 2677727"/>
                <a:gd name="connsiteY1101" fmla="*/ 2011028 h 2733766"/>
                <a:gd name="connsiteX1102" fmla="*/ 1888633 w 2677727"/>
                <a:gd name="connsiteY1102" fmla="*/ 1992835 h 2733766"/>
                <a:gd name="connsiteX1103" fmla="*/ 1895596 w 2677727"/>
                <a:gd name="connsiteY1103" fmla="*/ 1989915 h 2733766"/>
                <a:gd name="connsiteX1104" fmla="*/ 1900163 w 2677727"/>
                <a:gd name="connsiteY1104" fmla="*/ 1984974 h 2733766"/>
                <a:gd name="connsiteX1105" fmla="*/ 1931458 w 2677727"/>
                <a:gd name="connsiteY1105" fmla="*/ 1974492 h 2733766"/>
                <a:gd name="connsiteX1106" fmla="*/ 1938945 w 2677727"/>
                <a:gd name="connsiteY1106" fmla="*/ 1980781 h 2733766"/>
                <a:gd name="connsiteX1107" fmla="*/ 1947630 w 2677727"/>
                <a:gd name="connsiteY1107" fmla="*/ 1979358 h 2733766"/>
                <a:gd name="connsiteX1108" fmla="*/ 1948528 w 2677727"/>
                <a:gd name="connsiteY1108" fmla="*/ 1986845 h 2733766"/>
                <a:gd name="connsiteX1109" fmla="*/ 1958635 w 2677727"/>
                <a:gd name="connsiteY1109" fmla="*/ 1989690 h 2733766"/>
                <a:gd name="connsiteX1110" fmla="*/ 1956053 w 2677727"/>
                <a:gd name="connsiteY1110" fmla="*/ 1984232 h 2733766"/>
                <a:gd name="connsiteX1111" fmla="*/ 1955491 w 2677727"/>
                <a:gd name="connsiteY1111" fmla="*/ 1984075 h 2733766"/>
                <a:gd name="connsiteX1112" fmla="*/ 1957662 w 2677727"/>
                <a:gd name="connsiteY1112" fmla="*/ 1976588 h 2733766"/>
                <a:gd name="connsiteX1113" fmla="*/ 1950175 w 2677727"/>
                <a:gd name="connsiteY1113" fmla="*/ 1977187 h 2733766"/>
                <a:gd name="connsiteX1114" fmla="*/ 1950175 w 2677727"/>
                <a:gd name="connsiteY1114" fmla="*/ 1964684 h 2733766"/>
                <a:gd name="connsiteX1115" fmla="*/ 1960582 w 2677727"/>
                <a:gd name="connsiteY1115" fmla="*/ 1956224 h 2733766"/>
                <a:gd name="connsiteX1116" fmla="*/ 1983717 w 2677727"/>
                <a:gd name="connsiteY1116" fmla="*/ 1946865 h 2733766"/>
                <a:gd name="connsiteX1117" fmla="*/ 1998691 w 2677727"/>
                <a:gd name="connsiteY1117" fmla="*/ 1939378 h 2733766"/>
                <a:gd name="connsiteX1118" fmla="*/ 2006926 w 2677727"/>
                <a:gd name="connsiteY1118" fmla="*/ 1925303 h 2733766"/>
                <a:gd name="connsiteX1119" fmla="*/ 2033579 w 2677727"/>
                <a:gd name="connsiteY1119" fmla="*/ 1924404 h 2733766"/>
                <a:gd name="connsiteX1120" fmla="*/ 2041441 w 2677727"/>
                <a:gd name="connsiteY1120" fmla="*/ 1917891 h 2733766"/>
                <a:gd name="connsiteX1121" fmla="*/ 2064425 w 2677727"/>
                <a:gd name="connsiteY1121" fmla="*/ 1914971 h 2733766"/>
                <a:gd name="connsiteX1122" fmla="*/ 2071314 w 2677727"/>
                <a:gd name="connsiteY1122" fmla="*/ 1919089 h 2733766"/>
                <a:gd name="connsiteX1123" fmla="*/ 2077228 w 2677727"/>
                <a:gd name="connsiteY1123" fmla="*/ 1919613 h 2733766"/>
                <a:gd name="connsiteX1124" fmla="*/ 2101561 w 2677727"/>
                <a:gd name="connsiteY1124" fmla="*/ 1918714 h 2733766"/>
                <a:gd name="connsiteX1125" fmla="*/ 2104256 w 2677727"/>
                <a:gd name="connsiteY1125" fmla="*/ 1918116 h 2733766"/>
                <a:gd name="connsiteX1126" fmla="*/ 2103432 w 2677727"/>
                <a:gd name="connsiteY1126" fmla="*/ 1911677 h 2733766"/>
                <a:gd name="connsiteX1127" fmla="*/ 2098865 w 2677727"/>
                <a:gd name="connsiteY1127" fmla="*/ 1905912 h 2733766"/>
                <a:gd name="connsiteX1128" fmla="*/ 2103732 w 2677727"/>
                <a:gd name="connsiteY1128" fmla="*/ 1900821 h 2733766"/>
                <a:gd name="connsiteX1129" fmla="*/ 2111219 w 2677727"/>
                <a:gd name="connsiteY1129" fmla="*/ 1902169 h 2733766"/>
                <a:gd name="connsiteX1130" fmla="*/ 2106951 w 2677727"/>
                <a:gd name="connsiteY1130" fmla="*/ 1909655 h 2733766"/>
                <a:gd name="connsiteX1131" fmla="*/ 2107475 w 2677727"/>
                <a:gd name="connsiteY1131" fmla="*/ 1911452 h 2733766"/>
                <a:gd name="connsiteX1132" fmla="*/ 2120053 w 2677727"/>
                <a:gd name="connsiteY1132" fmla="*/ 1918490 h 2733766"/>
                <a:gd name="connsiteX1133" fmla="*/ 2135027 w 2677727"/>
                <a:gd name="connsiteY1133" fmla="*/ 1916768 h 2733766"/>
                <a:gd name="connsiteX1134" fmla="*/ 2161905 w 2677727"/>
                <a:gd name="connsiteY1134" fmla="*/ 1917816 h 2733766"/>
                <a:gd name="connsiteX1135" fmla="*/ 2157263 w 2677727"/>
                <a:gd name="connsiteY1135" fmla="*/ 1912875 h 2733766"/>
                <a:gd name="connsiteX1136" fmla="*/ 2157188 w 2677727"/>
                <a:gd name="connsiteY1136" fmla="*/ 1912875 h 2733766"/>
                <a:gd name="connsiteX1137" fmla="*/ 2171788 w 2677727"/>
                <a:gd name="connsiteY1137" fmla="*/ 1909580 h 2733766"/>
                <a:gd name="connsiteX1138" fmla="*/ 2179275 w 2677727"/>
                <a:gd name="connsiteY1138" fmla="*/ 1917591 h 2733766"/>
                <a:gd name="connsiteX1139" fmla="*/ 2180622 w 2677727"/>
                <a:gd name="connsiteY1139" fmla="*/ 1911751 h 2733766"/>
                <a:gd name="connsiteX1140" fmla="*/ 2188109 w 2677727"/>
                <a:gd name="connsiteY1140" fmla="*/ 1911751 h 2733766"/>
                <a:gd name="connsiteX1141" fmla="*/ 2191254 w 2677727"/>
                <a:gd name="connsiteY1141" fmla="*/ 1886671 h 2733766"/>
                <a:gd name="connsiteX1142" fmla="*/ 2197243 w 2677727"/>
                <a:gd name="connsiteY1142" fmla="*/ 1882777 h 2733766"/>
                <a:gd name="connsiteX1143" fmla="*/ 2201286 w 2677727"/>
                <a:gd name="connsiteY1143" fmla="*/ 1878734 h 2733766"/>
                <a:gd name="connsiteX1144" fmla="*/ 2235651 w 2677727"/>
                <a:gd name="connsiteY1144" fmla="*/ 1853953 h 2733766"/>
                <a:gd name="connsiteX1145" fmla="*/ 2244411 w 2677727"/>
                <a:gd name="connsiteY1145" fmla="*/ 1851707 h 2733766"/>
                <a:gd name="connsiteX1146" fmla="*/ 2248229 w 2677727"/>
                <a:gd name="connsiteY1146" fmla="*/ 1839952 h 2733766"/>
                <a:gd name="connsiteX1147" fmla="*/ 2246133 w 2677727"/>
                <a:gd name="connsiteY1147" fmla="*/ 1831267 h 2733766"/>
                <a:gd name="connsiteX1148" fmla="*/ 2243363 w 2677727"/>
                <a:gd name="connsiteY1148" fmla="*/ 1828273 h 2733766"/>
                <a:gd name="connsiteX1149" fmla="*/ 2243363 w 2677727"/>
                <a:gd name="connsiteY1149" fmla="*/ 1819813 h 2733766"/>
                <a:gd name="connsiteX1150" fmla="*/ 2248978 w 2677727"/>
                <a:gd name="connsiteY1150" fmla="*/ 1812326 h 2733766"/>
                <a:gd name="connsiteX1151" fmla="*/ 2270465 w 2677727"/>
                <a:gd name="connsiteY1151" fmla="*/ 1765533 h 2733766"/>
                <a:gd name="connsiteX1152" fmla="*/ 2283342 w 2677727"/>
                <a:gd name="connsiteY1152" fmla="*/ 1755650 h 2733766"/>
                <a:gd name="connsiteX1153" fmla="*/ 2288883 w 2677727"/>
                <a:gd name="connsiteY1153" fmla="*/ 1750035 h 2733766"/>
                <a:gd name="connsiteX1154" fmla="*/ 2292252 w 2677727"/>
                <a:gd name="connsiteY1154" fmla="*/ 1740826 h 2733766"/>
                <a:gd name="connsiteX1155" fmla="*/ 2309172 w 2677727"/>
                <a:gd name="connsiteY1155" fmla="*/ 1710878 h 2733766"/>
                <a:gd name="connsiteX1156" fmla="*/ 2313665 w 2677727"/>
                <a:gd name="connsiteY1156" fmla="*/ 1699498 h 2733766"/>
                <a:gd name="connsiteX1157" fmla="*/ 2324670 w 2677727"/>
                <a:gd name="connsiteY1157" fmla="*/ 1692910 h 2733766"/>
                <a:gd name="connsiteX1158" fmla="*/ 2332756 w 2677727"/>
                <a:gd name="connsiteY1158" fmla="*/ 1681754 h 2733766"/>
                <a:gd name="connsiteX1159" fmla="*/ 2338521 w 2677727"/>
                <a:gd name="connsiteY1159" fmla="*/ 1670224 h 2733766"/>
                <a:gd name="connsiteX1160" fmla="*/ 2341366 w 2677727"/>
                <a:gd name="connsiteY1160" fmla="*/ 1662737 h 2733766"/>
                <a:gd name="connsiteX1161" fmla="*/ 2340243 w 2677727"/>
                <a:gd name="connsiteY1161" fmla="*/ 1653379 h 2733766"/>
                <a:gd name="connsiteX1162" fmla="*/ 2335975 w 2677727"/>
                <a:gd name="connsiteY1162" fmla="*/ 1636159 h 2733766"/>
                <a:gd name="connsiteX1163" fmla="*/ 2333205 w 2677727"/>
                <a:gd name="connsiteY1163" fmla="*/ 1618265 h 2733766"/>
                <a:gd name="connsiteX1164" fmla="*/ 2343687 w 2677727"/>
                <a:gd name="connsiteY1164" fmla="*/ 1589291 h 2733766"/>
                <a:gd name="connsiteX1165" fmla="*/ 2352372 w 2677727"/>
                <a:gd name="connsiteY1165" fmla="*/ 1574317 h 2733766"/>
                <a:gd name="connsiteX1166" fmla="*/ 2358211 w 2677727"/>
                <a:gd name="connsiteY1166" fmla="*/ 1570499 h 2733766"/>
                <a:gd name="connsiteX1167" fmla="*/ 2371164 w 2677727"/>
                <a:gd name="connsiteY1167" fmla="*/ 1552755 h 2733766"/>
                <a:gd name="connsiteX1168" fmla="*/ 2376330 w 2677727"/>
                <a:gd name="connsiteY1168" fmla="*/ 1548487 h 2733766"/>
                <a:gd name="connsiteX1169" fmla="*/ 2377303 w 2677727"/>
                <a:gd name="connsiteY1169" fmla="*/ 1543846 h 2733766"/>
                <a:gd name="connsiteX1170" fmla="*/ 2374308 w 2677727"/>
                <a:gd name="connsiteY1170" fmla="*/ 1516069 h 2733766"/>
                <a:gd name="connsiteX1171" fmla="*/ 2388609 w 2677727"/>
                <a:gd name="connsiteY1171" fmla="*/ 1436034 h 2733766"/>
                <a:gd name="connsiteX1172" fmla="*/ 2394897 w 2677727"/>
                <a:gd name="connsiteY1172" fmla="*/ 1422633 h 2733766"/>
                <a:gd name="connsiteX1173" fmla="*/ 2396619 w 2677727"/>
                <a:gd name="connsiteY1173" fmla="*/ 1411926 h 2733766"/>
                <a:gd name="connsiteX1174" fmla="*/ 2387785 w 2677727"/>
                <a:gd name="connsiteY1174" fmla="*/ 1366406 h 2733766"/>
                <a:gd name="connsiteX1175" fmla="*/ 2383817 w 2677727"/>
                <a:gd name="connsiteY1175" fmla="*/ 1352256 h 2733766"/>
                <a:gd name="connsiteX1176" fmla="*/ 2386213 w 2677727"/>
                <a:gd name="connsiteY1176" fmla="*/ 1305088 h 2733766"/>
                <a:gd name="connsiteX1177" fmla="*/ 2391079 w 2677727"/>
                <a:gd name="connsiteY1177" fmla="*/ 1289291 h 2733766"/>
                <a:gd name="connsiteX1178" fmla="*/ 2389956 w 2677727"/>
                <a:gd name="connsiteY1178" fmla="*/ 1279108 h 2733766"/>
                <a:gd name="connsiteX1179" fmla="*/ 2393026 w 2677727"/>
                <a:gd name="connsiteY1179" fmla="*/ 1269675 h 2733766"/>
                <a:gd name="connsiteX1180" fmla="*/ 2396170 w 2677727"/>
                <a:gd name="connsiteY1180" fmla="*/ 1247214 h 2733766"/>
                <a:gd name="connsiteX1181" fmla="*/ 2389282 w 2677727"/>
                <a:gd name="connsiteY1181" fmla="*/ 1237556 h 2733766"/>
                <a:gd name="connsiteX1182" fmla="*/ 2397368 w 2677727"/>
                <a:gd name="connsiteY1182" fmla="*/ 1227674 h 2733766"/>
                <a:gd name="connsiteX1183" fmla="*/ 2413465 w 2677727"/>
                <a:gd name="connsiteY1183" fmla="*/ 1217866 h 2733766"/>
                <a:gd name="connsiteX1184" fmla="*/ 2409422 w 2677727"/>
                <a:gd name="connsiteY1184" fmla="*/ 1213898 h 2733766"/>
                <a:gd name="connsiteX1185" fmla="*/ 2407251 w 2677727"/>
                <a:gd name="connsiteY1185" fmla="*/ 1197127 h 2733766"/>
                <a:gd name="connsiteX1186" fmla="*/ 2423602 w 2677727"/>
                <a:gd name="connsiteY1186" fmla="*/ 1195705 h 2733766"/>
                <a:gd name="connsiteX1187" fmla="*/ 2423946 w 2677727"/>
                <a:gd name="connsiteY1187" fmla="*/ 1196004 h 2733766"/>
                <a:gd name="connsiteX1188" fmla="*/ 2421476 w 2677727"/>
                <a:gd name="connsiteY1188" fmla="*/ 1215844 h 2733766"/>
                <a:gd name="connsiteX1189" fmla="*/ 2448279 w 2677727"/>
                <a:gd name="connsiteY1189" fmla="*/ 1197951 h 2733766"/>
                <a:gd name="connsiteX1190" fmla="*/ 2497019 w 2677727"/>
                <a:gd name="connsiteY1190" fmla="*/ 1112899 h 2733766"/>
                <a:gd name="connsiteX1191" fmla="*/ 2519479 w 2677727"/>
                <a:gd name="connsiteY1191" fmla="*/ 1080706 h 2733766"/>
                <a:gd name="connsiteX1192" fmla="*/ 2557812 w 2677727"/>
                <a:gd name="connsiteY1192" fmla="*/ 1058245 h 2733766"/>
                <a:gd name="connsiteX1193" fmla="*/ 2564027 w 2677727"/>
                <a:gd name="connsiteY1193" fmla="*/ 1046191 h 2733766"/>
                <a:gd name="connsiteX1194" fmla="*/ 2593375 w 2677727"/>
                <a:gd name="connsiteY1194" fmla="*/ 1019089 h 2733766"/>
                <a:gd name="connsiteX1195" fmla="*/ 2652671 w 2677727"/>
                <a:gd name="connsiteY1195" fmla="*/ 935385 h 2733766"/>
                <a:gd name="connsiteX1196" fmla="*/ 2669217 w 2677727"/>
                <a:gd name="connsiteY1196" fmla="*/ 895405 h 2733766"/>
                <a:gd name="connsiteX1197" fmla="*/ 2670340 w 2677727"/>
                <a:gd name="connsiteY1197" fmla="*/ 824280 h 273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Lst>
              <a:rect l="l" t="t" r="r" b="b"/>
              <a:pathLst>
                <a:path w="2677727" h="2733766">
                  <a:moveTo>
                    <a:pt x="2670340" y="824280"/>
                  </a:moveTo>
                  <a:lnTo>
                    <a:pt x="2642040" y="724479"/>
                  </a:lnTo>
                  <a:cubicBezTo>
                    <a:pt x="2640116" y="715937"/>
                    <a:pt x="2636799" y="707768"/>
                    <a:pt x="2632232" y="700296"/>
                  </a:cubicBezTo>
                  <a:cubicBezTo>
                    <a:pt x="2627298" y="692585"/>
                    <a:pt x="2618920" y="687748"/>
                    <a:pt x="2609771" y="687344"/>
                  </a:cubicBezTo>
                  <a:cubicBezTo>
                    <a:pt x="2604179" y="687846"/>
                    <a:pt x="2598683" y="689133"/>
                    <a:pt x="2593450" y="691162"/>
                  </a:cubicBezTo>
                  <a:cubicBezTo>
                    <a:pt x="2564722" y="699151"/>
                    <a:pt x="2534004" y="689186"/>
                    <a:pt x="2515436" y="665857"/>
                  </a:cubicBezTo>
                  <a:cubicBezTo>
                    <a:pt x="2513273" y="662488"/>
                    <a:pt x="2510570" y="659500"/>
                    <a:pt x="2507426" y="657022"/>
                  </a:cubicBezTo>
                  <a:cubicBezTo>
                    <a:pt x="2503630" y="655060"/>
                    <a:pt x="2499572" y="653675"/>
                    <a:pt x="2495371" y="652904"/>
                  </a:cubicBezTo>
                  <a:cubicBezTo>
                    <a:pt x="2482726" y="648345"/>
                    <a:pt x="2471211" y="641120"/>
                    <a:pt x="2461606" y="631716"/>
                  </a:cubicBezTo>
                  <a:cubicBezTo>
                    <a:pt x="2447980" y="620284"/>
                    <a:pt x="2434256" y="608956"/>
                    <a:pt x="2420428" y="597726"/>
                  </a:cubicBezTo>
                  <a:cubicBezTo>
                    <a:pt x="2399217" y="579510"/>
                    <a:pt x="2376098" y="563645"/>
                    <a:pt x="2351473" y="550409"/>
                  </a:cubicBezTo>
                  <a:cubicBezTo>
                    <a:pt x="2326632" y="537194"/>
                    <a:pt x="2298511" y="531392"/>
                    <a:pt x="2270465" y="533713"/>
                  </a:cubicBezTo>
                  <a:cubicBezTo>
                    <a:pt x="2256891" y="536490"/>
                    <a:pt x="2243123" y="538242"/>
                    <a:pt x="2229287" y="538954"/>
                  </a:cubicBezTo>
                  <a:cubicBezTo>
                    <a:pt x="2214927" y="538302"/>
                    <a:pt x="2201256" y="532575"/>
                    <a:pt x="2190729" y="522782"/>
                  </a:cubicBezTo>
                  <a:cubicBezTo>
                    <a:pt x="2189127" y="528839"/>
                    <a:pt x="2183932" y="533256"/>
                    <a:pt x="2177702" y="533863"/>
                  </a:cubicBezTo>
                  <a:cubicBezTo>
                    <a:pt x="2178668" y="528277"/>
                    <a:pt x="2174925" y="522977"/>
                    <a:pt x="2169339" y="522011"/>
                  </a:cubicBezTo>
                  <a:cubicBezTo>
                    <a:pt x="2168988" y="521951"/>
                    <a:pt x="2168628" y="521906"/>
                    <a:pt x="2168269" y="521884"/>
                  </a:cubicBezTo>
                  <a:lnTo>
                    <a:pt x="2162728" y="527199"/>
                  </a:lnTo>
                  <a:cubicBezTo>
                    <a:pt x="2155841" y="525327"/>
                    <a:pt x="2150974" y="527574"/>
                    <a:pt x="2144011" y="525627"/>
                  </a:cubicBezTo>
                  <a:cubicBezTo>
                    <a:pt x="2142664" y="519862"/>
                    <a:pt x="2136150" y="517092"/>
                    <a:pt x="2130460" y="515070"/>
                  </a:cubicBezTo>
                  <a:lnTo>
                    <a:pt x="2096020" y="502942"/>
                  </a:lnTo>
                  <a:cubicBezTo>
                    <a:pt x="2093520" y="501826"/>
                    <a:pt x="2090824" y="501212"/>
                    <a:pt x="2088084" y="501145"/>
                  </a:cubicBezTo>
                  <a:cubicBezTo>
                    <a:pt x="2085314" y="501107"/>
                    <a:pt x="2082753" y="502605"/>
                    <a:pt x="2081421" y="505038"/>
                  </a:cubicBezTo>
                  <a:cubicBezTo>
                    <a:pt x="2083764" y="506124"/>
                    <a:pt x="2084872" y="508834"/>
                    <a:pt x="2083967" y="511252"/>
                  </a:cubicBezTo>
                  <a:cubicBezTo>
                    <a:pt x="2082873" y="513633"/>
                    <a:pt x="2080155" y="514801"/>
                    <a:pt x="2077677" y="513947"/>
                  </a:cubicBezTo>
                  <a:cubicBezTo>
                    <a:pt x="2076262" y="513199"/>
                    <a:pt x="2074892" y="512368"/>
                    <a:pt x="2073560" y="511477"/>
                  </a:cubicBezTo>
                  <a:cubicBezTo>
                    <a:pt x="2069292" y="509530"/>
                    <a:pt x="2064575" y="512600"/>
                    <a:pt x="2060982" y="515595"/>
                  </a:cubicBezTo>
                  <a:cubicBezTo>
                    <a:pt x="2059334" y="513498"/>
                    <a:pt x="2060982" y="510429"/>
                    <a:pt x="2062928" y="508856"/>
                  </a:cubicBezTo>
                  <a:cubicBezTo>
                    <a:pt x="2064875" y="507284"/>
                    <a:pt x="2067720" y="506535"/>
                    <a:pt x="2069816" y="504963"/>
                  </a:cubicBezTo>
                  <a:cubicBezTo>
                    <a:pt x="2071912" y="503391"/>
                    <a:pt x="2073110" y="500097"/>
                    <a:pt x="2071314" y="498150"/>
                  </a:cubicBezTo>
                  <a:cubicBezTo>
                    <a:pt x="2067196" y="497252"/>
                    <a:pt x="2063827" y="500770"/>
                    <a:pt x="2060832" y="503990"/>
                  </a:cubicBezTo>
                  <a:lnTo>
                    <a:pt x="2043462" y="524579"/>
                  </a:lnTo>
                  <a:cubicBezTo>
                    <a:pt x="2040280" y="528644"/>
                    <a:pt x="2036747" y="532433"/>
                    <a:pt x="2032906" y="535884"/>
                  </a:cubicBezTo>
                  <a:cubicBezTo>
                    <a:pt x="2032232" y="534012"/>
                    <a:pt x="2031633" y="532066"/>
                    <a:pt x="2030959" y="530194"/>
                  </a:cubicBezTo>
                  <a:lnTo>
                    <a:pt x="2024895" y="532814"/>
                  </a:lnTo>
                  <a:cubicBezTo>
                    <a:pt x="2025344" y="528173"/>
                    <a:pt x="2030435" y="525327"/>
                    <a:pt x="2034778" y="523680"/>
                  </a:cubicBezTo>
                  <a:cubicBezTo>
                    <a:pt x="2039120" y="522033"/>
                    <a:pt x="2044061" y="518664"/>
                    <a:pt x="2043836" y="514022"/>
                  </a:cubicBezTo>
                  <a:cubicBezTo>
                    <a:pt x="2043312" y="511162"/>
                    <a:pt x="2041598" y="508654"/>
                    <a:pt x="2039120" y="507134"/>
                  </a:cubicBezTo>
                  <a:cubicBezTo>
                    <a:pt x="2033055" y="508108"/>
                    <a:pt x="2025943" y="509979"/>
                    <a:pt x="2024146" y="515670"/>
                  </a:cubicBezTo>
                  <a:cubicBezTo>
                    <a:pt x="2023547" y="517391"/>
                    <a:pt x="2023547" y="519338"/>
                    <a:pt x="2022873" y="521060"/>
                  </a:cubicBezTo>
                  <a:cubicBezTo>
                    <a:pt x="2022200" y="522782"/>
                    <a:pt x="2019804" y="525702"/>
                    <a:pt x="2019804" y="528547"/>
                  </a:cubicBezTo>
                  <a:cubicBezTo>
                    <a:pt x="2019804" y="531392"/>
                    <a:pt x="2021376" y="533114"/>
                    <a:pt x="2021151" y="535510"/>
                  </a:cubicBezTo>
                  <a:cubicBezTo>
                    <a:pt x="2020530" y="537771"/>
                    <a:pt x="2019055" y="539702"/>
                    <a:pt x="2017034" y="540900"/>
                  </a:cubicBezTo>
                  <a:lnTo>
                    <a:pt x="1995621" y="557970"/>
                  </a:lnTo>
                  <a:cubicBezTo>
                    <a:pt x="1993675" y="559543"/>
                    <a:pt x="1990006" y="560816"/>
                    <a:pt x="1989107" y="558420"/>
                  </a:cubicBezTo>
                  <a:cubicBezTo>
                    <a:pt x="1988209" y="556024"/>
                    <a:pt x="1991877" y="554826"/>
                    <a:pt x="1994273" y="553853"/>
                  </a:cubicBezTo>
                  <a:cubicBezTo>
                    <a:pt x="1996691" y="552939"/>
                    <a:pt x="1998653" y="551105"/>
                    <a:pt x="1999739" y="548761"/>
                  </a:cubicBezTo>
                  <a:cubicBezTo>
                    <a:pt x="2000038" y="547676"/>
                    <a:pt x="2000667" y="546710"/>
                    <a:pt x="2001536" y="545991"/>
                  </a:cubicBezTo>
                  <a:cubicBezTo>
                    <a:pt x="2002516" y="545729"/>
                    <a:pt x="2003550" y="545729"/>
                    <a:pt x="2004530" y="545991"/>
                  </a:cubicBezTo>
                  <a:cubicBezTo>
                    <a:pt x="2009404" y="546156"/>
                    <a:pt x="2013807" y="543116"/>
                    <a:pt x="2015386" y="538504"/>
                  </a:cubicBezTo>
                  <a:cubicBezTo>
                    <a:pt x="2016510" y="533735"/>
                    <a:pt x="2014181" y="528824"/>
                    <a:pt x="2009771" y="526675"/>
                  </a:cubicBezTo>
                  <a:cubicBezTo>
                    <a:pt x="2007622" y="533922"/>
                    <a:pt x="2004313" y="540780"/>
                    <a:pt x="1999963" y="546965"/>
                  </a:cubicBezTo>
                  <a:cubicBezTo>
                    <a:pt x="1998271" y="541552"/>
                    <a:pt x="1999043" y="535667"/>
                    <a:pt x="2002060" y="530868"/>
                  </a:cubicBezTo>
                  <a:lnTo>
                    <a:pt x="2006178" y="521434"/>
                  </a:lnTo>
                  <a:cubicBezTo>
                    <a:pt x="2006866" y="519570"/>
                    <a:pt x="2007997" y="517900"/>
                    <a:pt x="2009472" y="516568"/>
                  </a:cubicBezTo>
                  <a:cubicBezTo>
                    <a:pt x="2010969" y="515520"/>
                    <a:pt x="2013365" y="514696"/>
                    <a:pt x="2013215" y="512824"/>
                  </a:cubicBezTo>
                  <a:cubicBezTo>
                    <a:pt x="2013065" y="510953"/>
                    <a:pt x="2011942" y="510653"/>
                    <a:pt x="2012092" y="509455"/>
                  </a:cubicBezTo>
                  <a:cubicBezTo>
                    <a:pt x="2012242" y="508257"/>
                    <a:pt x="2013365" y="507883"/>
                    <a:pt x="2014338" y="507359"/>
                  </a:cubicBezTo>
                  <a:cubicBezTo>
                    <a:pt x="2020013" y="503728"/>
                    <a:pt x="2021675" y="496181"/>
                    <a:pt x="2018044" y="490506"/>
                  </a:cubicBezTo>
                  <a:cubicBezTo>
                    <a:pt x="2017618" y="489840"/>
                    <a:pt x="2017131" y="489211"/>
                    <a:pt x="2016584" y="488642"/>
                  </a:cubicBezTo>
                  <a:cubicBezTo>
                    <a:pt x="2015154" y="489585"/>
                    <a:pt x="2013499" y="490124"/>
                    <a:pt x="2011793" y="490214"/>
                  </a:cubicBezTo>
                  <a:cubicBezTo>
                    <a:pt x="2010048" y="490319"/>
                    <a:pt x="2008498" y="489091"/>
                    <a:pt x="2008199" y="487369"/>
                  </a:cubicBezTo>
                  <a:cubicBezTo>
                    <a:pt x="2008199" y="485947"/>
                    <a:pt x="2009397" y="484823"/>
                    <a:pt x="2010295" y="483700"/>
                  </a:cubicBezTo>
                  <a:cubicBezTo>
                    <a:pt x="2013567" y="479126"/>
                    <a:pt x="2012646" y="472777"/>
                    <a:pt x="2008199" y="469326"/>
                  </a:cubicBezTo>
                  <a:cubicBezTo>
                    <a:pt x="2003557" y="465881"/>
                    <a:pt x="1996519" y="466481"/>
                    <a:pt x="1992551" y="462363"/>
                  </a:cubicBezTo>
                  <a:cubicBezTo>
                    <a:pt x="1990680" y="459143"/>
                    <a:pt x="1998915" y="456972"/>
                    <a:pt x="1997567" y="453528"/>
                  </a:cubicBezTo>
                  <a:cubicBezTo>
                    <a:pt x="1996669" y="451282"/>
                    <a:pt x="1993225" y="452330"/>
                    <a:pt x="1991054" y="453528"/>
                  </a:cubicBezTo>
                  <a:cubicBezTo>
                    <a:pt x="1988883" y="454726"/>
                    <a:pt x="1985214" y="455175"/>
                    <a:pt x="1984915" y="452779"/>
                  </a:cubicBezTo>
                  <a:cubicBezTo>
                    <a:pt x="1984915" y="451806"/>
                    <a:pt x="1985514" y="450983"/>
                    <a:pt x="1985664" y="450009"/>
                  </a:cubicBezTo>
                  <a:cubicBezTo>
                    <a:pt x="1986262" y="447164"/>
                    <a:pt x="1982594" y="445292"/>
                    <a:pt x="1979599" y="444843"/>
                  </a:cubicBezTo>
                  <a:cubicBezTo>
                    <a:pt x="1971363" y="443720"/>
                    <a:pt x="1961331" y="446790"/>
                    <a:pt x="1959085" y="454576"/>
                  </a:cubicBezTo>
                  <a:cubicBezTo>
                    <a:pt x="1958748" y="456425"/>
                    <a:pt x="1958299" y="458252"/>
                    <a:pt x="1957737" y="460042"/>
                  </a:cubicBezTo>
                  <a:cubicBezTo>
                    <a:pt x="1957071" y="461876"/>
                    <a:pt x="1955267" y="463037"/>
                    <a:pt x="1953320" y="462887"/>
                  </a:cubicBezTo>
                  <a:cubicBezTo>
                    <a:pt x="1950026" y="462288"/>
                    <a:pt x="1950400" y="457571"/>
                    <a:pt x="1951748" y="454576"/>
                  </a:cubicBezTo>
                  <a:cubicBezTo>
                    <a:pt x="1953305" y="452143"/>
                    <a:pt x="1953477" y="449081"/>
                    <a:pt x="1952197" y="446490"/>
                  </a:cubicBezTo>
                  <a:cubicBezTo>
                    <a:pt x="1950310" y="444012"/>
                    <a:pt x="1948236" y="441684"/>
                    <a:pt x="1945983" y="439528"/>
                  </a:cubicBezTo>
                  <a:cubicBezTo>
                    <a:pt x="1941131" y="434594"/>
                    <a:pt x="1935059" y="431030"/>
                    <a:pt x="1928389" y="429196"/>
                  </a:cubicBezTo>
                  <a:cubicBezTo>
                    <a:pt x="1921576" y="427399"/>
                    <a:pt x="1912666" y="425976"/>
                    <a:pt x="1911169" y="419238"/>
                  </a:cubicBezTo>
                  <a:lnTo>
                    <a:pt x="1898890" y="420661"/>
                  </a:lnTo>
                  <a:cubicBezTo>
                    <a:pt x="1900597" y="415914"/>
                    <a:pt x="1898142" y="410681"/>
                    <a:pt x="1893395" y="408974"/>
                  </a:cubicBezTo>
                  <a:cubicBezTo>
                    <a:pt x="1892961" y="408816"/>
                    <a:pt x="1892526" y="408696"/>
                    <a:pt x="1892077" y="408607"/>
                  </a:cubicBezTo>
                  <a:cubicBezTo>
                    <a:pt x="1892047" y="413653"/>
                    <a:pt x="1887929" y="417718"/>
                    <a:pt x="1882890" y="417688"/>
                  </a:cubicBezTo>
                  <a:cubicBezTo>
                    <a:pt x="1881640" y="417681"/>
                    <a:pt x="1880412" y="417419"/>
                    <a:pt x="1879275" y="416917"/>
                  </a:cubicBezTo>
                  <a:cubicBezTo>
                    <a:pt x="1879275" y="413997"/>
                    <a:pt x="1878900" y="411003"/>
                    <a:pt x="1878675" y="408008"/>
                  </a:cubicBezTo>
                  <a:lnTo>
                    <a:pt x="1867520" y="410179"/>
                  </a:lnTo>
                  <a:lnTo>
                    <a:pt x="1867520" y="403441"/>
                  </a:lnTo>
                  <a:cubicBezTo>
                    <a:pt x="1860115" y="399750"/>
                    <a:pt x="1852045" y="397586"/>
                    <a:pt x="1843787" y="397077"/>
                  </a:cubicBezTo>
                  <a:cubicBezTo>
                    <a:pt x="1839414" y="397444"/>
                    <a:pt x="1835042" y="396426"/>
                    <a:pt x="1831284" y="394157"/>
                  </a:cubicBezTo>
                  <a:cubicBezTo>
                    <a:pt x="1827465" y="391087"/>
                    <a:pt x="1825369" y="384649"/>
                    <a:pt x="1820503" y="385397"/>
                  </a:cubicBezTo>
                  <a:cubicBezTo>
                    <a:pt x="1817358" y="385921"/>
                    <a:pt x="1815711" y="389440"/>
                    <a:pt x="1813016" y="390938"/>
                  </a:cubicBezTo>
                  <a:cubicBezTo>
                    <a:pt x="1807026" y="394007"/>
                    <a:pt x="1800812" y="386670"/>
                    <a:pt x="1794149" y="385697"/>
                  </a:cubicBezTo>
                  <a:cubicBezTo>
                    <a:pt x="1790210" y="385562"/>
                    <a:pt x="1786317" y="386550"/>
                    <a:pt x="1782918" y="388542"/>
                  </a:cubicBezTo>
                  <a:lnTo>
                    <a:pt x="1764126" y="397227"/>
                  </a:lnTo>
                  <a:cubicBezTo>
                    <a:pt x="1758705" y="399278"/>
                    <a:pt x="1753839" y="402557"/>
                    <a:pt x="1749901" y="406810"/>
                  </a:cubicBezTo>
                  <a:cubicBezTo>
                    <a:pt x="1741965" y="417067"/>
                    <a:pt x="1745484" y="435110"/>
                    <a:pt x="1733729" y="440875"/>
                  </a:cubicBezTo>
                  <a:cubicBezTo>
                    <a:pt x="1731236" y="438802"/>
                    <a:pt x="1727612" y="438802"/>
                    <a:pt x="1725119" y="440875"/>
                  </a:cubicBezTo>
                  <a:cubicBezTo>
                    <a:pt x="1722784" y="442972"/>
                    <a:pt x="1720904" y="445517"/>
                    <a:pt x="1719579" y="448362"/>
                  </a:cubicBezTo>
                  <a:cubicBezTo>
                    <a:pt x="1715012" y="456149"/>
                    <a:pt x="1709082" y="463051"/>
                    <a:pt x="1702060" y="468726"/>
                  </a:cubicBezTo>
                  <a:cubicBezTo>
                    <a:pt x="1700412" y="465881"/>
                    <a:pt x="1703931" y="462962"/>
                    <a:pt x="1706552" y="460865"/>
                  </a:cubicBezTo>
                  <a:cubicBezTo>
                    <a:pt x="1709172" y="458769"/>
                    <a:pt x="1710894" y="453903"/>
                    <a:pt x="1707675" y="452929"/>
                  </a:cubicBezTo>
                  <a:cubicBezTo>
                    <a:pt x="1691488" y="466271"/>
                    <a:pt x="1680385" y="484779"/>
                    <a:pt x="1676230" y="505338"/>
                  </a:cubicBezTo>
                  <a:cubicBezTo>
                    <a:pt x="1674807" y="512824"/>
                    <a:pt x="1672037" y="521884"/>
                    <a:pt x="1664550" y="521958"/>
                  </a:cubicBezTo>
                  <a:cubicBezTo>
                    <a:pt x="1666856" y="503189"/>
                    <a:pt x="1673003" y="485100"/>
                    <a:pt x="1682594" y="468801"/>
                  </a:cubicBezTo>
                  <a:cubicBezTo>
                    <a:pt x="1683492" y="467229"/>
                    <a:pt x="1684465" y="465283"/>
                    <a:pt x="1683567" y="463635"/>
                  </a:cubicBezTo>
                  <a:cubicBezTo>
                    <a:pt x="1682668" y="461988"/>
                    <a:pt x="1679000" y="462138"/>
                    <a:pt x="1676604" y="463037"/>
                  </a:cubicBezTo>
                  <a:lnTo>
                    <a:pt x="1653544" y="471721"/>
                  </a:lnTo>
                  <a:cubicBezTo>
                    <a:pt x="1650557" y="473211"/>
                    <a:pt x="1647203" y="473810"/>
                    <a:pt x="1643886" y="473443"/>
                  </a:cubicBezTo>
                  <a:cubicBezTo>
                    <a:pt x="1640966" y="472844"/>
                    <a:pt x="1638496" y="470823"/>
                    <a:pt x="1635651" y="469999"/>
                  </a:cubicBezTo>
                  <a:cubicBezTo>
                    <a:pt x="1630634" y="469161"/>
                    <a:pt x="1625499" y="470404"/>
                    <a:pt x="1621426" y="473443"/>
                  </a:cubicBezTo>
                  <a:cubicBezTo>
                    <a:pt x="1617405" y="476431"/>
                    <a:pt x="1612823" y="478572"/>
                    <a:pt x="1607949" y="479732"/>
                  </a:cubicBezTo>
                  <a:cubicBezTo>
                    <a:pt x="1603008" y="480406"/>
                    <a:pt x="1597018" y="477336"/>
                    <a:pt x="1596943" y="472245"/>
                  </a:cubicBezTo>
                  <a:cubicBezTo>
                    <a:pt x="1601069" y="472507"/>
                    <a:pt x="1605209" y="471998"/>
                    <a:pt x="1609147" y="470748"/>
                  </a:cubicBezTo>
                  <a:cubicBezTo>
                    <a:pt x="1613085" y="469393"/>
                    <a:pt x="1615848" y="465837"/>
                    <a:pt x="1616185" y="461689"/>
                  </a:cubicBezTo>
                  <a:lnTo>
                    <a:pt x="1624945" y="466031"/>
                  </a:lnTo>
                  <a:cubicBezTo>
                    <a:pt x="1625468" y="464160"/>
                    <a:pt x="1625918" y="462213"/>
                    <a:pt x="1626367" y="460266"/>
                  </a:cubicBezTo>
                  <a:cubicBezTo>
                    <a:pt x="1632731" y="457571"/>
                    <a:pt x="1639245" y="463710"/>
                    <a:pt x="1646057" y="464758"/>
                  </a:cubicBezTo>
                  <a:cubicBezTo>
                    <a:pt x="1654218" y="466031"/>
                    <a:pt x="1661855" y="459967"/>
                    <a:pt x="1670091" y="460266"/>
                  </a:cubicBezTo>
                  <a:cubicBezTo>
                    <a:pt x="1670091" y="458844"/>
                    <a:pt x="1669417" y="457421"/>
                    <a:pt x="1669117" y="455999"/>
                  </a:cubicBezTo>
                  <a:cubicBezTo>
                    <a:pt x="1676896" y="456493"/>
                    <a:pt x="1684697" y="455632"/>
                    <a:pt x="1692177" y="453453"/>
                  </a:cubicBezTo>
                  <a:cubicBezTo>
                    <a:pt x="1701910" y="451207"/>
                    <a:pt x="1712916" y="447988"/>
                    <a:pt x="1716959" y="439078"/>
                  </a:cubicBezTo>
                  <a:cubicBezTo>
                    <a:pt x="1720253" y="431966"/>
                    <a:pt x="1718081" y="422907"/>
                    <a:pt x="1722873" y="416618"/>
                  </a:cubicBezTo>
                  <a:cubicBezTo>
                    <a:pt x="1727665" y="410329"/>
                    <a:pt x="1734478" y="408757"/>
                    <a:pt x="1738521" y="402692"/>
                  </a:cubicBezTo>
                  <a:cubicBezTo>
                    <a:pt x="1742564" y="396628"/>
                    <a:pt x="1740917" y="391537"/>
                    <a:pt x="1738521" y="384723"/>
                  </a:cubicBezTo>
                  <a:cubicBezTo>
                    <a:pt x="1736829" y="381676"/>
                    <a:pt x="1736829" y="377963"/>
                    <a:pt x="1738521" y="374916"/>
                  </a:cubicBezTo>
                  <a:cubicBezTo>
                    <a:pt x="1740992" y="371771"/>
                    <a:pt x="1746681" y="370423"/>
                    <a:pt x="1746382" y="366530"/>
                  </a:cubicBezTo>
                  <a:cubicBezTo>
                    <a:pt x="1746083" y="362637"/>
                    <a:pt x="1742714" y="362338"/>
                    <a:pt x="1739794" y="361889"/>
                  </a:cubicBezTo>
                  <a:cubicBezTo>
                    <a:pt x="1735085" y="361102"/>
                    <a:pt x="1730278" y="361102"/>
                    <a:pt x="1725568" y="361889"/>
                  </a:cubicBezTo>
                  <a:cubicBezTo>
                    <a:pt x="1722342" y="362854"/>
                    <a:pt x="1718935" y="363086"/>
                    <a:pt x="1715611" y="362562"/>
                  </a:cubicBezTo>
                  <a:cubicBezTo>
                    <a:pt x="1713664" y="361896"/>
                    <a:pt x="1711800" y="360990"/>
                    <a:pt x="1710071" y="359867"/>
                  </a:cubicBezTo>
                  <a:cubicBezTo>
                    <a:pt x="1702808" y="355802"/>
                    <a:pt x="1694311" y="354551"/>
                    <a:pt x="1686188" y="356348"/>
                  </a:cubicBezTo>
                  <a:cubicBezTo>
                    <a:pt x="1684914" y="360241"/>
                    <a:pt x="1679898" y="361289"/>
                    <a:pt x="1675706" y="361739"/>
                  </a:cubicBezTo>
                  <a:cubicBezTo>
                    <a:pt x="1667942" y="363236"/>
                    <a:pt x="1659916" y="362592"/>
                    <a:pt x="1652497" y="359867"/>
                  </a:cubicBezTo>
                  <a:cubicBezTo>
                    <a:pt x="1650572" y="358677"/>
                    <a:pt x="1648476" y="357786"/>
                    <a:pt x="1646282" y="357247"/>
                  </a:cubicBezTo>
                  <a:cubicBezTo>
                    <a:pt x="1644156" y="357224"/>
                    <a:pt x="1642037" y="357501"/>
                    <a:pt x="1639993" y="358070"/>
                  </a:cubicBezTo>
                  <a:cubicBezTo>
                    <a:pt x="1632656" y="359373"/>
                    <a:pt x="1625109" y="357613"/>
                    <a:pt x="1619105" y="353204"/>
                  </a:cubicBezTo>
                  <a:cubicBezTo>
                    <a:pt x="1615811" y="350808"/>
                    <a:pt x="1611618" y="347514"/>
                    <a:pt x="1608249" y="349685"/>
                  </a:cubicBezTo>
                  <a:cubicBezTo>
                    <a:pt x="1607261" y="350389"/>
                    <a:pt x="1606422" y="351280"/>
                    <a:pt x="1605778" y="352305"/>
                  </a:cubicBezTo>
                  <a:cubicBezTo>
                    <a:pt x="1600013" y="359792"/>
                    <a:pt x="1589531" y="364883"/>
                    <a:pt x="1588334" y="374242"/>
                  </a:cubicBezTo>
                  <a:cubicBezTo>
                    <a:pt x="1587885" y="377836"/>
                    <a:pt x="1588334" y="382178"/>
                    <a:pt x="1585788" y="384424"/>
                  </a:cubicBezTo>
                  <a:cubicBezTo>
                    <a:pt x="1584965" y="385023"/>
                    <a:pt x="1583841" y="385397"/>
                    <a:pt x="1583243" y="386296"/>
                  </a:cubicBezTo>
                  <a:cubicBezTo>
                    <a:pt x="1582868" y="387336"/>
                    <a:pt x="1582868" y="388474"/>
                    <a:pt x="1583243" y="389515"/>
                  </a:cubicBezTo>
                  <a:cubicBezTo>
                    <a:pt x="1585226" y="397841"/>
                    <a:pt x="1584598" y="406570"/>
                    <a:pt x="1581445" y="414521"/>
                  </a:cubicBezTo>
                  <a:cubicBezTo>
                    <a:pt x="1575860" y="408465"/>
                    <a:pt x="1567026" y="406653"/>
                    <a:pt x="1559509" y="410029"/>
                  </a:cubicBezTo>
                  <a:cubicBezTo>
                    <a:pt x="1558468" y="410448"/>
                    <a:pt x="1557577" y="411182"/>
                    <a:pt x="1556964" y="412126"/>
                  </a:cubicBezTo>
                  <a:cubicBezTo>
                    <a:pt x="1556514" y="413114"/>
                    <a:pt x="1556260" y="414184"/>
                    <a:pt x="1556215" y="415270"/>
                  </a:cubicBezTo>
                  <a:cubicBezTo>
                    <a:pt x="1555803" y="418175"/>
                    <a:pt x="1554171" y="420765"/>
                    <a:pt x="1551723" y="422383"/>
                  </a:cubicBezTo>
                  <a:cubicBezTo>
                    <a:pt x="1553954" y="418130"/>
                    <a:pt x="1554358" y="413159"/>
                    <a:pt x="1552846" y="408607"/>
                  </a:cubicBezTo>
                  <a:cubicBezTo>
                    <a:pt x="1552322" y="407401"/>
                    <a:pt x="1552045" y="406106"/>
                    <a:pt x="1552022" y="404789"/>
                  </a:cubicBezTo>
                  <a:cubicBezTo>
                    <a:pt x="1552022" y="403516"/>
                    <a:pt x="1553519" y="402243"/>
                    <a:pt x="1554792" y="402617"/>
                  </a:cubicBezTo>
                  <a:cubicBezTo>
                    <a:pt x="1554635" y="400289"/>
                    <a:pt x="1555579" y="398013"/>
                    <a:pt x="1557338" y="396478"/>
                  </a:cubicBezTo>
                  <a:cubicBezTo>
                    <a:pt x="1556357" y="400199"/>
                    <a:pt x="1556597" y="404130"/>
                    <a:pt x="1558012" y="407708"/>
                  </a:cubicBezTo>
                  <a:cubicBezTo>
                    <a:pt x="1559629" y="405140"/>
                    <a:pt x="1562010" y="403156"/>
                    <a:pt x="1564825" y="402018"/>
                  </a:cubicBezTo>
                  <a:cubicBezTo>
                    <a:pt x="1569227" y="405028"/>
                    <a:pt x="1574827" y="405672"/>
                    <a:pt x="1579799" y="403740"/>
                  </a:cubicBezTo>
                  <a:cubicBezTo>
                    <a:pt x="1578264" y="401906"/>
                    <a:pt x="1576048" y="400768"/>
                    <a:pt x="1573659" y="400596"/>
                  </a:cubicBezTo>
                  <a:cubicBezTo>
                    <a:pt x="1579162" y="398312"/>
                    <a:pt x="1581768" y="392001"/>
                    <a:pt x="1579484" y="386505"/>
                  </a:cubicBezTo>
                  <a:cubicBezTo>
                    <a:pt x="1579110" y="385599"/>
                    <a:pt x="1578608" y="384746"/>
                    <a:pt x="1578002" y="383975"/>
                  </a:cubicBezTo>
                  <a:cubicBezTo>
                    <a:pt x="1573637" y="383900"/>
                    <a:pt x="1569392" y="385390"/>
                    <a:pt x="1566022" y="388168"/>
                  </a:cubicBezTo>
                  <a:cubicBezTo>
                    <a:pt x="1564795" y="389837"/>
                    <a:pt x="1563440" y="391417"/>
                    <a:pt x="1561980" y="392884"/>
                  </a:cubicBezTo>
                  <a:cubicBezTo>
                    <a:pt x="1560258" y="394157"/>
                    <a:pt x="1557188" y="394007"/>
                    <a:pt x="1556664" y="391986"/>
                  </a:cubicBezTo>
                  <a:cubicBezTo>
                    <a:pt x="1558977" y="385270"/>
                    <a:pt x="1562287" y="378936"/>
                    <a:pt x="1566472" y="373194"/>
                  </a:cubicBezTo>
                  <a:cubicBezTo>
                    <a:pt x="1569392" y="369600"/>
                    <a:pt x="1572986" y="366530"/>
                    <a:pt x="1576130" y="363161"/>
                  </a:cubicBezTo>
                  <a:lnTo>
                    <a:pt x="1576504" y="363161"/>
                  </a:lnTo>
                  <a:cubicBezTo>
                    <a:pt x="1577328" y="362263"/>
                    <a:pt x="1578451" y="361289"/>
                    <a:pt x="1579649" y="361514"/>
                  </a:cubicBezTo>
                  <a:cubicBezTo>
                    <a:pt x="1580398" y="363536"/>
                    <a:pt x="1578825" y="365632"/>
                    <a:pt x="1577103" y="366905"/>
                  </a:cubicBezTo>
                  <a:cubicBezTo>
                    <a:pt x="1575172" y="367863"/>
                    <a:pt x="1573465" y="369218"/>
                    <a:pt x="1572087" y="370873"/>
                  </a:cubicBezTo>
                  <a:cubicBezTo>
                    <a:pt x="1572087" y="371472"/>
                    <a:pt x="1571488" y="372071"/>
                    <a:pt x="1571039" y="372670"/>
                  </a:cubicBezTo>
                  <a:cubicBezTo>
                    <a:pt x="1570238" y="373576"/>
                    <a:pt x="1569302" y="374362"/>
                    <a:pt x="1568269" y="374991"/>
                  </a:cubicBezTo>
                  <a:cubicBezTo>
                    <a:pt x="1567206" y="375642"/>
                    <a:pt x="1566577" y="376817"/>
                    <a:pt x="1566622" y="378060"/>
                  </a:cubicBezTo>
                  <a:cubicBezTo>
                    <a:pt x="1567108" y="378509"/>
                    <a:pt x="1567857" y="378509"/>
                    <a:pt x="1568343" y="378060"/>
                  </a:cubicBezTo>
                  <a:cubicBezTo>
                    <a:pt x="1568756" y="377559"/>
                    <a:pt x="1568920" y="376900"/>
                    <a:pt x="1568793" y="376263"/>
                  </a:cubicBezTo>
                  <a:cubicBezTo>
                    <a:pt x="1568643" y="375799"/>
                    <a:pt x="1568643" y="375305"/>
                    <a:pt x="1568793" y="374841"/>
                  </a:cubicBezTo>
                  <a:cubicBezTo>
                    <a:pt x="1569025" y="374624"/>
                    <a:pt x="1569309" y="374466"/>
                    <a:pt x="1569617" y="374392"/>
                  </a:cubicBezTo>
                  <a:cubicBezTo>
                    <a:pt x="1570807" y="373942"/>
                    <a:pt x="1572095" y="373793"/>
                    <a:pt x="1573360" y="373942"/>
                  </a:cubicBezTo>
                  <a:cubicBezTo>
                    <a:pt x="1574168" y="375440"/>
                    <a:pt x="1573787" y="377296"/>
                    <a:pt x="1572462" y="378360"/>
                  </a:cubicBezTo>
                  <a:cubicBezTo>
                    <a:pt x="1571151" y="379385"/>
                    <a:pt x="1569744" y="380291"/>
                    <a:pt x="1568269" y="381055"/>
                  </a:cubicBezTo>
                  <a:cubicBezTo>
                    <a:pt x="1567371" y="381654"/>
                    <a:pt x="1566472" y="382852"/>
                    <a:pt x="1567071" y="383750"/>
                  </a:cubicBezTo>
                  <a:lnTo>
                    <a:pt x="1571862" y="382178"/>
                  </a:lnTo>
                  <a:cubicBezTo>
                    <a:pt x="1572491" y="382006"/>
                    <a:pt x="1573098" y="381759"/>
                    <a:pt x="1573659" y="381429"/>
                  </a:cubicBezTo>
                  <a:cubicBezTo>
                    <a:pt x="1575007" y="380755"/>
                    <a:pt x="1575980" y="379408"/>
                    <a:pt x="1577478" y="379108"/>
                  </a:cubicBezTo>
                  <a:cubicBezTo>
                    <a:pt x="1577927" y="379183"/>
                    <a:pt x="1578376" y="379183"/>
                    <a:pt x="1578825" y="379108"/>
                  </a:cubicBezTo>
                  <a:cubicBezTo>
                    <a:pt x="1579342" y="378659"/>
                    <a:pt x="1579754" y="378098"/>
                    <a:pt x="1580023" y="377461"/>
                  </a:cubicBezTo>
                  <a:cubicBezTo>
                    <a:pt x="1580540" y="376765"/>
                    <a:pt x="1581146" y="376136"/>
                    <a:pt x="1581820" y="375589"/>
                  </a:cubicBezTo>
                  <a:cubicBezTo>
                    <a:pt x="1582486" y="374983"/>
                    <a:pt x="1582673" y="374002"/>
                    <a:pt x="1582269" y="373194"/>
                  </a:cubicBezTo>
                  <a:cubicBezTo>
                    <a:pt x="1580847" y="373381"/>
                    <a:pt x="1579394" y="373089"/>
                    <a:pt x="1578152" y="372370"/>
                  </a:cubicBezTo>
                  <a:cubicBezTo>
                    <a:pt x="1579245" y="370289"/>
                    <a:pt x="1580809" y="368492"/>
                    <a:pt x="1582719" y="367129"/>
                  </a:cubicBezTo>
                  <a:cubicBezTo>
                    <a:pt x="1583392" y="366665"/>
                    <a:pt x="1584014" y="366141"/>
                    <a:pt x="1584590" y="365557"/>
                  </a:cubicBezTo>
                  <a:cubicBezTo>
                    <a:pt x="1585219" y="364966"/>
                    <a:pt x="1585451" y="364060"/>
                    <a:pt x="1585189" y="363236"/>
                  </a:cubicBezTo>
                  <a:cubicBezTo>
                    <a:pt x="1584156" y="363461"/>
                    <a:pt x="1583078" y="363461"/>
                    <a:pt x="1582045" y="363236"/>
                  </a:cubicBezTo>
                  <a:cubicBezTo>
                    <a:pt x="1581558" y="363199"/>
                    <a:pt x="1581146" y="362877"/>
                    <a:pt x="1580996" y="362413"/>
                  </a:cubicBezTo>
                  <a:cubicBezTo>
                    <a:pt x="1580996" y="361364"/>
                    <a:pt x="1583168" y="359118"/>
                    <a:pt x="1583991" y="358370"/>
                  </a:cubicBezTo>
                  <a:cubicBezTo>
                    <a:pt x="1585639" y="356992"/>
                    <a:pt x="1587420" y="355787"/>
                    <a:pt x="1589307" y="354776"/>
                  </a:cubicBezTo>
                  <a:cubicBezTo>
                    <a:pt x="1592878" y="352552"/>
                    <a:pt x="1596846" y="351025"/>
                    <a:pt x="1600987" y="350284"/>
                  </a:cubicBezTo>
                  <a:cubicBezTo>
                    <a:pt x="1603832" y="349760"/>
                    <a:pt x="1607575" y="349011"/>
                    <a:pt x="1607874" y="346241"/>
                  </a:cubicBezTo>
                  <a:cubicBezTo>
                    <a:pt x="1607949" y="345395"/>
                    <a:pt x="1607792" y="344541"/>
                    <a:pt x="1607425" y="343770"/>
                  </a:cubicBezTo>
                  <a:cubicBezTo>
                    <a:pt x="1605868" y="339667"/>
                    <a:pt x="1601765" y="337092"/>
                    <a:pt x="1597393" y="337481"/>
                  </a:cubicBezTo>
                  <a:cubicBezTo>
                    <a:pt x="1593200" y="338305"/>
                    <a:pt x="1591104" y="344968"/>
                    <a:pt x="1594772" y="346915"/>
                  </a:cubicBezTo>
                  <a:cubicBezTo>
                    <a:pt x="1592601" y="348135"/>
                    <a:pt x="1590991" y="350149"/>
                    <a:pt x="1590280" y="352530"/>
                  </a:cubicBezTo>
                  <a:cubicBezTo>
                    <a:pt x="1587810" y="352081"/>
                    <a:pt x="1587285" y="348936"/>
                    <a:pt x="1585713" y="347064"/>
                  </a:cubicBezTo>
                  <a:cubicBezTo>
                    <a:pt x="1583609" y="344998"/>
                    <a:pt x="1580442" y="344459"/>
                    <a:pt x="1577777" y="345717"/>
                  </a:cubicBezTo>
                  <a:cubicBezTo>
                    <a:pt x="1575186" y="346967"/>
                    <a:pt x="1572963" y="348876"/>
                    <a:pt x="1571338" y="351257"/>
                  </a:cubicBezTo>
                  <a:cubicBezTo>
                    <a:pt x="1563193" y="361649"/>
                    <a:pt x="1558154" y="374137"/>
                    <a:pt x="1556814" y="387269"/>
                  </a:cubicBezTo>
                  <a:cubicBezTo>
                    <a:pt x="1554216" y="388751"/>
                    <a:pt x="1551109" y="389051"/>
                    <a:pt x="1548279" y="388093"/>
                  </a:cubicBezTo>
                  <a:cubicBezTo>
                    <a:pt x="1547276" y="387351"/>
                    <a:pt x="1546227" y="386678"/>
                    <a:pt x="1545134" y="386071"/>
                  </a:cubicBezTo>
                  <a:cubicBezTo>
                    <a:pt x="1543023" y="385465"/>
                    <a:pt x="1540754" y="385734"/>
                    <a:pt x="1538845" y="386820"/>
                  </a:cubicBezTo>
                  <a:cubicBezTo>
                    <a:pt x="1529861" y="390563"/>
                    <a:pt x="1520428" y="397751"/>
                    <a:pt x="1521101" y="407334"/>
                  </a:cubicBezTo>
                  <a:cubicBezTo>
                    <a:pt x="1520233" y="407895"/>
                    <a:pt x="1519072" y="407656"/>
                    <a:pt x="1518511" y="406788"/>
                  </a:cubicBezTo>
                  <a:cubicBezTo>
                    <a:pt x="1518436" y="406675"/>
                    <a:pt x="1518376" y="406563"/>
                    <a:pt x="1518331" y="406435"/>
                  </a:cubicBezTo>
                  <a:cubicBezTo>
                    <a:pt x="1517957" y="405372"/>
                    <a:pt x="1517957" y="404205"/>
                    <a:pt x="1518331" y="403141"/>
                  </a:cubicBezTo>
                  <a:cubicBezTo>
                    <a:pt x="1522636" y="388856"/>
                    <a:pt x="1531111" y="376189"/>
                    <a:pt x="1542663" y="366755"/>
                  </a:cubicBezTo>
                  <a:cubicBezTo>
                    <a:pt x="1540867" y="369682"/>
                    <a:pt x="1539766" y="372992"/>
                    <a:pt x="1539444" y="376413"/>
                  </a:cubicBezTo>
                  <a:cubicBezTo>
                    <a:pt x="1544064" y="374174"/>
                    <a:pt x="1548413" y="371412"/>
                    <a:pt x="1552397" y="368177"/>
                  </a:cubicBezTo>
                  <a:cubicBezTo>
                    <a:pt x="1553355" y="367496"/>
                    <a:pt x="1554103" y="366568"/>
                    <a:pt x="1554568" y="365482"/>
                  </a:cubicBezTo>
                  <a:cubicBezTo>
                    <a:pt x="1555541" y="362487"/>
                    <a:pt x="1551648" y="360391"/>
                    <a:pt x="1548279" y="360466"/>
                  </a:cubicBezTo>
                  <a:cubicBezTo>
                    <a:pt x="1550450" y="359942"/>
                    <a:pt x="1551948" y="357471"/>
                    <a:pt x="1553220" y="355375"/>
                  </a:cubicBezTo>
                  <a:cubicBezTo>
                    <a:pt x="1560707" y="342872"/>
                    <a:pt x="1577028" y="338679"/>
                    <a:pt x="1591553" y="335609"/>
                  </a:cubicBezTo>
                  <a:cubicBezTo>
                    <a:pt x="1590707" y="329732"/>
                    <a:pt x="1592676" y="323795"/>
                    <a:pt x="1596869" y="319588"/>
                  </a:cubicBezTo>
                  <a:lnTo>
                    <a:pt x="1610570" y="301020"/>
                  </a:lnTo>
                  <a:cubicBezTo>
                    <a:pt x="1611596" y="304823"/>
                    <a:pt x="1610937" y="308889"/>
                    <a:pt x="1608773" y="312175"/>
                  </a:cubicBezTo>
                  <a:cubicBezTo>
                    <a:pt x="1607987" y="313942"/>
                    <a:pt x="1607058" y="315642"/>
                    <a:pt x="1606003" y="317267"/>
                  </a:cubicBezTo>
                  <a:cubicBezTo>
                    <a:pt x="1604932" y="318607"/>
                    <a:pt x="1604348" y="320269"/>
                    <a:pt x="1604356" y="321983"/>
                  </a:cubicBezTo>
                  <a:cubicBezTo>
                    <a:pt x="1604625" y="323848"/>
                    <a:pt x="1604341" y="325749"/>
                    <a:pt x="1603532" y="327449"/>
                  </a:cubicBezTo>
                  <a:cubicBezTo>
                    <a:pt x="1602484" y="329021"/>
                    <a:pt x="1600238" y="330219"/>
                    <a:pt x="1600462" y="332091"/>
                  </a:cubicBezTo>
                  <a:cubicBezTo>
                    <a:pt x="1600889" y="333431"/>
                    <a:pt x="1602065" y="334397"/>
                    <a:pt x="1603457" y="334561"/>
                  </a:cubicBezTo>
                  <a:cubicBezTo>
                    <a:pt x="1606602" y="335385"/>
                    <a:pt x="1610345" y="335011"/>
                    <a:pt x="1612891" y="337032"/>
                  </a:cubicBezTo>
                  <a:cubicBezTo>
                    <a:pt x="1612891" y="338529"/>
                    <a:pt x="1610794" y="339503"/>
                    <a:pt x="1610869" y="341000"/>
                  </a:cubicBezTo>
                  <a:cubicBezTo>
                    <a:pt x="1610944" y="342497"/>
                    <a:pt x="1612292" y="342722"/>
                    <a:pt x="1613340" y="343096"/>
                  </a:cubicBezTo>
                  <a:lnTo>
                    <a:pt x="1621501" y="345941"/>
                  </a:lnTo>
                  <a:cubicBezTo>
                    <a:pt x="1625903" y="347843"/>
                    <a:pt x="1630755" y="348494"/>
                    <a:pt x="1635501" y="347813"/>
                  </a:cubicBezTo>
                  <a:cubicBezTo>
                    <a:pt x="1636924" y="348966"/>
                    <a:pt x="1637485" y="350868"/>
                    <a:pt x="1636924" y="352605"/>
                  </a:cubicBezTo>
                  <a:cubicBezTo>
                    <a:pt x="1640338" y="352500"/>
                    <a:pt x="1643609" y="351235"/>
                    <a:pt x="1646207" y="349011"/>
                  </a:cubicBezTo>
                  <a:cubicBezTo>
                    <a:pt x="1647705" y="347364"/>
                    <a:pt x="1648378" y="345193"/>
                    <a:pt x="1649726" y="343396"/>
                  </a:cubicBezTo>
                  <a:cubicBezTo>
                    <a:pt x="1651732" y="341225"/>
                    <a:pt x="1653911" y="339226"/>
                    <a:pt x="1656240" y="337406"/>
                  </a:cubicBezTo>
                  <a:cubicBezTo>
                    <a:pt x="1657774" y="335812"/>
                    <a:pt x="1659130" y="334052"/>
                    <a:pt x="1660283" y="332166"/>
                  </a:cubicBezTo>
                  <a:lnTo>
                    <a:pt x="1664101" y="326401"/>
                  </a:lnTo>
                  <a:cubicBezTo>
                    <a:pt x="1665247" y="325105"/>
                    <a:pt x="1665808" y="323406"/>
                    <a:pt x="1665673" y="321684"/>
                  </a:cubicBezTo>
                  <a:cubicBezTo>
                    <a:pt x="1662080" y="322058"/>
                    <a:pt x="1658186" y="321684"/>
                    <a:pt x="1654743" y="322058"/>
                  </a:cubicBezTo>
                  <a:cubicBezTo>
                    <a:pt x="1651021" y="322313"/>
                    <a:pt x="1647862" y="324896"/>
                    <a:pt x="1646881" y="328497"/>
                  </a:cubicBezTo>
                  <a:lnTo>
                    <a:pt x="1621201" y="327598"/>
                  </a:lnTo>
                  <a:cubicBezTo>
                    <a:pt x="1620685" y="327449"/>
                    <a:pt x="1620145" y="327449"/>
                    <a:pt x="1619629" y="327598"/>
                  </a:cubicBezTo>
                  <a:cubicBezTo>
                    <a:pt x="1618656" y="328048"/>
                    <a:pt x="1618506" y="329320"/>
                    <a:pt x="1617832" y="330219"/>
                  </a:cubicBezTo>
                  <a:cubicBezTo>
                    <a:pt x="1616544" y="331417"/>
                    <a:pt x="1614770" y="331941"/>
                    <a:pt x="1613040" y="331641"/>
                  </a:cubicBezTo>
                  <a:lnTo>
                    <a:pt x="1608324" y="331641"/>
                  </a:lnTo>
                  <a:cubicBezTo>
                    <a:pt x="1607238" y="331746"/>
                    <a:pt x="1606145" y="331537"/>
                    <a:pt x="1605179" y="331043"/>
                  </a:cubicBezTo>
                  <a:cubicBezTo>
                    <a:pt x="1604004" y="330077"/>
                    <a:pt x="1603659" y="328422"/>
                    <a:pt x="1604356" y="327074"/>
                  </a:cubicBezTo>
                  <a:cubicBezTo>
                    <a:pt x="1605067" y="325757"/>
                    <a:pt x="1606332" y="324821"/>
                    <a:pt x="1607800" y="324529"/>
                  </a:cubicBezTo>
                  <a:cubicBezTo>
                    <a:pt x="1609671" y="324364"/>
                    <a:pt x="1611528" y="324035"/>
                    <a:pt x="1613340" y="323556"/>
                  </a:cubicBezTo>
                  <a:cubicBezTo>
                    <a:pt x="1614687" y="322882"/>
                    <a:pt x="1615885" y="321684"/>
                    <a:pt x="1617233" y="320935"/>
                  </a:cubicBezTo>
                  <a:lnTo>
                    <a:pt x="1629587" y="313972"/>
                  </a:lnTo>
                  <a:lnTo>
                    <a:pt x="1629587" y="307309"/>
                  </a:lnTo>
                  <a:cubicBezTo>
                    <a:pt x="1626068" y="306860"/>
                    <a:pt x="1624870" y="305362"/>
                    <a:pt x="1621276" y="305138"/>
                  </a:cubicBezTo>
                  <a:cubicBezTo>
                    <a:pt x="1616619" y="304172"/>
                    <a:pt x="1613632" y="299613"/>
                    <a:pt x="1614598" y="294956"/>
                  </a:cubicBezTo>
                  <a:cubicBezTo>
                    <a:pt x="1614740" y="294259"/>
                    <a:pt x="1614972" y="293578"/>
                    <a:pt x="1615286" y="292934"/>
                  </a:cubicBezTo>
                  <a:cubicBezTo>
                    <a:pt x="1618064" y="288240"/>
                    <a:pt x="1622893" y="285133"/>
                    <a:pt x="1628314" y="284549"/>
                  </a:cubicBezTo>
                  <a:cubicBezTo>
                    <a:pt x="1629077" y="284399"/>
                    <a:pt x="1629871" y="284399"/>
                    <a:pt x="1630634" y="284549"/>
                  </a:cubicBezTo>
                  <a:cubicBezTo>
                    <a:pt x="1631466" y="284886"/>
                    <a:pt x="1632259" y="285290"/>
                    <a:pt x="1633030" y="285747"/>
                  </a:cubicBezTo>
                  <a:cubicBezTo>
                    <a:pt x="1635793" y="286787"/>
                    <a:pt x="1638915" y="285754"/>
                    <a:pt x="1640517" y="283276"/>
                  </a:cubicBezTo>
                  <a:cubicBezTo>
                    <a:pt x="1641948" y="280873"/>
                    <a:pt x="1642696" y="278132"/>
                    <a:pt x="1642689" y="275340"/>
                  </a:cubicBezTo>
                  <a:cubicBezTo>
                    <a:pt x="1643842" y="259812"/>
                    <a:pt x="1640682" y="244262"/>
                    <a:pt x="1633554" y="230419"/>
                  </a:cubicBezTo>
                  <a:cubicBezTo>
                    <a:pt x="1633090" y="229296"/>
                    <a:pt x="1632312" y="228337"/>
                    <a:pt x="1631308" y="227648"/>
                  </a:cubicBezTo>
                  <a:cubicBezTo>
                    <a:pt x="1630230" y="227147"/>
                    <a:pt x="1629047" y="226945"/>
                    <a:pt x="1627864" y="227049"/>
                  </a:cubicBezTo>
                  <a:cubicBezTo>
                    <a:pt x="1620917" y="227049"/>
                    <a:pt x="1613991" y="226143"/>
                    <a:pt x="1607275" y="224354"/>
                  </a:cubicBezTo>
                  <a:cubicBezTo>
                    <a:pt x="1603375" y="223763"/>
                    <a:pt x="1599908" y="221532"/>
                    <a:pt x="1597767" y="218215"/>
                  </a:cubicBezTo>
                  <a:cubicBezTo>
                    <a:pt x="1596345" y="215145"/>
                    <a:pt x="1597168" y="211252"/>
                    <a:pt x="1595147" y="208482"/>
                  </a:cubicBezTo>
                  <a:cubicBezTo>
                    <a:pt x="1593155" y="210002"/>
                    <a:pt x="1590400" y="210002"/>
                    <a:pt x="1588409" y="208482"/>
                  </a:cubicBezTo>
                  <a:cubicBezTo>
                    <a:pt x="1586582" y="206917"/>
                    <a:pt x="1585189" y="204903"/>
                    <a:pt x="1584365" y="202642"/>
                  </a:cubicBezTo>
                  <a:cubicBezTo>
                    <a:pt x="1572911" y="176812"/>
                    <a:pt x="1575082" y="146790"/>
                    <a:pt x="1563627" y="121035"/>
                  </a:cubicBezTo>
                  <a:cubicBezTo>
                    <a:pt x="1559958" y="112799"/>
                    <a:pt x="1563627" y="104713"/>
                    <a:pt x="1562953" y="95954"/>
                  </a:cubicBezTo>
                  <a:cubicBezTo>
                    <a:pt x="1562953" y="92285"/>
                    <a:pt x="1560258" y="87269"/>
                    <a:pt x="1556889" y="88841"/>
                  </a:cubicBezTo>
                  <a:cubicBezTo>
                    <a:pt x="1557989" y="91200"/>
                    <a:pt x="1556964" y="94007"/>
                    <a:pt x="1554605" y="95108"/>
                  </a:cubicBezTo>
                  <a:cubicBezTo>
                    <a:pt x="1554305" y="95250"/>
                    <a:pt x="1553991" y="95355"/>
                    <a:pt x="1553669" y="95430"/>
                  </a:cubicBezTo>
                  <a:cubicBezTo>
                    <a:pt x="1555818" y="86670"/>
                    <a:pt x="1554672" y="77424"/>
                    <a:pt x="1550450" y="69450"/>
                  </a:cubicBezTo>
                  <a:cubicBezTo>
                    <a:pt x="1549731" y="67945"/>
                    <a:pt x="1548900" y="66493"/>
                    <a:pt x="1547979" y="65108"/>
                  </a:cubicBezTo>
                  <a:cubicBezTo>
                    <a:pt x="1546999" y="63700"/>
                    <a:pt x="1545426" y="62817"/>
                    <a:pt x="1543712" y="62712"/>
                  </a:cubicBezTo>
                  <a:cubicBezTo>
                    <a:pt x="1542738" y="61140"/>
                    <a:pt x="1545508" y="59043"/>
                    <a:pt x="1544535" y="57546"/>
                  </a:cubicBezTo>
                  <a:cubicBezTo>
                    <a:pt x="1543562" y="56049"/>
                    <a:pt x="1541016" y="57546"/>
                    <a:pt x="1539220" y="57546"/>
                  </a:cubicBezTo>
                  <a:cubicBezTo>
                    <a:pt x="1537423" y="57546"/>
                    <a:pt x="1537273" y="55001"/>
                    <a:pt x="1536300" y="53578"/>
                  </a:cubicBezTo>
                  <a:cubicBezTo>
                    <a:pt x="1535379" y="52343"/>
                    <a:pt x="1533859" y="51706"/>
                    <a:pt x="1532331" y="51931"/>
                  </a:cubicBezTo>
                  <a:cubicBezTo>
                    <a:pt x="1528513" y="52530"/>
                    <a:pt x="1528588" y="56573"/>
                    <a:pt x="1528813" y="60316"/>
                  </a:cubicBezTo>
                  <a:lnTo>
                    <a:pt x="1530685" y="60316"/>
                  </a:lnTo>
                  <a:cubicBezTo>
                    <a:pt x="1531747" y="68836"/>
                    <a:pt x="1529442" y="77439"/>
                    <a:pt x="1524246" y="84274"/>
                  </a:cubicBezTo>
                  <a:cubicBezTo>
                    <a:pt x="1521648" y="87179"/>
                    <a:pt x="1518645" y="89702"/>
                    <a:pt x="1515336" y="91761"/>
                  </a:cubicBezTo>
                  <a:cubicBezTo>
                    <a:pt x="1508029" y="96508"/>
                    <a:pt x="1502361" y="103381"/>
                    <a:pt x="1499090" y="111452"/>
                  </a:cubicBezTo>
                  <a:cubicBezTo>
                    <a:pt x="1494238" y="121918"/>
                    <a:pt x="1488473" y="131943"/>
                    <a:pt x="1481870" y="141399"/>
                  </a:cubicBezTo>
                  <a:cubicBezTo>
                    <a:pt x="1480298" y="146790"/>
                    <a:pt x="1470714" y="178834"/>
                    <a:pt x="1456115" y="191262"/>
                  </a:cubicBezTo>
                  <a:cubicBezTo>
                    <a:pt x="1449968" y="196952"/>
                    <a:pt x="1443357" y="202111"/>
                    <a:pt x="1436350" y="206685"/>
                  </a:cubicBezTo>
                  <a:cubicBezTo>
                    <a:pt x="1435788" y="207037"/>
                    <a:pt x="1435137" y="207224"/>
                    <a:pt x="1434478" y="207209"/>
                  </a:cubicBezTo>
                  <a:lnTo>
                    <a:pt x="1412541" y="207209"/>
                  </a:lnTo>
                  <a:cubicBezTo>
                    <a:pt x="1410430" y="207209"/>
                    <a:pt x="1408723" y="205502"/>
                    <a:pt x="1408723" y="203391"/>
                  </a:cubicBezTo>
                  <a:cubicBezTo>
                    <a:pt x="1408723" y="203368"/>
                    <a:pt x="1408723" y="203338"/>
                    <a:pt x="1408723" y="203316"/>
                  </a:cubicBezTo>
                  <a:lnTo>
                    <a:pt x="1408723" y="198674"/>
                  </a:lnTo>
                  <a:lnTo>
                    <a:pt x="1407974" y="197551"/>
                  </a:lnTo>
                  <a:lnTo>
                    <a:pt x="1405129" y="198749"/>
                  </a:lnTo>
                  <a:cubicBezTo>
                    <a:pt x="1404538" y="198891"/>
                    <a:pt x="1403924" y="198891"/>
                    <a:pt x="1403332" y="198749"/>
                  </a:cubicBezTo>
                  <a:lnTo>
                    <a:pt x="1379973" y="196503"/>
                  </a:lnTo>
                  <a:cubicBezTo>
                    <a:pt x="1378378" y="196353"/>
                    <a:pt x="1377053" y="195215"/>
                    <a:pt x="1376679" y="193658"/>
                  </a:cubicBezTo>
                  <a:cubicBezTo>
                    <a:pt x="1372883" y="195605"/>
                    <a:pt x="1369252" y="197858"/>
                    <a:pt x="1365823" y="200396"/>
                  </a:cubicBezTo>
                  <a:cubicBezTo>
                    <a:pt x="1363547" y="203031"/>
                    <a:pt x="1361593" y="205921"/>
                    <a:pt x="1359983" y="209006"/>
                  </a:cubicBezTo>
                  <a:cubicBezTo>
                    <a:pt x="1359280" y="210249"/>
                    <a:pt x="1357969" y="211020"/>
                    <a:pt x="1356539" y="211028"/>
                  </a:cubicBezTo>
                  <a:cubicBezTo>
                    <a:pt x="1355970" y="211012"/>
                    <a:pt x="1355409" y="210885"/>
                    <a:pt x="1354892" y="210653"/>
                  </a:cubicBezTo>
                  <a:cubicBezTo>
                    <a:pt x="1352092" y="209373"/>
                    <a:pt x="1349150" y="208422"/>
                    <a:pt x="1346132" y="207808"/>
                  </a:cubicBezTo>
                  <a:cubicBezTo>
                    <a:pt x="1345189" y="207726"/>
                    <a:pt x="1344231" y="207726"/>
                    <a:pt x="1343287" y="207808"/>
                  </a:cubicBezTo>
                  <a:cubicBezTo>
                    <a:pt x="1340180" y="207748"/>
                    <a:pt x="1337178" y="206730"/>
                    <a:pt x="1334678" y="204888"/>
                  </a:cubicBezTo>
                  <a:lnTo>
                    <a:pt x="1328089" y="201220"/>
                  </a:lnTo>
                  <a:lnTo>
                    <a:pt x="1321800" y="197027"/>
                  </a:lnTo>
                  <a:cubicBezTo>
                    <a:pt x="1316335" y="198225"/>
                    <a:pt x="1314313" y="197027"/>
                    <a:pt x="1313939" y="196428"/>
                  </a:cubicBezTo>
                  <a:lnTo>
                    <a:pt x="1312142" y="192909"/>
                  </a:lnTo>
                  <a:cubicBezTo>
                    <a:pt x="1312075" y="191606"/>
                    <a:pt x="1311925" y="190304"/>
                    <a:pt x="1311693" y="189016"/>
                  </a:cubicBezTo>
                  <a:cubicBezTo>
                    <a:pt x="1305179" y="190588"/>
                    <a:pt x="1304206" y="190214"/>
                    <a:pt x="1303158" y="189914"/>
                  </a:cubicBezTo>
                  <a:cubicBezTo>
                    <a:pt x="1299077" y="187084"/>
                    <a:pt x="1296045" y="182974"/>
                    <a:pt x="1294548" y="178235"/>
                  </a:cubicBezTo>
                  <a:cubicBezTo>
                    <a:pt x="1285788" y="182922"/>
                    <a:pt x="1276579" y="186733"/>
                    <a:pt x="1267071" y="189615"/>
                  </a:cubicBezTo>
                  <a:cubicBezTo>
                    <a:pt x="1261081" y="190513"/>
                    <a:pt x="1248129" y="191936"/>
                    <a:pt x="1244610" y="191936"/>
                  </a:cubicBezTo>
                  <a:cubicBezTo>
                    <a:pt x="1241091" y="191936"/>
                    <a:pt x="1239669" y="189914"/>
                    <a:pt x="1236674" y="187369"/>
                  </a:cubicBezTo>
                  <a:cubicBezTo>
                    <a:pt x="1235199" y="186051"/>
                    <a:pt x="1233620" y="184846"/>
                    <a:pt x="1231957" y="183775"/>
                  </a:cubicBezTo>
                  <a:cubicBezTo>
                    <a:pt x="1227899" y="187129"/>
                    <a:pt x="1224261" y="190948"/>
                    <a:pt x="1221101" y="195155"/>
                  </a:cubicBezTo>
                  <a:cubicBezTo>
                    <a:pt x="1225309" y="197835"/>
                    <a:pt x="1228760" y="201549"/>
                    <a:pt x="1231134" y="205936"/>
                  </a:cubicBezTo>
                  <a:lnTo>
                    <a:pt x="1232182" y="208257"/>
                  </a:lnTo>
                  <a:cubicBezTo>
                    <a:pt x="1235042" y="212690"/>
                    <a:pt x="1236187" y="218013"/>
                    <a:pt x="1235401" y="223231"/>
                  </a:cubicBezTo>
                  <a:cubicBezTo>
                    <a:pt x="1234788" y="224863"/>
                    <a:pt x="1233545" y="226181"/>
                    <a:pt x="1231957" y="226900"/>
                  </a:cubicBezTo>
                  <a:cubicBezTo>
                    <a:pt x="1229786" y="227611"/>
                    <a:pt x="1227503" y="227918"/>
                    <a:pt x="1225219" y="227798"/>
                  </a:cubicBezTo>
                  <a:cubicBezTo>
                    <a:pt x="1216789" y="227529"/>
                    <a:pt x="1208389" y="226727"/>
                    <a:pt x="1200063" y="225402"/>
                  </a:cubicBezTo>
                  <a:lnTo>
                    <a:pt x="1190705" y="224130"/>
                  </a:lnTo>
                  <a:cubicBezTo>
                    <a:pt x="1183839" y="227072"/>
                    <a:pt x="1176375" y="228382"/>
                    <a:pt x="1168918" y="227948"/>
                  </a:cubicBezTo>
                  <a:cubicBezTo>
                    <a:pt x="1162524" y="225193"/>
                    <a:pt x="1156452" y="221756"/>
                    <a:pt x="1150799" y="217691"/>
                  </a:cubicBezTo>
                  <a:cubicBezTo>
                    <a:pt x="1148419" y="219525"/>
                    <a:pt x="1145693" y="220873"/>
                    <a:pt x="1142788" y="221659"/>
                  </a:cubicBezTo>
                  <a:cubicBezTo>
                    <a:pt x="1140692" y="222168"/>
                    <a:pt x="1138491" y="221906"/>
                    <a:pt x="1136574" y="220910"/>
                  </a:cubicBezTo>
                  <a:cubicBezTo>
                    <a:pt x="1133654" y="224204"/>
                    <a:pt x="1127964" y="230943"/>
                    <a:pt x="1122798" y="237157"/>
                  </a:cubicBezTo>
                  <a:cubicBezTo>
                    <a:pt x="1122132" y="237965"/>
                    <a:pt x="1121151" y="238452"/>
                    <a:pt x="1120103" y="238504"/>
                  </a:cubicBezTo>
                  <a:lnTo>
                    <a:pt x="1092851" y="240526"/>
                  </a:lnTo>
                  <a:lnTo>
                    <a:pt x="1092851" y="248013"/>
                  </a:lnTo>
                  <a:cubicBezTo>
                    <a:pt x="1092865" y="250124"/>
                    <a:pt x="1091159" y="251839"/>
                    <a:pt x="1089055" y="251854"/>
                  </a:cubicBezTo>
                  <a:cubicBezTo>
                    <a:pt x="1088583" y="251854"/>
                    <a:pt x="1088119" y="251771"/>
                    <a:pt x="1087685" y="251606"/>
                  </a:cubicBezTo>
                  <a:lnTo>
                    <a:pt x="1070989" y="245467"/>
                  </a:lnTo>
                  <a:cubicBezTo>
                    <a:pt x="1069117" y="248387"/>
                    <a:pt x="1067320" y="251232"/>
                    <a:pt x="1067021" y="251981"/>
                  </a:cubicBezTo>
                  <a:cubicBezTo>
                    <a:pt x="1066497" y="254601"/>
                    <a:pt x="1063802" y="255275"/>
                    <a:pt x="1061256" y="255350"/>
                  </a:cubicBezTo>
                  <a:lnTo>
                    <a:pt x="1060657" y="260666"/>
                  </a:lnTo>
                  <a:cubicBezTo>
                    <a:pt x="1060537" y="262133"/>
                    <a:pt x="1059572" y="263391"/>
                    <a:pt x="1058186" y="263885"/>
                  </a:cubicBezTo>
                  <a:lnTo>
                    <a:pt x="1035127" y="270848"/>
                  </a:lnTo>
                  <a:lnTo>
                    <a:pt x="1033779" y="270848"/>
                  </a:lnTo>
                  <a:cubicBezTo>
                    <a:pt x="1032896" y="270863"/>
                    <a:pt x="1032042" y="270541"/>
                    <a:pt x="1031383" y="269949"/>
                  </a:cubicBezTo>
                  <a:cubicBezTo>
                    <a:pt x="1031383" y="269949"/>
                    <a:pt x="1021725" y="262463"/>
                    <a:pt x="1019854" y="260591"/>
                  </a:cubicBezTo>
                  <a:cubicBezTo>
                    <a:pt x="1014141" y="259393"/>
                    <a:pt x="1008369" y="258494"/>
                    <a:pt x="1002559" y="257895"/>
                  </a:cubicBezTo>
                  <a:cubicBezTo>
                    <a:pt x="1001803" y="257753"/>
                    <a:pt x="1001084" y="257446"/>
                    <a:pt x="1000462" y="256997"/>
                  </a:cubicBezTo>
                  <a:cubicBezTo>
                    <a:pt x="998126" y="254998"/>
                    <a:pt x="996157" y="252617"/>
                    <a:pt x="994623" y="249959"/>
                  </a:cubicBezTo>
                  <a:cubicBezTo>
                    <a:pt x="993799" y="248537"/>
                    <a:pt x="987136" y="241200"/>
                    <a:pt x="980997" y="234985"/>
                  </a:cubicBezTo>
                  <a:lnTo>
                    <a:pt x="974258" y="234985"/>
                  </a:lnTo>
                  <a:cubicBezTo>
                    <a:pt x="972192" y="234948"/>
                    <a:pt x="970522" y="233308"/>
                    <a:pt x="970440" y="231242"/>
                  </a:cubicBezTo>
                  <a:lnTo>
                    <a:pt x="970440" y="225328"/>
                  </a:lnTo>
                  <a:lnTo>
                    <a:pt x="967445" y="224354"/>
                  </a:lnTo>
                  <a:cubicBezTo>
                    <a:pt x="965723" y="223830"/>
                    <a:pt x="964600" y="222175"/>
                    <a:pt x="964750" y="220386"/>
                  </a:cubicBezTo>
                  <a:lnTo>
                    <a:pt x="966696" y="196802"/>
                  </a:lnTo>
                  <a:lnTo>
                    <a:pt x="956814" y="190813"/>
                  </a:lnTo>
                  <a:cubicBezTo>
                    <a:pt x="955242" y="189615"/>
                    <a:pt x="954118" y="188716"/>
                    <a:pt x="949327" y="163411"/>
                  </a:cubicBezTo>
                  <a:cubicBezTo>
                    <a:pt x="946467" y="148152"/>
                    <a:pt x="951213" y="132453"/>
                    <a:pt x="962054" y="121334"/>
                  </a:cubicBezTo>
                  <a:cubicBezTo>
                    <a:pt x="960677" y="116999"/>
                    <a:pt x="959052" y="112754"/>
                    <a:pt x="957188" y="108607"/>
                  </a:cubicBezTo>
                  <a:cubicBezTo>
                    <a:pt x="956537" y="107132"/>
                    <a:pt x="956859" y="105402"/>
                    <a:pt x="958012" y="104264"/>
                  </a:cubicBezTo>
                  <a:cubicBezTo>
                    <a:pt x="966472" y="96179"/>
                    <a:pt x="975531" y="87194"/>
                    <a:pt x="979649" y="82777"/>
                  </a:cubicBezTo>
                  <a:cubicBezTo>
                    <a:pt x="977777" y="81654"/>
                    <a:pt x="975231" y="80306"/>
                    <a:pt x="972985" y="79108"/>
                  </a:cubicBezTo>
                  <a:cubicBezTo>
                    <a:pt x="971922" y="78584"/>
                    <a:pt x="971174" y="77581"/>
                    <a:pt x="970964" y="76413"/>
                  </a:cubicBezTo>
                  <a:cubicBezTo>
                    <a:pt x="970732" y="75245"/>
                    <a:pt x="971031" y="74040"/>
                    <a:pt x="971787" y="73119"/>
                  </a:cubicBezTo>
                  <a:lnTo>
                    <a:pt x="972162" y="73119"/>
                  </a:lnTo>
                  <a:lnTo>
                    <a:pt x="971114" y="71172"/>
                  </a:lnTo>
                  <a:cubicBezTo>
                    <a:pt x="966098" y="66081"/>
                    <a:pt x="965723" y="64958"/>
                    <a:pt x="965499" y="64284"/>
                  </a:cubicBezTo>
                  <a:cubicBezTo>
                    <a:pt x="964675" y="61963"/>
                    <a:pt x="965948" y="60241"/>
                    <a:pt x="968194" y="56797"/>
                  </a:cubicBezTo>
                  <a:lnTo>
                    <a:pt x="968643" y="56124"/>
                  </a:lnTo>
                  <a:lnTo>
                    <a:pt x="939968" y="49835"/>
                  </a:lnTo>
                  <a:cubicBezTo>
                    <a:pt x="938007" y="49423"/>
                    <a:pt x="936697" y="47558"/>
                    <a:pt x="936974" y="45567"/>
                  </a:cubicBezTo>
                  <a:cubicBezTo>
                    <a:pt x="937041" y="44272"/>
                    <a:pt x="937041" y="42969"/>
                    <a:pt x="936974" y="41674"/>
                  </a:cubicBezTo>
                  <a:cubicBezTo>
                    <a:pt x="936974" y="37781"/>
                    <a:pt x="943711" y="32690"/>
                    <a:pt x="947081" y="30369"/>
                  </a:cubicBezTo>
                  <a:cubicBezTo>
                    <a:pt x="947680" y="27299"/>
                    <a:pt x="948653" y="18315"/>
                    <a:pt x="949402" y="10079"/>
                  </a:cubicBezTo>
                  <a:lnTo>
                    <a:pt x="938695" y="-103"/>
                  </a:lnTo>
                  <a:lnTo>
                    <a:pt x="922524" y="4389"/>
                  </a:lnTo>
                  <a:cubicBezTo>
                    <a:pt x="922060" y="4501"/>
                    <a:pt x="921565" y="4501"/>
                    <a:pt x="921101" y="4389"/>
                  </a:cubicBezTo>
                  <a:lnTo>
                    <a:pt x="908374" y="3116"/>
                  </a:lnTo>
                  <a:cubicBezTo>
                    <a:pt x="915411" y="12101"/>
                    <a:pt x="915111" y="13298"/>
                    <a:pt x="914812" y="14496"/>
                  </a:cubicBezTo>
                  <a:cubicBezTo>
                    <a:pt x="911780" y="20022"/>
                    <a:pt x="907947" y="25068"/>
                    <a:pt x="903432" y="29470"/>
                  </a:cubicBezTo>
                  <a:cubicBezTo>
                    <a:pt x="902990" y="29927"/>
                    <a:pt x="902451" y="30286"/>
                    <a:pt x="901860" y="30518"/>
                  </a:cubicBezTo>
                  <a:lnTo>
                    <a:pt x="894373" y="33064"/>
                  </a:lnTo>
                  <a:lnTo>
                    <a:pt x="894373" y="39877"/>
                  </a:lnTo>
                  <a:cubicBezTo>
                    <a:pt x="894358" y="41404"/>
                    <a:pt x="893452" y="42782"/>
                    <a:pt x="892052" y="43396"/>
                  </a:cubicBezTo>
                  <a:lnTo>
                    <a:pt x="875282" y="50883"/>
                  </a:lnTo>
                  <a:cubicBezTo>
                    <a:pt x="874360" y="51220"/>
                    <a:pt x="873357" y="51220"/>
                    <a:pt x="872436" y="50883"/>
                  </a:cubicBezTo>
                  <a:lnTo>
                    <a:pt x="863527" y="47813"/>
                  </a:lnTo>
                  <a:lnTo>
                    <a:pt x="863527" y="49909"/>
                  </a:lnTo>
                  <a:cubicBezTo>
                    <a:pt x="863572" y="52021"/>
                    <a:pt x="861895" y="53758"/>
                    <a:pt x="859784" y="53803"/>
                  </a:cubicBezTo>
                  <a:cubicBezTo>
                    <a:pt x="859761" y="53803"/>
                    <a:pt x="859731" y="53803"/>
                    <a:pt x="859709" y="53803"/>
                  </a:cubicBezTo>
                  <a:lnTo>
                    <a:pt x="851698" y="53803"/>
                  </a:lnTo>
                  <a:lnTo>
                    <a:pt x="847804" y="62413"/>
                  </a:lnTo>
                  <a:cubicBezTo>
                    <a:pt x="847041" y="64217"/>
                    <a:pt x="845019" y="65130"/>
                    <a:pt x="843162" y="64509"/>
                  </a:cubicBezTo>
                  <a:lnTo>
                    <a:pt x="836350" y="62487"/>
                  </a:lnTo>
                  <a:lnTo>
                    <a:pt x="826766" y="72370"/>
                  </a:lnTo>
                  <a:cubicBezTo>
                    <a:pt x="825830" y="73328"/>
                    <a:pt x="824483" y="73748"/>
                    <a:pt x="823173" y="73493"/>
                  </a:cubicBezTo>
                  <a:lnTo>
                    <a:pt x="810520" y="70648"/>
                  </a:lnTo>
                  <a:lnTo>
                    <a:pt x="807001" y="76488"/>
                  </a:lnTo>
                  <a:cubicBezTo>
                    <a:pt x="806477" y="77341"/>
                    <a:pt x="805646" y="77955"/>
                    <a:pt x="804680" y="78210"/>
                  </a:cubicBezTo>
                  <a:cubicBezTo>
                    <a:pt x="803684" y="78449"/>
                    <a:pt x="802636" y="78285"/>
                    <a:pt x="801760" y="77761"/>
                  </a:cubicBezTo>
                  <a:lnTo>
                    <a:pt x="789257" y="70274"/>
                  </a:lnTo>
                  <a:lnTo>
                    <a:pt x="775930" y="80306"/>
                  </a:lnTo>
                  <a:cubicBezTo>
                    <a:pt x="775196" y="80845"/>
                    <a:pt x="774298" y="81115"/>
                    <a:pt x="773384" y="81055"/>
                  </a:cubicBezTo>
                  <a:lnTo>
                    <a:pt x="765898" y="80531"/>
                  </a:lnTo>
                  <a:cubicBezTo>
                    <a:pt x="767560" y="87037"/>
                    <a:pt x="768286" y="93738"/>
                    <a:pt x="768069" y="100446"/>
                  </a:cubicBezTo>
                  <a:cubicBezTo>
                    <a:pt x="767762" y="102400"/>
                    <a:pt x="766265" y="103957"/>
                    <a:pt x="764326" y="104339"/>
                  </a:cubicBezTo>
                  <a:cubicBezTo>
                    <a:pt x="761406" y="104863"/>
                    <a:pt x="759609" y="102318"/>
                    <a:pt x="758261" y="100296"/>
                  </a:cubicBezTo>
                  <a:lnTo>
                    <a:pt x="757288" y="98949"/>
                  </a:lnTo>
                  <a:cubicBezTo>
                    <a:pt x="755206" y="101240"/>
                    <a:pt x="753372" y="103748"/>
                    <a:pt x="751822" y="106436"/>
                  </a:cubicBezTo>
                  <a:cubicBezTo>
                    <a:pt x="750715" y="108277"/>
                    <a:pt x="748326" y="108876"/>
                    <a:pt x="746484" y="107776"/>
                  </a:cubicBezTo>
                  <a:cubicBezTo>
                    <a:pt x="746095" y="107536"/>
                    <a:pt x="745743" y="107237"/>
                    <a:pt x="745459" y="106885"/>
                  </a:cubicBezTo>
                  <a:lnTo>
                    <a:pt x="737298" y="96403"/>
                  </a:lnTo>
                  <a:lnTo>
                    <a:pt x="731458" y="94531"/>
                  </a:lnTo>
                  <a:cubicBezTo>
                    <a:pt x="729564" y="93888"/>
                    <a:pt x="728463" y="91918"/>
                    <a:pt x="728912" y="89964"/>
                  </a:cubicBezTo>
                  <a:lnTo>
                    <a:pt x="729886" y="85772"/>
                  </a:lnTo>
                  <a:cubicBezTo>
                    <a:pt x="727310" y="85023"/>
                    <a:pt x="724802" y="84050"/>
                    <a:pt x="722399" y="82852"/>
                  </a:cubicBezTo>
                  <a:cubicBezTo>
                    <a:pt x="721358" y="82680"/>
                    <a:pt x="720295" y="82807"/>
                    <a:pt x="719329" y="83226"/>
                  </a:cubicBezTo>
                  <a:lnTo>
                    <a:pt x="720078" y="86895"/>
                  </a:lnTo>
                  <a:cubicBezTo>
                    <a:pt x="720392" y="88467"/>
                    <a:pt x="719711" y="90077"/>
                    <a:pt x="718356" y="90938"/>
                  </a:cubicBezTo>
                  <a:lnTo>
                    <a:pt x="713190" y="94082"/>
                  </a:lnTo>
                  <a:cubicBezTo>
                    <a:pt x="711550" y="95123"/>
                    <a:pt x="709394" y="94771"/>
                    <a:pt x="708174" y="93259"/>
                  </a:cubicBezTo>
                  <a:lnTo>
                    <a:pt x="701436" y="85098"/>
                  </a:lnTo>
                  <a:cubicBezTo>
                    <a:pt x="701286" y="85996"/>
                    <a:pt x="700836" y="86812"/>
                    <a:pt x="700163" y="87419"/>
                  </a:cubicBezTo>
                  <a:cubicBezTo>
                    <a:pt x="699264" y="88160"/>
                    <a:pt x="698089" y="88459"/>
                    <a:pt x="696944" y="88242"/>
                  </a:cubicBezTo>
                  <a:lnTo>
                    <a:pt x="684590" y="86071"/>
                  </a:lnTo>
                  <a:lnTo>
                    <a:pt x="683467" y="88692"/>
                  </a:lnTo>
                  <a:cubicBezTo>
                    <a:pt x="682621" y="90668"/>
                    <a:pt x="680337" y="91589"/>
                    <a:pt x="678361" y="90743"/>
                  </a:cubicBezTo>
                  <a:cubicBezTo>
                    <a:pt x="677709" y="90466"/>
                    <a:pt x="677141" y="90017"/>
                    <a:pt x="676729" y="89440"/>
                  </a:cubicBezTo>
                  <a:lnTo>
                    <a:pt x="666247" y="74466"/>
                  </a:lnTo>
                  <a:lnTo>
                    <a:pt x="639818" y="74466"/>
                  </a:lnTo>
                  <a:cubicBezTo>
                    <a:pt x="638374" y="74444"/>
                    <a:pt x="637056" y="73643"/>
                    <a:pt x="636374" y="72370"/>
                  </a:cubicBezTo>
                  <a:cubicBezTo>
                    <a:pt x="634802" y="69817"/>
                    <a:pt x="632616" y="67706"/>
                    <a:pt x="630011" y="66231"/>
                  </a:cubicBezTo>
                  <a:cubicBezTo>
                    <a:pt x="629202" y="65797"/>
                    <a:pt x="628349" y="65445"/>
                    <a:pt x="627465" y="65183"/>
                  </a:cubicBezTo>
                  <a:cubicBezTo>
                    <a:pt x="631036" y="71359"/>
                    <a:pt x="635072" y="77267"/>
                    <a:pt x="639519" y="82852"/>
                  </a:cubicBezTo>
                  <a:cubicBezTo>
                    <a:pt x="642064" y="84050"/>
                    <a:pt x="661979" y="98949"/>
                    <a:pt x="668194" y="103441"/>
                  </a:cubicBezTo>
                  <a:cubicBezTo>
                    <a:pt x="669766" y="104564"/>
                    <a:pt x="670245" y="106690"/>
                    <a:pt x="669317" y="108382"/>
                  </a:cubicBezTo>
                  <a:cubicBezTo>
                    <a:pt x="668269" y="110179"/>
                    <a:pt x="665498" y="115420"/>
                    <a:pt x="664824" y="117067"/>
                  </a:cubicBezTo>
                  <a:cubicBezTo>
                    <a:pt x="663911" y="122480"/>
                    <a:pt x="663634" y="127983"/>
                    <a:pt x="664001" y="133463"/>
                  </a:cubicBezTo>
                  <a:cubicBezTo>
                    <a:pt x="664750" y="135185"/>
                    <a:pt x="675606" y="152854"/>
                    <a:pt x="682269" y="163411"/>
                  </a:cubicBezTo>
                  <a:cubicBezTo>
                    <a:pt x="683265" y="165035"/>
                    <a:pt x="682913" y="167139"/>
                    <a:pt x="681446" y="168352"/>
                  </a:cubicBezTo>
                  <a:cubicBezTo>
                    <a:pt x="680420" y="169236"/>
                    <a:pt x="679753" y="170456"/>
                    <a:pt x="679574" y="171796"/>
                  </a:cubicBezTo>
                  <a:cubicBezTo>
                    <a:pt x="679776" y="174491"/>
                    <a:pt x="680150" y="177164"/>
                    <a:pt x="680697" y="179807"/>
                  </a:cubicBezTo>
                  <a:cubicBezTo>
                    <a:pt x="719629" y="180705"/>
                    <a:pt x="720378" y="181005"/>
                    <a:pt x="721276" y="181529"/>
                  </a:cubicBezTo>
                  <a:cubicBezTo>
                    <a:pt x="723971" y="182802"/>
                    <a:pt x="724944" y="189016"/>
                    <a:pt x="724196" y="199573"/>
                  </a:cubicBezTo>
                  <a:cubicBezTo>
                    <a:pt x="724196" y="201894"/>
                    <a:pt x="723746" y="205337"/>
                    <a:pt x="720752" y="206311"/>
                  </a:cubicBezTo>
                  <a:cubicBezTo>
                    <a:pt x="717974" y="206917"/>
                    <a:pt x="715137" y="207217"/>
                    <a:pt x="712292" y="207209"/>
                  </a:cubicBezTo>
                  <a:lnTo>
                    <a:pt x="706676" y="207658"/>
                  </a:lnTo>
                  <a:lnTo>
                    <a:pt x="706676" y="208332"/>
                  </a:lnTo>
                  <a:cubicBezTo>
                    <a:pt x="706137" y="210953"/>
                    <a:pt x="704460" y="213199"/>
                    <a:pt x="702110" y="214471"/>
                  </a:cubicBezTo>
                  <a:cubicBezTo>
                    <a:pt x="695176" y="215624"/>
                    <a:pt x="688169" y="216276"/>
                    <a:pt x="681146" y="216418"/>
                  </a:cubicBezTo>
                  <a:lnTo>
                    <a:pt x="677777" y="220386"/>
                  </a:lnTo>
                  <a:lnTo>
                    <a:pt x="675606" y="240825"/>
                  </a:lnTo>
                  <a:cubicBezTo>
                    <a:pt x="675441" y="242255"/>
                    <a:pt x="674483" y="243468"/>
                    <a:pt x="673135" y="243970"/>
                  </a:cubicBezTo>
                  <a:cubicBezTo>
                    <a:pt x="669189" y="245587"/>
                    <a:pt x="665408" y="247571"/>
                    <a:pt x="661830" y="249885"/>
                  </a:cubicBezTo>
                  <a:cubicBezTo>
                    <a:pt x="660220" y="250775"/>
                    <a:pt x="659224" y="252468"/>
                    <a:pt x="659209" y="254302"/>
                  </a:cubicBezTo>
                  <a:cubicBezTo>
                    <a:pt x="659374" y="255500"/>
                    <a:pt x="658985" y="256713"/>
                    <a:pt x="658161" y="257596"/>
                  </a:cubicBezTo>
                  <a:cubicBezTo>
                    <a:pt x="657308" y="258435"/>
                    <a:pt x="656140" y="258876"/>
                    <a:pt x="654942" y="258794"/>
                  </a:cubicBezTo>
                  <a:cubicBezTo>
                    <a:pt x="651640" y="258322"/>
                    <a:pt x="648660" y="256578"/>
                    <a:pt x="646631" y="253927"/>
                  </a:cubicBezTo>
                  <a:cubicBezTo>
                    <a:pt x="646385" y="253553"/>
                    <a:pt x="646190" y="253149"/>
                    <a:pt x="646033" y="252729"/>
                  </a:cubicBezTo>
                  <a:lnTo>
                    <a:pt x="630834" y="264858"/>
                  </a:lnTo>
                  <a:cubicBezTo>
                    <a:pt x="629554" y="265674"/>
                    <a:pt x="627922" y="265674"/>
                    <a:pt x="626641" y="264858"/>
                  </a:cubicBezTo>
                  <a:lnTo>
                    <a:pt x="623347" y="263361"/>
                  </a:lnTo>
                  <a:cubicBezTo>
                    <a:pt x="618256" y="268003"/>
                    <a:pt x="613165" y="272794"/>
                    <a:pt x="612416" y="273693"/>
                  </a:cubicBezTo>
                  <a:cubicBezTo>
                    <a:pt x="611668" y="274591"/>
                    <a:pt x="610619" y="276313"/>
                    <a:pt x="602908" y="275714"/>
                  </a:cubicBezTo>
                  <a:lnTo>
                    <a:pt x="602908" y="284549"/>
                  </a:lnTo>
                  <a:cubicBezTo>
                    <a:pt x="602953" y="286563"/>
                    <a:pt x="601396" y="288247"/>
                    <a:pt x="599389" y="288367"/>
                  </a:cubicBezTo>
                  <a:lnTo>
                    <a:pt x="594298" y="288891"/>
                  </a:lnTo>
                  <a:cubicBezTo>
                    <a:pt x="592501" y="288891"/>
                    <a:pt x="590105" y="288891"/>
                    <a:pt x="588384" y="288891"/>
                  </a:cubicBezTo>
                  <a:lnTo>
                    <a:pt x="588384" y="289865"/>
                  </a:lnTo>
                  <a:lnTo>
                    <a:pt x="589057" y="292036"/>
                  </a:lnTo>
                  <a:cubicBezTo>
                    <a:pt x="590105" y="296228"/>
                    <a:pt x="585913" y="301394"/>
                    <a:pt x="576704" y="307534"/>
                  </a:cubicBezTo>
                  <a:cubicBezTo>
                    <a:pt x="576060" y="307968"/>
                    <a:pt x="575304" y="308207"/>
                    <a:pt x="574532" y="308207"/>
                  </a:cubicBezTo>
                  <a:lnTo>
                    <a:pt x="573410" y="308207"/>
                  </a:lnTo>
                  <a:cubicBezTo>
                    <a:pt x="565174" y="305512"/>
                    <a:pt x="563976" y="303865"/>
                    <a:pt x="563452" y="303116"/>
                  </a:cubicBezTo>
                  <a:cubicBezTo>
                    <a:pt x="562254" y="301245"/>
                    <a:pt x="561131" y="299672"/>
                    <a:pt x="569741" y="287394"/>
                  </a:cubicBezTo>
                  <a:cubicBezTo>
                    <a:pt x="568903" y="286226"/>
                    <a:pt x="567862" y="285208"/>
                    <a:pt x="566671" y="284399"/>
                  </a:cubicBezTo>
                  <a:cubicBezTo>
                    <a:pt x="557687" y="285822"/>
                    <a:pt x="552297" y="286870"/>
                    <a:pt x="550425" y="287394"/>
                  </a:cubicBezTo>
                  <a:cubicBezTo>
                    <a:pt x="548538" y="289850"/>
                    <a:pt x="547018" y="292575"/>
                    <a:pt x="545932" y="295480"/>
                  </a:cubicBezTo>
                  <a:cubicBezTo>
                    <a:pt x="545289" y="297149"/>
                    <a:pt x="543589" y="298175"/>
                    <a:pt x="541815" y="297950"/>
                  </a:cubicBezTo>
                  <a:lnTo>
                    <a:pt x="540168" y="297950"/>
                  </a:lnTo>
                  <a:lnTo>
                    <a:pt x="537248" y="300197"/>
                  </a:lnTo>
                  <a:cubicBezTo>
                    <a:pt x="536589" y="300720"/>
                    <a:pt x="535773" y="301012"/>
                    <a:pt x="534927" y="301020"/>
                  </a:cubicBezTo>
                  <a:lnTo>
                    <a:pt x="517183" y="301020"/>
                  </a:lnTo>
                  <a:cubicBezTo>
                    <a:pt x="516210" y="301012"/>
                    <a:pt x="515274" y="300638"/>
                    <a:pt x="514562" y="299972"/>
                  </a:cubicBezTo>
                  <a:lnTo>
                    <a:pt x="481096" y="268377"/>
                  </a:lnTo>
                  <a:lnTo>
                    <a:pt x="473010" y="270923"/>
                  </a:lnTo>
                  <a:cubicBezTo>
                    <a:pt x="472262" y="271185"/>
                    <a:pt x="471438" y="271185"/>
                    <a:pt x="470689" y="270923"/>
                  </a:cubicBezTo>
                  <a:lnTo>
                    <a:pt x="463652" y="268677"/>
                  </a:lnTo>
                  <a:cubicBezTo>
                    <a:pt x="462821" y="268437"/>
                    <a:pt x="462102" y="267905"/>
                    <a:pt x="461630" y="267179"/>
                  </a:cubicBezTo>
                  <a:lnTo>
                    <a:pt x="456989" y="260366"/>
                  </a:lnTo>
                  <a:cubicBezTo>
                    <a:pt x="456247" y="259146"/>
                    <a:pt x="456247" y="257618"/>
                    <a:pt x="456989" y="256398"/>
                  </a:cubicBezTo>
                  <a:cubicBezTo>
                    <a:pt x="458261" y="254077"/>
                    <a:pt x="461555" y="254526"/>
                    <a:pt x="465149" y="254077"/>
                  </a:cubicBezTo>
                  <a:cubicBezTo>
                    <a:pt x="464266" y="245355"/>
                    <a:pt x="462791" y="236700"/>
                    <a:pt x="460732" y="228172"/>
                  </a:cubicBezTo>
                  <a:lnTo>
                    <a:pt x="445758" y="217242"/>
                  </a:lnTo>
                  <a:cubicBezTo>
                    <a:pt x="444905" y="216575"/>
                    <a:pt x="444343" y="215617"/>
                    <a:pt x="444186" y="214546"/>
                  </a:cubicBezTo>
                  <a:lnTo>
                    <a:pt x="443287" y="207059"/>
                  </a:lnTo>
                  <a:cubicBezTo>
                    <a:pt x="441326" y="207583"/>
                    <a:pt x="439259" y="207583"/>
                    <a:pt x="437298" y="207059"/>
                  </a:cubicBezTo>
                  <a:lnTo>
                    <a:pt x="434752" y="207059"/>
                  </a:lnTo>
                  <a:cubicBezTo>
                    <a:pt x="433495" y="209605"/>
                    <a:pt x="432633" y="212338"/>
                    <a:pt x="432206" y="215145"/>
                  </a:cubicBezTo>
                  <a:cubicBezTo>
                    <a:pt x="432057" y="216395"/>
                    <a:pt x="431256" y="217474"/>
                    <a:pt x="430110" y="217990"/>
                  </a:cubicBezTo>
                  <a:cubicBezTo>
                    <a:pt x="429017" y="218589"/>
                    <a:pt x="427685" y="218589"/>
                    <a:pt x="426591" y="217990"/>
                  </a:cubicBezTo>
                  <a:lnTo>
                    <a:pt x="422174" y="215519"/>
                  </a:lnTo>
                  <a:lnTo>
                    <a:pt x="414687" y="220536"/>
                  </a:lnTo>
                  <a:lnTo>
                    <a:pt x="413190" y="228023"/>
                  </a:lnTo>
                  <a:cubicBezTo>
                    <a:pt x="412935" y="229011"/>
                    <a:pt x="412322" y="229865"/>
                    <a:pt x="411468" y="230419"/>
                  </a:cubicBezTo>
                  <a:cubicBezTo>
                    <a:pt x="410607" y="230987"/>
                    <a:pt x="409551" y="231175"/>
                    <a:pt x="408548" y="230943"/>
                  </a:cubicBezTo>
                  <a:lnTo>
                    <a:pt x="400612" y="229146"/>
                  </a:lnTo>
                  <a:cubicBezTo>
                    <a:pt x="399766" y="228936"/>
                    <a:pt x="399002" y="228464"/>
                    <a:pt x="398441" y="227798"/>
                  </a:cubicBezTo>
                  <a:lnTo>
                    <a:pt x="390954" y="218365"/>
                  </a:lnTo>
                  <a:lnTo>
                    <a:pt x="389307" y="221659"/>
                  </a:lnTo>
                  <a:lnTo>
                    <a:pt x="395521" y="228771"/>
                  </a:lnTo>
                  <a:cubicBezTo>
                    <a:pt x="396502" y="229947"/>
                    <a:pt x="396711" y="231587"/>
                    <a:pt x="396045" y="232964"/>
                  </a:cubicBezTo>
                  <a:cubicBezTo>
                    <a:pt x="395319" y="234282"/>
                    <a:pt x="393948" y="235105"/>
                    <a:pt x="392451" y="235135"/>
                  </a:cubicBezTo>
                  <a:lnTo>
                    <a:pt x="299239" y="231991"/>
                  </a:lnTo>
                  <a:cubicBezTo>
                    <a:pt x="296372" y="232650"/>
                    <a:pt x="293549" y="233473"/>
                    <a:pt x="290779" y="234462"/>
                  </a:cubicBezTo>
                  <a:cubicBezTo>
                    <a:pt x="288114" y="235382"/>
                    <a:pt x="285351" y="235989"/>
                    <a:pt x="282543" y="236258"/>
                  </a:cubicBezTo>
                  <a:lnTo>
                    <a:pt x="281795" y="271522"/>
                  </a:lnTo>
                  <a:lnTo>
                    <a:pt x="313315" y="271522"/>
                  </a:lnTo>
                  <a:cubicBezTo>
                    <a:pt x="314228" y="271537"/>
                    <a:pt x="315104" y="271889"/>
                    <a:pt x="315785" y="272495"/>
                  </a:cubicBezTo>
                  <a:lnTo>
                    <a:pt x="327016" y="282003"/>
                  </a:lnTo>
                  <a:cubicBezTo>
                    <a:pt x="327944" y="282834"/>
                    <a:pt x="328416" y="284062"/>
                    <a:pt x="328289" y="285297"/>
                  </a:cubicBezTo>
                  <a:cubicBezTo>
                    <a:pt x="328131" y="288120"/>
                    <a:pt x="327525" y="290898"/>
                    <a:pt x="326491" y="293533"/>
                  </a:cubicBezTo>
                  <a:cubicBezTo>
                    <a:pt x="326125" y="294289"/>
                    <a:pt x="325796" y="295060"/>
                    <a:pt x="325518" y="295854"/>
                  </a:cubicBezTo>
                  <a:lnTo>
                    <a:pt x="330085" y="302817"/>
                  </a:lnTo>
                  <a:cubicBezTo>
                    <a:pt x="330647" y="303977"/>
                    <a:pt x="330647" y="305325"/>
                    <a:pt x="330085" y="306486"/>
                  </a:cubicBezTo>
                  <a:cubicBezTo>
                    <a:pt x="329554" y="307676"/>
                    <a:pt x="328453" y="308522"/>
                    <a:pt x="327165" y="308731"/>
                  </a:cubicBezTo>
                  <a:lnTo>
                    <a:pt x="311817" y="311427"/>
                  </a:lnTo>
                  <a:cubicBezTo>
                    <a:pt x="310402" y="311696"/>
                    <a:pt x="308950" y="311150"/>
                    <a:pt x="308074" y="310004"/>
                  </a:cubicBezTo>
                  <a:lnTo>
                    <a:pt x="303282" y="303865"/>
                  </a:lnTo>
                  <a:lnTo>
                    <a:pt x="296993" y="310004"/>
                  </a:lnTo>
                  <a:cubicBezTo>
                    <a:pt x="296289" y="310820"/>
                    <a:pt x="295211" y="311217"/>
                    <a:pt x="294148" y="311052"/>
                  </a:cubicBezTo>
                  <a:cubicBezTo>
                    <a:pt x="293078" y="310993"/>
                    <a:pt x="292082" y="310506"/>
                    <a:pt x="291378" y="309705"/>
                  </a:cubicBezTo>
                  <a:lnTo>
                    <a:pt x="289506" y="307459"/>
                  </a:lnTo>
                  <a:lnTo>
                    <a:pt x="281496" y="313448"/>
                  </a:lnTo>
                  <a:cubicBezTo>
                    <a:pt x="280806" y="314017"/>
                    <a:pt x="279916" y="314287"/>
                    <a:pt x="279025" y="314197"/>
                  </a:cubicBezTo>
                  <a:lnTo>
                    <a:pt x="268019" y="313748"/>
                  </a:lnTo>
                  <a:cubicBezTo>
                    <a:pt x="268019" y="329920"/>
                    <a:pt x="268019" y="352081"/>
                    <a:pt x="268543" y="357696"/>
                  </a:cubicBezTo>
                  <a:cubicBezTo>
                    <a:pt x="270415" y="359118"/>
                    <a:pt x="274682" y="362038"/>
                    <a:pt x="278201" y="364509"/>
                  </a:cubicBezTo>
                  <a:cubicBezTo>
                    <a:pt x="293175" y="374916"/>
                    <a:pt x="296619" y="377312"/>
                    <a:pt x="297442" y="379483"/>
                  </a:cubicBezTo>
                  <a:cubicBezTo>
                    <a:pt x="298154" y="382470"/>
                    <a:pt x="298356" y="385562"/>
                    <a:pt x="298041" y="388617"/>
                  </a:cubicBezTo>
                  <a:cubicBezTo>
                    <a:pt x="297779" y="392809"/>
                    <a:pt x="298087" y="397010"/>
                    <a:pt x="298940" y="401120"/>
                  </a:cubicBezTo>
                  <a:cubicBezTo>
                    <a:pt x="302174" y="405013"/>
                    <a:pt x="305843" y="408532"/>
                    <a:pt x="309871" y="411601"/>
                  </a:cubicBezTo>
                  <a:cubicBezTo>
                    <a:pt x="310754" y="412328"/>
                    <a:pt x="311293" y="413383"/>
                    <a:pt x="311368" y="414521"/>
                  </a:cubicBezTo>
                  <a:cubicBezTo>
                    <a:pt x="311368" y="415270"/>
                    <a:pt x="312042" y="432864"/>
                    <a:pt x="311368" y="442897"/>
                  </a:cubicBezTo>
                  <a:cubicBezTo>
                    <a:pt x="310694" y="452929"/>
                    <a:pt x="275656" y="619737"/>
                    <a:pt x="273934" y="626850"/>
                  </a:cubicBezTo>
                  <a:cubicBezTo>
                    <a:pt x="273746" y="627703"/>
                    <a:pt x="273237" y="628452"/>
                    <a:pt x="272511" y="628946"/>
                  </a:cubicBezTo>
                  <a:lnTo>
                    <a:pt x="267270" y="640176"/>
                  </a:lnTo>
                  <a:cubicBezTo>
                    <a:pt x="266649" y="641517"/>
                    <a:pt x="265301" y="642363"/>
                    <a:pt x="263826" y="642348"/>
                  </a:cubicBezTo>
                  <a:cubicBezTo>
                    <a:pt x="262374" y="642430"/>
                    <a:pt x="261019" y="641636"/>
                    <a:pt x="260382" y="640326"/>
                  </a:cubicBezTo>
                  <a:lnTo>
                    <a:pt x="258735" y="637182"/>
                  </a:lnTo>
                  <a:lnTo>
                    <a:pt x="257388" y="638754"/>
                  </a:lnTo>
                  <a:cubicBezTo>
                    <a:pt x="256212" y="640102"/>
                    <a:pt x="254266" y="640476"/>
                    <a:pt x="252671" y="639653"/>
                  </a:cubicBezTo>
                  <a:lnTo>
                    <a:pt x="245184" y="635685"/>
                  </a:lnTo>
                  <a:cubicBezTo>
                    <a:pt x="243926" y="635033"/>
                    <a:pt x="243148" y="633730"/>
                    <a:pt x="243162" y="632315"/>
                  </a:cubicBezTo>
                  <a:lnTo>
                    <a:pt x="243162" y="628123"/>
                  </a:lnTo>
                  <a:cubicBezTo>
                    <a:pt x="240752" y="628310"/>
                    <a:pt x="238363" y="628759"/>
                    <a:pt x="236050" y="629470"/>
                  </a:cubicBezTo>
                  <a:cubicBezTo>
                    <a:pt x="234515" y="630114"/>
                    <a:pt x="232793" y="630114"/>
                    <a:pt x="231258" y="629470"/>
                  </a:cubicBezTo>
                  <a:cubicBezTo>
                    <a:pt x="230839" y="629313"/>
                    <a:pt x="230435" y="629118"/>
                    <a:pt x="230060" y="628871"/>
                  </a:cubicBezTo>
                  <a:lnTo>
                    <a:pt x="229312" y="629321"/>
                  </a:lnTo>
                  <a:cubicBezTo>
                    <a:pt x="227859" y="629905"/>
                    <a:pt x="226197" y="629553"/>
                    <a:pt x="225119" y="628422"/>
                  </a:cubicBezTo>
                  <a:lnTo>
                    <a:pt x="221151" y="624379"/>
                  </a:lnTo>
                  <a:cubicBezTo>
                    <a:pt x="218037" y="624297"/>
                    <a:pt x="215042" y="625547"/>
                    <a:pt x="212915" y="627823"/>
                  </a:cubicBezTo>
                  <a:cubicBezTo>
                    <a:pt x="210467" y="631971"/>
                    <a:pt x="208581" y="636433"/>
                    <a:pt x="207300" y="641075"/>
                  </a:cubicBezTo>
                  <a:cubicBezTo>
                    <a:pt x="206799" y="642857"/>
                    <a:pt x="205099" y="644025"/>
                    <a:pt x="203257" y="643845"/>
                  </a:cubicBezTo>
                  <a:cubicBezTo>
                    <a:pt x="195770" y="643171"/>
                    <a:pt x="183716" y="642048"/>
                    <a:pt x="182144" y="642048"/>
                  </a:cubicBezTo>
                  <a:cubicBezTo>
                    <a:pt x="179801" y="643718"/>
                    <a:pt x="177555" y="645522"/>
                    <a:pt x="175406" y="647439"/>
                  </a:cubicBezTo>
                  <a:cubicBezTo>
                    <a:pt x="173849" y="648861"/>
                    <a:pt x="171431" y="648749"/>
                    <a:pt x="170016" y="647192"/>
                  </a:cubicBezTo>
                  <a:cubicBezTo>
                    <a:pt x="169738" y="646885"/>
                    <a:pt x="169506" y="646540"/>
                    <a:pt x="169342" y="646166"/>
                  </a:cubicBezTo>
                  <a:lnTo>
                    <a:pt x="169342" y="646166"/>
                  </a:lnTo>
                  <a:lnTo>
                    <a:pt x="168219" y="648861"/>
                  </a:lnTo>
                  <a:cubicBezTo>
                    <a:pt x="167747" y="649910"/>
                    <a:pt x="166849" y="650703"/>
                    <a:pt x="165748" y="651033"/>
                  </a:cubicBezTo>
                  <a:lnTo>
                    <a:pt x="162753" y="651931"/>
                  </a:lnTo>
                  <a:lnTo>
                    <a:pt x="158336" y="653953"/>
                  </a:lnTo>
                  <a:cubicBezTo>
                    <a:pt x="157205" y="654626"/>
                    <a:pt x="155798" y="654626"/>
                    <a:pt x="154667" y="653953"/>
                  </a:cubicBezTo>
                  <a:cubicBezTo>
                    <a:pt x="153559" y="653256"/>
                    <a:pt x="152878" y="652043"/>
                    <a:pt x="152870" y="650733"/>
                  </a:cubicBezTo>
                  <a:lnTo>
                    <a:pt x="152870" y="650733"/>
                  </a:lnTo>
                  <a:lnTo>
                    <a:pt x="151673" y="650733"/>
                  </a:lnTo>
                  <a:cubicBezTo>
                    <a:pt x="146566" y="650329"/>
                    <a:pt x="141430" y="650329"/>
                    <a:pt x="136324" y="650733"/>
                  </a:cubicBezTo>
                  <a:cubicBezTo>
                    <a:pt x="134363" y="652829"/>
                    <a:pt x="132514" y="655031"/>
                    <a:pt x="130784" y="657322"/>
                  </a:cubicBezTo>
                  <a:cubicBezTo>
                    <a:pt x="128590" y="660646"/>
                    <a:pt x="125858" y="663581"/>
                    <a:pt x="122698" y="666006"/>
                  </a:cubicBezTo>
                  <a:cubicBezTo>
                    <a:pt x="119951" y="667377"/>
                    <a:pt x="116769" y="667586"/>
                    <a:pt x="113864" y="666605"/>
                  </a:cubicBezTo>
                  <a:cubicBezTo>
                    <a:pt x="112958" y="666366"/>
                    <a:pt x="112029" y="666239"/>
                    <a:pt x="111093" y="666231"/>
                  </a:cubicBezTo>
                  <a:cubicBezTo>
                    <a:pt x="109896" y="666905"/>
                    <a:pt x="104804" y="671322"/>
                    <a:pt x="101061" y="674616"/>
                  </a:cubicBezTo>
                  <a:cubicBezTo>
                    <a:pt x="96419" y="679371"/>
                    <a:pt x="91156" y="683473"/>
                    <a:pt x="85413" y="686820"/>
                  </a:cubicBezTo>
                  <a:cubicBezTo>
                    <a:pt x="83474" y="687434"/>
                    <a:pt x="81460" y="687763"/>
                    <a:pt x="79424" y="687793"/>
                  </a:cubicBezTo>
                  <a:lnTo>
                    <a:pt x="77927" y="687793"/>
                  </a:lnTo>
                  <a:lnTo>
                    <a:pt x="75980" y="689066"/>
                  </a:lnTo>
                  <a:cubicBezTo>
                    <a:pt x="74625" y="689875"/>
                    <a:pt x="73322" y="690780"/>
                    <a:pt x="72087" y="691761"/>
                  </a:cubicBezTo>
                  <a:cubicBezTo>
                    <a:pt x="72087" y="692360"/>
                    <a:pt x="72087" y="693184"/>
                    <a:pt x="72087" y="694307"/>
                  </a:cubicBezTo>
                  <a:cubicBezTo>
                    <a:pt x="72087" y="702063"/>
                    <a:pt x="71106" y="709782"/>
                    <a:pt x="69167" y="717292"/>
                  </a:cubicBezTo>
                  <a:cubicBezTo>
                    <a:pt x="69167" y="717891"/>
                    <a:pt x="67595" y="719987"/>
                    <a:pt x="65798" y="722907"/>
                  </a:cubicBezTo>
                  <a:cubicBezTo>
                    <a:pt x="59614" y="732655"/>
                    <a:pt x="54081" y="742814"/>
                    <a:pt x="49252" y="753304"/>
                  </a:cubicBezTo>
                  <a:cubicBezTo>
                    <a:pt x="50345" y="756852"/>
                    <a:pt x="51827" y="760266"/>
                    <a:pt x="53669" y="763486"/>
                  </a:cubicBezTo>
                  <a:cubicBezTo>
                    <a:pt x="56170" y="767326"/>
                    <a:pt x="57787" y="771669"/>
                    <a:pt x="58386" y="776214"/>
                  </a:cubicBezTo>
                  <a:cubicBezTo>
                    <a:pt x="58386" y="780855"/>
                    <a:pt x="52022" y="783700"/>
                    <a:pt x="37198" y="790439"/>
                  </a:cubicBezTo>
                  <a:cubicBezTo>
                    <a:pt x="34106" y="791696"/>
                    <a:pt x="31081" y="793126"/>
                    <a:pt x="28139" y="794706"/>
                  </a:cubicBezTo>
                  <a:cubicBezTo>
                    <a:pt x="22658" y="800404"/>
                    <a:pt x="17650" y="806543"/>
                    <a:pt x="13165" y="813049"/>
                  </a:cubicBezTo>
                  <a:cubicBezTo>
                    <a:pt x="11967" y="816253"/>
                    <a:pt x="11450" y="819667"/>
                    <a:pt x="11667" y="823082"/>
                  </a:cubicBezTo>
                  <a:cubicBezTo>
                    <a:pt x="12281" y="824175"/>
                    <a:pt x="13015" y="825208"/>
                    <a:pt x="13839" y="826151"/>
                  </a:cubicBezTo>
                  <a:cubicBezTo>
                    <a:pt x="16100" y="828128"/>
                    <a:pt x="17335" y="831018"/>
                    <a:pt x="17208" y="834012"/>
                  </a:cubicBezTo>
                  <a:cubicBezTo>
                    <a:pt x="16235" y="838579"/>
                    <a:pt x="10320" y="838729"/>
                    <a:pt x="4630" y="838954"/>
                  </a:cubicBezTo>
                  <a:lnTo>
                    <a:pt x="2384" y="838954"/>
                  </a:lnTo>
                  <a:lnTo>
                    <a:pt x="437" y="840077"/>
                  </a:lnTo>
                  <a:lnTo>
                    <a:pt x="-87" y="841350"/>
                  </a:lnTo>
                  <a:lnTo>
                    <a:pt x="362" y="842922"/>
                  </a:lnTo>
                  <a:lnTo>
                    <a:pt x="2159" y="843745"/>
                  </a:lnTo>
                  <a:cubicBezTo>
                    <a:pt x="3537" y="844367"/>
                    <a:pt x="4420" y="845752"/>
                    <a:pt x="4405" y="847264"/>
                  </a:cubicBezTo>
                  <a:cubicBezTo>
                    <a:pt x="4420" y="848432"/>
                    <a:pt x="3896" y="849533"/>
                    <a:pt x="2983" y="850259"/>
                  </a:cubicBezTo>
                  <a:lnTo>
                    <a:pt x="15186" y="860741"/>
                  </a:lnTo>
                  <a:cubicBezTo>
                    <a:pt x="15853" y="861257"/>
                    <a:pt x="16310" y="862006"/>
                    <a:pt x="16459" y="862837"/>
                  </a:cubicBezTo>
                  <a:lnTo>
                    <a:pt x="18331" y="871222"/>
                  </a:lnTo>
                  <a:cubicBezTo>
                    <a:pt x="18548" y="872263"/>
                    <a:pt x="18331" y="873341"/>
                    <a:pt x="17732" y="874217"/>
                  </a:cubicBezTo>
                  <a:cubicBezTo>
                    <a:pt x="17597" y="874449"/>
                    <a:pt x="17417" y="874651"/>
                    <a:pt x="17208" y="874816"/>
                  </a:cubicBezTo>
                  <a:lnTo>
                    <a:pt x="21475" y="878410"/>
                  </a:lnTo>
                  <a:cubicBezTo>
                    <a:pt x="22104" y="878934"/>
                    <a:pt x="22546" y="879638"/>
                    <a:pt x="22748" y="880431"/>
                  </a:cubicBezTo>
                  <a:lnTo>
                    <a:pt x="27914" y="902143"/>
                  </a:lnTo>
                  <a:cubicBezTo>
                    <a:pt x="41390" y="909181"/>
                    <a:pt x="41615" y="910529"/>
                    <a:pt x="41915" y="912325"/>
                  </a:cubicBezTo>
                  <a:cubicBezTo>
                    <a:pt x="41982" y="913471"/>
                    <a:pt x="41982" y="914624"/>
                    <a:pt x="41915" y="915769"/>
                  </a:cubicBezTo>
                  <a:cubicBezTo>
                    <a:pt x="41915" y="916892"/>
                    <a:pt x="41915" y="919288"/>
                    <a:pt x="41915" y="920786"/>
                  </a:cubicBezTo>
                  <a:lnTo>
                    <a:pt x="43936" y="921310"/>
                  </a:lnTo>
                  <a:cubicBezTo>
                    <a:pt x="46759" y="921938"/>
                    <a:pt x="49499" y="922897"/>
                    <a:pt x="52097" y="924155"/>
                  </a:cubicBezTo>
                  <a:cubicBezTo>
                    <a:pt x="58416" y="930661"/>
                    <a:pt x="63829" y="937990"/>
                    <a:pt x="68194" y="945942"/>
                  </a:cubicBezTo>
                  <a:cubicBezTo>
                    <a:pt x="68718" y="947005"/>
                    <a:pt x="68718" y="948247"/>
                    <a:pt x="68194" y="949311"/>
                  </a:cubicBezTo>
                  <a:lnTo>
                    <a:pt x="62129" y="965258"/>
                  </a:lnTo>
                  <a:cubicBezTo>
                    <a:pt x="61912" y="965737"/>
                    <a:pt x="61635" y="966194"/>
                    <a:pt x="61306" y="966605"/>
                  </a:cubicBezTo>
                  <a:lnTo>
                    <a:pt x="54642" y="973344"/>
                  </a:lnTo>
                  <a:cubicBezTo>
                    <a:pt x="75156" y="975964"/>
                    <a:pt x="108548" y="980306"/>
                    <a:pt x="111019" y="980830"/>
                  </a:cubicBezTo>
                  <a:cubicBezTo>
                    <a:pt x="115511" y="982253"/>
                    <a:pt x="115136" y="987793"/>
                    <a:pt x="114837" y="993184"/>
                  </a:cubicBezTo>
                  <a:cubicBezTo>
                    <a:pt x="114837" y="994157"/>
                    <a:pt x="114837" y="995655"/>
                    <a:pt x="114837" y="996478"/>
                  </a:cubicBezTo>
                  <a:cubicBezTo>
                    <a:pt x="117158" y="998575"/>
                    <a:pt x="122773" y="1003366"/>
                    <a:pt x="122773" y="1003366"/>
                  </a:cubicBezTo>
                  <a:cubicBezTo>
                    <a:pt x="123971" y="1004369"/>
                    <a:pt x="124420" y="1006009"/>
                    <a:pt x="123896" y="1007484"/>
                  </a:cubicBezTo>
                  <a:lnTo>
                    <a:pt x="123222" y="1009730"/>
                  </a:lnTo>
                  <a:lnTo>
                    <a:pt x="181770" y="1009730"/>
                  </a:lnTo>
                  <a:cubicBezTo>
                    <a:pt x="221301" y="975365"/>
                    <a:pt x="224819" y="974916"/>
                    <a:pt x="226167" y="974766"/>
                  </a:cubicBezTo>
                  <a:cubicBezTo>
                    <a:pt x="227036" y="974654"/>
                    <a:pt x="227799" y="974160"/>
                    <a:pt x="228264" y="973418"/>
                  </a:cubicBezTo>
                  <a:cubicBezTo>
                    <a:pt x="228840" y="972019"/>
                    <a:pt x="230195" y="971105"/>
                    <a:pt x="231708" y="971098"/>
                  </a:cubicBezTo>
                  <a:lnTo>
                    <a:pt x="231708" y="971098"/>
                  </a:lnTo>
                  <a:cubicBezTo>
                    <a:pt x="233212" y="971120"/>
                    <a:pt x="234575" y="971988"/>
                    <a:pt x="235226" y="973344"/>
                  </a:cubicBezTo>
                  <a:cubicBezTo>
                    <a:pt x="236821" y="976548"/>
                    <a:pt x="237143" y="980239"/>
                    <a:pt x="236125" y="983675"/>
                  </a:cubicBezTo>
                  <a:cubicBezTo>
                    <a:pt x="235369" y="985285"/>
                    <a:pt x="233901" y="986453"/>
                    <a:pt x="232157" y="986820"/>
                  </a:cubicBezTo>
                  <a:lnTo>
                    <a:pt x="232157" y="986820"/>
                  </a:lnTo>
                  <a:lnTo>
                    <a:pt x="232531" y="987569"/>
                  </a:lnTo>
                  <a:cubicBezTo>
                    <a:pt x="233197" y="989717"/>
                    <a:pt x="233063" y="992031"/>
                    <a:pt x="232157" y="994082"/>
                  </a:cubicBezTo>
                  <a:lnTo>
                    <a:pt x="231782" y="996778"/>
                  </a:lnTo>
                  <a:lnTo>
                    <a:pt x="230659" y="1000222"/>
                  </a:lnTo>
                  <a:cubicBezTo>
                    <a:pt x="230532" y="1000566"/>
                    <a:pt x="230352" y="1000895"/>
                    <a:pt x="230135" y="1001195"/>
                  </a:cubicBezTo>
                  <a:lnTo>
                    <a:pt x="227590" y="1004714"/>
                  </a:lnTo>
                  <a:lnTo>
                    <a:pt x="228413" y="1074941"/>
                  </a:lnTo>
                  <a:lnTo>
                    <a:pt x="228413" y="1074941"/>
                  </a:lnTo>
                  <a:cubicBezTo>
                    <a:pt x="229177" y="1074214"/>
                    <a:pt x="230210" y="1073863"/>
                    <a:pt x="231258" y="1073968"/>
                  </a:cubicBezTo>
                  <a:cubicBezTo>
                    <a:pt x="232321" y="1074087"/>
                    <a:pt x="233287" y="1074626"/>
                    <a:pt x="233953" y="1075465"/>
                  </a:cubicBezTo>
                  <a:cubicBezTo>
                    <a:pt x="235571" y="1077217"/>
                    <a:pt x="237300" y="1078864"/>
                    <a:pt x="239119" y="1080406"/>
                  </a:cubicBezTo>
                  <a:lnTo>
                    <a:pt x="241890" y="1082952"/>
                  </a:lnTo>
                  <a:cubicBezTo>
                    <a:pt x="258413" y="1077284"/>
                    <a:pt x="275888" y="1074926"/>
                    <a:pt x="293325" y="1075989"/>
                  </a:cubicBezTo>
                  <a:cubicBezTo>
                    <a:pt x="325294" y="1077411"/>
                    <a:pt x="349327" y="1079732"/>
                    <a:pt x="349551" y="1079807"/>
                  </a:cubicBezTo>
                  <a:cubicBezTo>
                    <a:pt x="350779" y="1079890"/>
                    <a:pt x="351880" y="1080594"/>
                    <a:pt x="352471" y="1081679"/>
                  </a:cubicBezTo>
                  <a:lnTo>
                    <a:pt x="356589" y="1088642"/>
                  </a:lnTo>
                  <a:cubicBezTo>
                    <a:pt x="366292" y="1086404"/>
                    <a:pt x="375673" y="1082959"/>
                    <a:pt x="384515" y="1078385"/>
                  </a:cubicBezTo>
                  <a:cubicBezTo>
                    <a:pt x="386836" y="1074117"/>
                    <a:pt x="398066" y="1059443"/>
                    <a:pt x="399489" y="1057796"/>
                  </a:cubicBezTo>
                  <a:cubicBezTo>
                    <a:pt x="400170" y="1056853"/>
                    <a:pt x="401248" y="1056276"/>
                    <a:pt x="402409" y="1056224"/>
                  </a:cubicBezTo>
                  <a:lnTo>
                    <a:pt x="418281" y="1056224"/>
                  </a:lnTo>
                  <a:cubicBezTo>
                    <a:pt x="420123" y="1056283"/>
                    <a:pt x="421830" y="1057227"/>
                    <a:pt x="422848" y="1058769"/>
                  </a:cubicBezTo>
                  <a:cubicBezTo>
                    <a:pt x="424869" y="1056673"/>
                    <a:pt x="427789" y="1053379"/>
                    <a:pt x="429811" y="1051282"/>
                  </a:cubicBezTo>
                  <a:cubicBezTo>
                    <a:pt x="431787" y="1048931"/>
                    <a:pt x="433891" y="1046678"/>
                    <a:pt x="436100" y="1044544"/>
                  </a:cubicBezTo>
                  <a:cubicBezTo>
                    <a:pt x="440869" y="1041931"/>
                    <a:pt x="445885" y="1039805"/>
                    <a:pt x="451074" y="1038180"/>
                  </a:cubicBezTo>
                  <a:cubicBezTo>
                    <a:pt x="456689" y="1036009"/>
                    <a:pt x="465149" y="1032715"/>
                    <a:pt x="466646" y="1031741"/>
                  </a:cubicBezTo>
                  <a:cubicBezTo>
                    <a:pt x="468144" y="1030768"/>
                    <a:pt x="470914" y="1027624"/>
                    <a:pt x="474133" y="1024255"/>
                  </a:cubicBezTo>
                  <a:cubicBezTo>
                    <a:pt x="486936" y="1011227"/>
                    <a:pt x="493749" y="1004864"/>
                    <a:pt x="498166" y="1003890"/>
                  </a:cubicBezTo>
                  <a:cubicBezTo>
                    <a:pt x="502583" y="1002917"/>
                    <a:pt x="518231" y="1001569"/>
                    <a:pt x="537547" y="999772"/>
                  </a:cubicBezTo>
                  <a:lnTo>
                    <a:pt x="551922" y="998425"/>
                  </a:lnTo>
                  <a:cubicBezTo>
                    <a:pt x="552708" y="997616"/>
                    <a:pt x="553390" y="996710"/>
                    <a:pt x="553944" y="995729"/>
                  </a:cubicBezTo>
                  <a:cubicBezTo>
                    <a:pt x="554468" y="994831"/>
                    <a:pt x="555329" y="994180"/>
                    <a:pt x="556339" y="993932"/>
                  </a:cubicBezTo>
                  <a:cubicBezTo>
                    <a:pt x="557357" y="993693"/>
                    <a:pt x="558428" y="993858"/>
                    <a:pt x="559334" y="994382"/>
                  </a:cubicBezTo>
                  <a:lnTo>
                    <a:pt x="568992" y="1000296"/>
                  </a:lnTo>
                  <a:lnTo>
                    <a:pt x="575731" y="991686"/>
                  </a:lnTo>
                  <a:cubicBezTo>
                    <a:pt x="576367" y="990818"/>
                    <a:pt x="577348" y="990272"/>
                    <a:pt x="578426" y="990189"/>
                  </a:cubicBezTo>
                  <a:cubicBezTo>
                    <a:pt x="579489" y="990129"/>
                    <a:pt x="580530" y="990481"/>
                    <a:pt x="581346" y="991162"/>
                  </a:cubicBezTo>
                  <a:lnTo>
                    <a:pt x="592501" y="1001195"/>
                  </a:lnTo>
                  <a:cubicBezTo>
                    <a:pt x="593325" y="1001906"/>
                    <a:pt x="593796" y="1002947"/>
                    <a:pt x="593774" y="1004040"/>
                  </a:cubicBezTo>
                  <a:lnTo>
                    <a:pt x="593774" y="1033089"/>
                  </a:lnTo>
                  <a:cubicBezTo>
                    <a:pt x="593796" y="1033800"/>
                    <a:pt x="593609" y="1034496"/>
                    <a:pt x="593250" y="1035110"/>
                  </a:cubicBezTo>
                  <a:lnTo>
                    <a:pt x="585913" y="1048587"/>
                  </a:lnTo>
                  <a:cubicBezTo>
                    <a:pt x="586497" y="1056276"/>
                    <a:pt x="588181" y="1063838"/>
                    <a:pt x="590929" y="1071048"/>
                  </a:cubicBezTo>
                  <a:cubicBezTo>
                    <a:pt x="593167" y="1072612"/>
                    <a:pt x="595204" y="1074447"/>
                    <a:pt x="596993" y="1076513"/>
                  </a:cubicBezTo>
                  <a:cubicBezTo>
                    <a:pt x="598004" y="1077868"/>
                    <a:pt x="598004" y="1079725"/>
                    <a:pt x="596993" y="1081080"/>
                  </a:cubicBezTo>
                  <a:cubicBezTo>
                    <a:pt x="593654" y="1085797"/>
                    <a:pt x="591303" y="1091150"/>
                    <a:pt x="590105" y="1096803"/>
                  </a:cubicBezTo>
                  <a:cubicBezTo>
                    <a:pt x="590105" y="1100845"/>
                    <a:pt x="591902" y="1109231"/>
                    <a:pt x="592726" y="1113723"/>
                  </a:cubicBezTo>
                  <a:lnTo>
                    <a:pt x="593400" y="1113723"/>
                  </a:lnTo>
                  <a:cubicBezTo>
                    <a:pt x="594523" y="1113738"/>
                    <a:pt x="595578" y="1114232"/>
                    <a:pt x="596320" y="1115071"/>
                  </a:cubicBezTo>
                  <a:cubicBezTo>
                    <a:pt x="597016" y="1115932"/>
                    <a:pt x="597315" y="1117047"/>
                    <a:pt x="597143" y="1118140"/>
                  </a:cubicBezTo>
                  <a:cubicBezTo>
                    <a:pt x="596544" y="1121854"/>
                    <a:pt x="596320" y="1125612"/>
                    <a:pt x="596469" y="1129370"/>
                  </a:cubicBezTo>
                  <a:lnTo>
                    <a:pt x="598266" y="1130644"/>
                  </a:lnTo>
                  <a:lnTo>
                    <a:pt x="601261" y="1128248"/>
                  </a:lnTo>
                  <a:cubicBezTo>
                    <a:pt x="602900" y="1126923"/>
                    <a:pt x="605304" y="1127169"/>
                    <a:pt x="606629" y="1128809"/>
                  </a:cubicBezTo>
                  <a:cubicBezTo>
                    <a:pt x="607011" y="1129281"/>
                    <a:pt x="607273" y="1129827"/>
                    <a:pt x="607400" y="1130419"/>
                  </a:cubicBezTo>
                  <a:lnTo>
                    <a:pt x="610919" y="1146441"/>
                  </a:lnTo>
                  <a:lnTo>
                    <a:pt x="620876" y="1146441"/>
                  </a:lnTo>
                  <a:cubicBezTo>
                    <a:pt x="623025" y="1146441"/>
                    <a:pt x="624770" y="1148185"/>
                    <a:pt x="624770" y="1150334"/>
                  </a:cubicBezTo>
                  <a:lnTo>
                    <a:pt x="624770" y="1152056"/>
                  </a:lnTo>
                  <a:lnTo>
                    <a:pt x="626117" y="1152730"/>
                  </a:lnTo>
                  <a:cubicBezTo>
                    <a:pt x="627248" y="1150948"/>
                    <a:pt x="629606" y="1150424"/>
                    <a:pt x="631388" y="1151562"/>
                  </a:cubicBezTo>
                  <a:cubicBezTo>
                    <a:pt x="632526" y="1152280"/>
                    <a:pt x="633200" y="1153553"/>
                    <a:pt x="633155" y="1154901"/>
                  </a:cubicBezTo>
                  <a:lnTo>
                    <a:pt x="633155" y="1161415"/>
                  </a:lnTo>
                  <a:lnTo>
                    <a:pt x="644235" y="1164335"/>
                  </a:lnTo>
                  <a:cubicBezTo>
                    <a:pt x="646107" y="1164814"/>
                    <a:pt x="647328" y="1166610"/>
                    <a:pt x="647081" y="1168527"/>
                  </a:cubicBezTo>
                  <a:cubicBezTo>
                    <a:pt x="647081" y="1170174"/>
                    <a:pt x="647081" y="1174068"/>
                    <a:pt x="648877" y="1175415"/>
                  </a:cubicBezTo>
                  <a:cubicBezTo>
                    <a:pt x="658760" y="1179263"/>
                    <a:pt x="668957" y="1182273"/>
                    <a:pt x="679349" y="1184399"/>
                  </a:cubicBezTo>
                  <a:cubicBezTo>
                    <a:pt x="692451" y="1175639"/>
                    <a:pt x="695072" y="1176913"/>
                    <a:pt x="696494" y="1176913"/>
                  </a:cubicBezTo>
                  <a:lnTo>
                    <a:pt x="699564" y="1177661"/>
                  </a:lnTo>
                  <a:cubicBezTo>
                    <a:pt x="709072" y="1179683"/>
                    <a:pt x="717083" y="1181779"/>
                    <a:pt x="719479" y="1186496"/>
                  </a:cubicBezTo>
                  <a:cubicBezTo>
                    <a:pt x="720318" y="1188195"/>
                    <a:pt x="721044" y="1189947"/>
                    <a:pt x="721650" y="1191736"/>
                  </a:cubicBezTo>
                  <a:cubicBezTo>
                    <a:pt x="721882" y="1192478"/>
                    <a:pt x="722152" y="1193204"/>
                    <a:pt x="722474" y="1193908"/>
                  </a:cubicBezTo>
                  <a:lnTo>
                    <a:pt x="723821" y="1193908"/>
                  </a:lnTo>
                  <a:cubicBezTo>
                    <a:pt x="726142" y="1193908"/>
                    <a:pt x="728014" y="1193908"/>
                    <a:pt x="729511" y="1193908"/>
                  </a:cubicBezTo>
                  <a:cubicBezTo>
                    <a:pt x="729511" y="1193234"/>
                    <a:pt x="729511" y="1192411"/>
                    <a:pt x="730036" y="1191811"/>
                  </a:cubicBezTo>
                  <a:cubicBezTo>
                    <a:pt x="730268" y="1190419"/>
                    <a:pt x="731241" y="1189266"/>
                    <a:pt x="732581" y="1188816"/>
                  </a:cubicBezTo>
                  <a:cubicBezTo>
                    <a:pt x="733929" y="1188360"/>
                    <a:pt x="735426" y="1188674"/>
                    <a:pt x="736474" y="1189640"/>
                  </a:cubicBezTo>
                  <a:lnTo>
                    <a:pt x="763876" y="1215919"/>
                  </a:lnTo>
                  <a:lnTo>
                    <a:pt x="771363" y="1214197"/>
                  </a:lnTo>
                  <a:cubicBezTo>
                    <a:pt x="772508" y="1213920"/>
                    <a:pt x="773714" y="1214167"/>
                    <a:pt x="774658" y="1214871"/>
                  </a:cubicBezTo>
                  <a:lnTo>
                    <a:pt x="787834" y="1225278"/>
                  </a:lnTo>
                  <a:lnTo>
                    <a:pt x="804006" y="1223182"/>
                  </a:lnTo>
                  <a:cubicBezTo>
                    <a:pt x="805398" y="1223032"/>
                    <a:pt x="806761" y="1223631"/>
                    <a:pt x="807600" y="1224754"/>
                  </a:cubicBezTo>
                  <a:lnTo>
                    <a:pt x="827365" y="1251707"/>
                  </a:lnTo>
                  <a:lnTo>
                    <a:pt x="879025" y="1249985"/>
                  </a:lnTo>
                  <a:cubicBezTo>
                    <a:pt x="879848" y="1249955"/>
                    <a:pt x="880665" y="1250187"/>
                    <a:pt x="881346" y="1250658"/>
                  </a:cubicBezTo>
                  <a:cubicBezTo>
                    <a:pt x="889619" y="1256917"/>
                    <a:pt x="898745" y="1261956"/>
                    <a:pt x="908448" y="1265632"/>
                  </a:cubicBezTo>
                  <a:cubicBezTo>
                    <a:pt x="912304" y="1266366"/>
                    <a:pt x="916272" y="1266366"/>
                    <a:pt x="920128" y="1265632"/>
                  </a:cubicBezTo>
                  <a:cubicBezTo>
                    <a:pt x="921274" y="1265355"/>
                    <a:pt x="922479" y="1265602"/>
                    <a:pt x="923422" y="1266306"/>
                  </a:cubicBezTo>
                  <a:cubicBezTo>
                    <a:pt x="924380" y="1267040"/>
                    <a:pt x="924934" y="1268178"/>
                    <a:pt x="924920" y="1269376"/>
                  </a:cubicBezTo>
                  <a:lnTo>
                    <a:pt x="924920" y="1278809"/>
                  </a:lnTo>
                  <a:lnTo>
                    <a:pt x="928214" y="1282478"/>
                  </a:lnTo>
                  <a:cubicBezTo>
                    <a:pt x="929172" y="1283623"/>
                    <a:pt x="929404" y="1285218"/>
                    <a:pt x="928813" y="1286595"/>
                  </a:cubicBezTo>
                  <a:lnTo>
                    <a:pt x="924545" y="1296029"/>
                  </a:lnTo>
                  <a:lnTo>
                    <a:pt x="937273" y="1328672"/>
                  </a:lnTo>
                  <a:cubicBezTo>
                    <a:pt x="937340" y="1329121"/>
                    <a:pt x="937340" y="1329570"/>
                    <a:pt x="937273" y="1330019"/>
                  </a:cubicBezTo>
                  <a:lnTo>
                    <a:pt x="937273" y="1360716"/>
                  </a:lnTo>
                  <a:cubicBezTo>
                    <a:pt x="937266" y="1362603"/>
                    <a:pt x="935910" y="1364205"/>
                    <a:pt x="934054" y="1364534"/>
                  </a:cubicBezTo>
                  <a:lnTo>
                    <a:pt x="921176" y="1366780"/>
                  </a:lnTo>
                  <a:lnTo>
                    <a:pt x="941166" y="1389241"/>
                  </a:lnTo>
                  <a:cubicBezTo>
                    <a:pt x="941802" y="1389937"/>
                    <a:pt x="942147" y="1390843"/>
                    <a:pt x="942139" y="1391786"/>
                  </a:cubicBezTo>
                  <a:lnTo>
                    <a:pt x="942139" y="1439927"/>
                  </a:lnTo>
                  <a:cubicBezTo>
                    <a:pt x="987061" y="1441949"/>
                    <a:pt x="1052047" y="1444869"/>
                    <a:pt x="1059684" y="1444569"/>
                  </a:cubicBezTo>
                  <a:cubicBezTo>
                    <a:pt x="1060754" y="1443641"/>
                    <a:pt x="1061713" y="1442585"/>
                    <a:pt x="1062529" y="1441424"/>
                  </a:cubicBezTo>
                  <a:cubicBezTo>
                    <a:pt x="1063472" y="1440047"/>
                    <a:pt x="1065202" y="1439441"/>
                    <a:pt x="1066796" y="1439927"/>
                  </a:cubicBezTo>
                  <a:cubicBezTo>
                    <a:pt x="1068406" y="1440421"/>
                    <a:pt x="1069499" y="1441911"/>
                    <a:pt x="1069492" y="1443596"/>
                  </a:cubicBezTo>
                  <a:lnTo>
                    <a:pt x="1069492" y="1459992"/>
                  </a:lnTo>
                  <a:cubicBezTo>
                    <a:pt x="1069484" y="1461340"/>
                    <a:pt x="1068773" y="1462590"/>
                    <a:pt x="1067620" y="1463286"/>
                  </a:cubicBezTo>
                  <a:cubicBezTo>
                    <a:pt x="1065583" y="1464380"/>
                    <a:pt x="1063816" y="1465914"/>
                    <a:pt x="1062454" y="1467778"/>
                  </a:cubicBezTo>
                  <a:lnTo>
                    <a:pt x="1062454" y="1479084"/>
                  </a:lnTo>
                  <a:cubicBezTo>
                    <a:pt x="1062139" y="1481816"/>
                    <a:pt x="1061076" y="1484407"/>
                    <a:pt x="1059384" y="1486571"/>
                  </a:cubicBezTo>
                  <a:cubicBezTo>
                    <a:pt x="1060357" y="1489491"/>
                    <a:pt x="1062304" y="1495031"/>
                    <a:pt x="1064176" y="1499224"/>
                  </a:cubicBezTo>
                  <a:cubicBezTo>
                    <a:pt x="1066048" y="1503416"/>
                    <a:pt x="1068144" y="1507609"/>
                    <a:pt x="1068743" y="1508807"/>
                  </a:cubicBezTo>
                  <a:cubicBezTo>
                    <a:pt x="1074875" y="1515792"/>
                    <a:pt x="1081530" y="1522306"/>
                    <a:pt x="1088658" y="1528273"/>
                  </a:cubicBezTo>
                  <a:cubicBezTo>
                    <a:pt x="1090874" y="1527524"/>
                    <a:pt x="1092948" y="1526416"/>
                    <a:pt x="1094797" y="1524978"/>
                  </a:cubicBezTo>
                  <a:cubicBezTo>
                    <a:pt x="1096212" y="1523908"/>
                    <a:pt x="1098174" y="1523908"/>
                    <a:pt x="1099589" y="1524978"/>
                  </a:cubicBezTo>
                  <a:lnTo>
                    <a:pt x="1110071" y="1533888"/>
                  </a:lnTo>
                  <a:cubicBezTo>
                    <a:pt x="1111396" y="1535011"/>
                    <a:pt x="1111800" y="1536890"/>
                    <a:pt x="1111044" y="1538455"/>
                  </a:cubicBezTo>
                  <a:cubicBezTo>
                    <a:pt x="1108978" y="1544317"/>
                    <a:pt x="1109719" y="1550808"/>
                    <a:pt x="1113065" y="1556049"/>
                  </a:cubicBezTo>
                  <a:cubicBezTo>
                    <a:pt x="1115012" y="1559643"/>
                    <a:pt x="1116659" y="1562787"/>
                    <a:pt x="1118082" y="1565557"/>
                  </a:cubicBezTo>
                  <a:cubicBezTo>
                    <a:pt x="1119631" y="1568889"/>
                    <a:pt x="1121488" y="1572071"/>
                    <a:pt x="1123622" y="1575066"/>
                  </a:cubicBezTo>
                  <a:lnTo>
                    <a:pt x="1128114" y="1576563"/>
                  </a:lnTo>
                  <a:cubicBezTo>
                    <a:pt x="1130128" y="1577305"/>
                    <a:pt x="1131161" y="1579543"/>
                    <a:pt x="1130420" y="1581564"/>
                  </a:cubicBezTo>
                  <a:cubicBezTo>
                    <a:pt x="1129941" y="1582867"/>
                    <a:pt x="1128803" y="1583810"/>
                    <a:pt x="1127440" y="1584050"/>
                  </a:cubicBezTo>
                  <a:cubicBezTo>
                    <a:pt x="1126467" y="1584050"/>
                    <a:pt x="1122798" y="1585098"/>
                    <a:pt x="1122274" y="1587195"/>
                  </a:cubicBezTo>
                  <a:cubicBezTo>
                    <a:pt x="1121750" y="1589291"/>
                    <a:pt x="1120852" y="1591387"/>
                    <a:pt x="1119429" y="1595131"/>
                  </a:cubicBezTo>
                  <a:cubicBezTo>
                    <a:pt x="1115184" y="1605350"/>
                    <a:pt x="1112047" y="1615989"/>
                    <a:pt x="1110071" y="1626875"/>
                  </a:cubicBezTo>
                  <a:cubicBezTo>
                    <a:pt x="1111867" y="1632490"/>
                    <a:pt x="1113664" y="1636908"/>
                    <a:pt x="1113664" y="1636982"/>
                  </a:cubicBezTo>
                  <a:cubicBezTo>
                    <a:pt x="1114263" y="1638105"/>
                    <a:pt x="1114263" y="1639453"/>
                    <a:pt x="1113664" y="1640576"/>
                  </a:cubicBezTo>
                  <a:cubicBezTo>
                    <a:pt x="1112916" y="1641609"/>
                    <a:pt x="1111718" y="1642223"/>
                    <a:pt x="1110445" y="1642223"/>
                  </a:cubicBezTo>
                  <a:lnTo>
                    <a:pt x="1106851" y="1642223"/>
                  </a:lnTo>
                  <a:lnTo>
                    <a:pt x="1086262" y="1687145"/>
                  </a:lnTo>
                  <a:lnTo>
                    <a:pt x="1102060" y="1699423"/>
                  </a:lnTo>
                  <a:cubicBezTo>
                    <a:pt x="1103025" y="1700179"/>
                    <a:pt x="1103579" y="1701340"/>
                    <a:pt x="1103557" y="1702568"/>
                  </a:cubicBezTo>
                  <a:cubicBezTo>
                    <a:pt x="1103489" y="1703766"/>
                    <a:pt x="1102883" y="1704866"/>
                    <a:pt x="1101910" y="1705562"/>
                  </a:cubicBezTo>
                  <a:lnTo>
                    <a:pt x="1082519" y="1718964"/>
                  </a:lnTo>
                  <a:lnTo>
                    <a:pt x="1091803" y="1733938"/>
                  </a:lnTo>
                  <a:cubicBezTo>
                    <a:pt x="1092162" y="1734522"/>
                    <a:pt x="1092342" y="1735196"/>
                    <a:pt x="1092327" y="1735884"/>
                  </a:cubicBezTo>
                  <a:lnTo>
                    <a:pt x="1092327" y="1750858"/>
                  </a:lnTo>
                  <a:lnTo>
                    <a:pt x="1094123" y="1750858"/>
                  </a:lnTo>
                  <a:cubicBezTo>
                    <a:pt x="1094969" y="1750866"/>
                    <a:pt x="1095785" y="1751157"/>
                    <a:pt x="1096444" y="1751682"/>
                  </a:cubicBezTo>
                  <a:lnTo>
                    <a:pt x="1100637" y="1754826"/>
                  </a:lnTo>
                  <a:cubicBezTo>
                    <a:pt x="1101566" y="1755508"/>
                    <a:pt x="1102119" y="1756593"/>
                    <a:pt x="1102135" y="1757746"/>
                  </a:cubicBezTo>
                  <a:cubicBezTo>
                    <a:pt x="1102187" y="1758727"/>
                    <a:pt x="1101865" y="1759685"/>
                    <a:pt x="1101236" y="1760442"/>
                  </a:cubicBezTo>
                  <a:lnTo>
                    <a:pt x="1101236" y="1760442"/>
                  </a:lnTo>
                  <a:cubicBezTo>
                    <a:pt x="1103347" y="1760442"/>
                    <a:pt x="1105055" y="1762148"/>
                    <a:pt x="1105055" y="1764259"/>
                  </a:cubicBezTo>
                  <a:cubicBezTo>
                    <a:pt x="1105055" y="1765345"/>
                    <a:pt x="1104590" y="1766378"/>
                    <a:pt x="1103781" y="1767105"/>
                  </a:cubicBezTo>
                  <a:lnTo>
                    <a:pt x="1101985" y="1768752"/>
                  </a:lnTo>
                  <a:cubicBezTo>
                    <a:pt x="1102861" y="1769471"/>
                    <a:pt x="1103385" y="1770541"/>
                    <a:pt x="1103407" y="1771672"/>
                  </a:cubicBezTo>
                  <a:cubicBezTo>
                    <a:pt x="1103482" y="1772091"/>
                    <a:pt x="1103482" y="1772525"/>
                    <a:pt x="1103407" y="1772945"/>
                  </a:cubicBezTo>
                  <a:lnTo>
                    <a:pt x="1103781" y="1772945"/>
                  </a:lnTo>
                  <a:cubicBezTo>
                    <a:pt x="1105212" y="1773753"/>
                    <a:pt x="1105960" y="1775378"/>
                    <a:pt x="1105653" y="1776987"/>
                  </a:cubicBezTo>
                  <a:lnTo>
                    <a:pt x="1102883" y="1793309"/>
                  </a:lnTo>
                  <a:cubicBezTo>
                    <a:pt x="1102734" y="1794297"/>
                    <a:pt x="1102194" y="1795188"/>
                    <a:pt x="1101386" y="1795779"/>
                  </a:cubicBezTo>
                  <a:lnTo>
                    <a:pt x="1100188" y="1796678"/>
                  </a:lnTo>
                  <a:lnTo>
                    <a:pt x="1100862" y="1796678"/>
                  </a:lnTo>
                  <a:cubicBezTo>
                    <a:pt x="1101887" y="1797202"/>
                    <a:pt x="1102606" y="1798168"/>
                    <a:pt x="1102808" y="1799299"/>
                  </a:cubicBezTo>
                  <a:cubicBezTo>
                    <a:pt x="1103078" y="1800392"/>
                    <a:pt x="1102831" y="1801552"/>
                    <a:pt x="1102135" y="1802443"/>
                  </a:cubicBezTo>
                  <a:cubicBezTo>
                    <a:pt x="1099162" y="1806037"/>
                    <a:pt x="1096646" y="1809982"/>
                    <a:pt x="1094648" y="1814197"/>
                  </a:cubicBezTo>
                  <a:lnTo>
                    <a:pt x="1101161" y="1823855"/>
                  </a:lnTo>
                  <a:cubicBezTo>
                    <a:pt x="1101843" y="1824926"/>
                    <a:pt x="1101985" y="1826259"/>
                    <a:pt x="1101535" y="1827449"/>
                  </a:cubicBezTo>
                  <a:cubicBezTo>
                    <a:pt x="1101041" y="1828625"/>
                    <a:pt x="1100008" y="1829486"/>
                    <a:pt x="1098765" y="1829770"/>
                  </a:cubicBezTo>
                  <a:cubicBezTo>
                    <a:pt x="1097605" y="1830017"/>
                    <a:pt x="1096542" y="1830586"/>
                    <a:pt x="1095696" y="1831417"/>
                  </a:cubicBezTo>
                  <a:cubicBezTo>
                    <a:pt x="1095696" y="1835610"/>
                    <a:pt x="1094797" y="1848487"/>
                    <a:pt x="1094797" y="1849011"/>
                  </a:cubicBezTo>
                  <a:cubicBezTo>
                    <a:pt x="1094835" y="1849408"/>
                    <a:pt x="1094835" y="1849812"/>
                    <a:pt x="1094797" y="1850209"/>
                  </a:cubicBezTo>
                  <a:cubicBezTo>
                    <a:pt x="1102831" y="1851183"/>
                    <a:pt x="1110767" y="1852807"/>
                    <a:pt x="1118531" y="1855076"/>
                  </a:cubicBezTo>
                  <a:cubicBezTo>
                    <a:pt x="1124168" y="1856933"/>
                    <a:pt x="1129574" y="1859448"/>
                    <a:pt x="1134627" y="1862563"/>
                  </a:cubicBezTo>
                  <a:cubicBezTo>
                    <a:pt x="1137255" y="1860818"/>
                    <a:pt x="1140310" y="1859807"/>
                    <a:pt x="1143462" y="1859643"/>
                  </a:cubicBezTo>
                  <a:cubicBezTo>
                    <a:pt x="1147205" y="1859643"/>
                    <a:pt x="1172137" y="1862188"/>
                    <a:pt x="1180896" y="1863087"/>
                  </a:cubicBezTo>
                  <a:lnTo>
                    <a:pt x="1185688" y="1854776"/>
                  </a:lnTo>
                  <a:cubicBezTo>
                    <a:pt x="1186354" y="1853646"/>
                    <a:pt x="1187530" y="1852920"/>
                    <a:pt x="1188833" y="1852830"/>
                  </a:cubicBezTo>
                  <a:lnTo>
                    <a:pt x="1198192" y="1852380"/>
                  </a:lnTo>
                  <a:cubicBezTo>
                    <a:pt x="1199254" y="1852336"/>
                    <a:pt x="1200288" y="1852740"/>
                    <a:pt x="1201036" y="1853504"/>
                  </a:cubicBezTo>
                  <a:lnTo>
                    <a:pt x="1211144" y="1863386"/>
                  </a:lnTo>
                  <a:cubicBezTo>
                    <a:pt x="1215636" y="1863386"/>
                    <a:pt x="1224021" y="1863386"/>
                    <a:pt x="1226866" y="1863386"/>
                  </a:cubicBezTo>
                  <a:cubicBezTo>
                    <a:pt x="1230684" y="1863521"/>
                    <a:pt x="1234256" y="1865296"/>
                    <a:pt x="1236674" y="1868253"/>
                  </a:cubicBezTo>
                  <a:cubicBezTo>
                    <a:pt x="1237198" y="1868702"/>
                    <a:pt x="1237872" y="1869376"/>
                    <a:pt x="1238321" y="1869675"/>
                  </a:cubicBezTo>
                  <a:lnTo>
                    <a:pt x="1238321" y="1869675"/>
                  </a:lnTo>
                  <a:cubicBezTo>
                    <a:pt x="1241488" y="1870080"/>
                    <a:pt x="1244371" y="1871726"/>
                    <a:pt x="1246332" y="1874242"/>
                  </a:cubicBezTo>
                  <a:cubicBezTo>
                    <a:pt x="1246961" y="1874938"/>
                    <a:pt x="1247306" y="1875852"/>
                    <a:pt x="1247306" y="1876788"/>
                  </a:cubicBezTo>
                  <a:lnTo>
                    <a:pt x="1247306" y="1880531"/>
                  </a:lnTo>
                  <a:lnTo>
                    <a:pt x="1249552" y="1886820"/>
                  </a:lnTo>
                  <a:lnTo>
                    <a:pt x="1253145" y="1890264"/>
                  </a:lnTo>
                  <a:cubicBezTo>
                    <a:pt x="1256290" y="1891537"/>
                    <a:pt x="1255915" y="1895206"/>
                    <a:pt x="1255242" y="1901644"/>
                  </a:cubicBezTo>
                  <a:cubicBezTo>
                    <a:pt x="1254920" y="1906923"/>
                    <a:pt x="1255376" y="1912216"/>
                    <a:pt x="1256589" y="1917367"/>
                  </a:cubicBezTo>
                  <a:cubicBezTo>
                    <a:pt x="1257008" y="1919269"/>
                    <a:pt x="1257338" y="1921193"/>
                    <a:pt x="1257563" y="1923132"/>
                  </a:cubicBezTo>
                  <a:cubicBezTo>
                    <a:pt x="1257563" y="1926501"/>
                    <a:pt x="1265050" y="1962513"/>
                    <a:pt x="1270440" y="1987594"/>
                  </a:cubicBezTo>
                  <a:lnTo>
                    <a:pt x="1296045" y="1989540"/>
                  </a:lnTo>
                  <a:cubicBezTo>
                    <a:pt x="1297303" y="1988642"/>
                    <a:pt x="1298411" y="1987556"/>
                    <a:pt x="1299339" y="1986321"/>
                  </a:cubicBezTo>
                  <a:cubicBezTo>
                    <a:pt x="1301361" y="1982278"/>
                    <a:pt x="1307425" y="1981305"/>
                    <a:pt x="1309896" y="1981080"/>
                  </a:cubicBezTo>
                  <a:lnTo>
                    <a:pt x="1318131" y="1978086"/>
                  </a:lnTo>
                  <a:cubicBezTo>
                    <a:pt x="1319172" y="1977599"/>
                    <a:pt x="1320385" y="1977599"/>
                    <a:pt x="1321426" y="1978086"/>
                  </a:cubicBezTo>
                  <a:cubicBezTo>
                    <a:pt x="1323147" y="1979059"/>
                    <a:pt x="1338121" y="1987819"/>
                    <a:pt x="1341041" y="1990215"/>
                  </a:cubicBezTo>
                  <a:cubicBezTo>
                    <a:pt x="1343602" y="1992573"/>
                    <a:pt x="1345481" y="1995575"/>
                    <a:pt x="1346507" y="1998899"/>
                  </a:cubicBezTo>
                  <a:cubicBezTo>
                    <a:pt x="1346994" y="2000404"/>
                    <a:pt x="1346484" y="2002051"/>
                    <a:pt x="1345234" y="2003017"/>
                  </a:cubicBezTo>
                  <a:lnTo>
                    <a:pt x="1343362" y="2004514"/>
                  </a:lnTo>
                  <a:cubicBezTo>
                    <a:pt x="1346956" y="2008078"/>
                    <a:pt x="1348970" y="2012930"/>
                    <a:pt x="1348977" y="2017991"/>
                  </a:cubicBezTo>
                  <a:cubicBezTo>
                    <a:pt x="1348491" y="2020327"/>
                    <a:pt x="1347495" y="2022528"/>
                    <a:pt x="1346058" y="2024429"/>
                  </a:cubicBezTo>
                  <a:cubicBezTo>
                    <a:pt x="1345010" y="2026002"/>
                    <a:pt x="1344710" y="2026526"/>
                    <a:pt x="1344785" y="2027873"/>
                  </a:cubicBezTo>
                  <a:cubicBezTo>
                    <a:pt x="1344815" y="2036603"/>
                    <a:pt x="1343295" y="2045273"/>
                    <a:pt x="1340293" y="2053478"/>
                  </a:cubicBezTo>
                  <a:lnTo>
                    <a:pt x="1339020" y="2055949"/>
                  </a:lnTo>
                  <a:cubicBezTo>
                    <a:pt x="1337246" y="2058562"/>
                    <a:pt x="1336474" y="2061722"/>
                    <a:pt x="1336849" y="2064859"/>
                  </a:cubicBezTo>
                  <a:cubicBezTo>
                    <a:pt x="1338107" y="2072368"/>
                    <a:pt x="1337567" y="2080065"/>
                    <a:pt x="1335277" y="2087319"/>
                  </a:cubicBezTo>
                  <a:cubicBezTo>
                    <a:pt x="1333554" y="2091175"/>
                    <a:pt x="1331308" y="2094777"/>
                    <a:pt x="1328613" y="2098026"/>
                  </a:cubicBezTo>
                  <a:cubicBezTo>
                    <a:pt x="1326899" y="2100002"/>
                    <a:pt x="1325439" y="2102196"/>
                    <a:pt x="1324271" y="2104539"/>
                  </a:cubicBezTo>
                  <a:cubicBezTo>
                    <a:pt x="1324638" y="2106224"/>
                    <a:pt x="1325139" y="2107879"/>
                    <a:pt x="1325768" y="2109481"/>
                  </a:cubicBezTo>
                  <a:lnTo>
                    <a:pt x="1331683" y="2109481"/>
                  </a:lnTo>
                  <a:cubicBezTo>
                    <a:pt x="1332027" y="2109406"/>
                    <a:pt x="1332386" y="2109406"/>
                    <a:pt x="1332731" y="2109481"/>
                  </a:cubicBezTo>
                  <a:cubicBezTo>
                    <a:pt x="1333315" y="2107998"/>
                    <a:pt x="1334737" y="2107025"/>
                    <a:pt x="1336324" y="2107010"/>
                  </a:cubicBezTo>
                  <a:lnTo>
                    <a:pt x="1347031" y="2107010"/>
                  </a:lnTo>
                  <a:lnTo>
                    <a:pt x="1353170" y="2103791"/>
                  </a:lnTo>
                  <a:cubicBezTo>
                    <a:pt x="1354727" y="2103019"/>
                    <a:pt x="1356614" y="2103349"/>
                    <a:pt x="1357812" y="2104614"/>
                  </a:cubicBezTo>
                  <a:lnTo>
                    <a:pt x="1360732" y="2107833"/>
                  </a:lnTo>
                  <a:cubicBezTo>
                    <a:pt x="1362177" y="2107781"/>
                    <a:pt x="1363607" y="2108141"/>
                    <a:pt x="1364850" y="2108882"/>
                  </a:cubicBezTo>
                  <a:cubicBezTo>
                    <a:pt x="1365614" y="2109286"/>
                    <a:pt x="1366415" y="2109608"/>
                    <a:pt x="1367245" y="2109855"/>
                  </a:cubicBezTo>
                  <a:cubicBezTo>
                    <a:pt x="1371289" y="2111203"/>
                    <a:pt x="1377278" y="2113299"/>
                    <a:pt x="1376529" y="2118690"/>
                  </a:cubicBezTo>
                  <a:cubicBezTo>
                    <a:pt x="1376529" y="2119588"/>
                    <a:pt x="1376155" y="2120561"/>
                    <a:pt x="1375856" y="2121685"/>
                  </a:cubicBezTo>
                  <a:cubicBezTo>
                    <a:pt x="1375032" y="2124679"/>
                    <a:pt x="1374508" y="2127000"/>
                    <a:pt x="1375856" y="2128497"/>
                  </a:cubicBezTo>
                  <a:cubicBezTo>
                    <a:pt x="1381665" y="2138934"/>
                    <a:pt x="1386846" y="2149708"/>
                    <a:pt x="1391353" y="2160766"/>
                  </a:cubicBezTo>
                  <a:cubicBezTo>
                    <a:pt x="1391728" y="2161679"/>
                    <a:pt x="1391728" y="2162697"/>
                    <a:pt x="1391353" y="2163611"/>
                  </a:cubicBezTo>
                  <a:cubicBezTo>
                    <a:pt x="1388343" y="2170709"/>
                    <a:pt x="1385843" y="2178016"/>
                    <a:pt x="1383867" y="2185473"/>
                  </a:cubicBezTo>
                  <a:cubicBezTo>
                    <a:pt x="1383867" y="2187419"/>
                    <a:pt x="1386187" y="2199548"/>
                    <a:pt x="1388433" y="2210105"/>
                  </a:cubicBezTo>
                  <a:cubicBezTo>
                    <a:pt x="1388658" y="2211048"/>
                    <a:pt x="1388493" y="2212051"/>
                    <a:pt x="1387984" y="2212875"/>
                  </a:cubicBezTo>
                  <a:lnTo>
                    <a:pt x="1377203" y="2230619"/>
                  </a:lnTo>
                  <a:cubicBezTo>
                    <a:pt x="1376514" y="2231749"/>
                    <a:pt x="1375301" y="2232453"/>
                    <a:pt x="1373984" y="2232491"/>
                  </a:cubicBezTo>
                  <a:lnTo>
                    <a:pt x="1366946" y="2232491"/>
                  </a:lnTo>
                  <a:lnTo>
                    <a:pt x="1360133" y="2241026"/>
                  </a:lnTo>
                  <a:cubicBezTo>
                    <a:pt x="1359137" y="2242283"/>
                    <a:pt x="1357453" y="2242763"/>
                    <a:pt x="1355940" y="2242223"/>
                  </a:cubicBezTo>
                  <a:lnTo>
                    <a:pt x="1351523" y="2240726"/>
                  </a:lnTo>
                  <a:lnTo>
                    <a:pt x="1347705" y="2250908"/>
                  </a:lnTo>
                  <a:cubicBezTo>
                    <a:pt x="1346994" y="2252653"/>
                    <a:pt x="1345144" y="2253656"/>
                    <a:pt x="1343287" y="2253304"/>
                  </a:cubicBezTo>
                  <a:lnTo>
                    <a:pt x="1335426" y="2251582"/>
                  </a:lnTo>
                  <a:cubicBezTo>
                    <a:pt x="1335441" y="2251807"/>
                    <a:pt x="1335441" y="2252031"/>
                    <a:pt x="1335426" y="2252256"/>
                  </a:cubicBezTo>
                  <a:cubicBezTo>
                    <a:pt x="1335321" y="2253379"/>
                    <a:pt x="1334715" y="2254397"/>
                    <a:pt x="1333779" y="2255026"/>
                  </a:cubicBezTo>
                  <a:lnTo>
                    <a:pt x="1329512" y="2257721"/>
                  </a:lnTo>
                  <a:cubicBezTo>
                    <a:pt x="1328029" y="2258710"/>
                    <a:pt x="1326060" y="2258522"/>
                    <a:pt x="1324795" y="2257272"/>
                  </a:cubicBezTo>
                  <a:lnTo>
                    <a:pt x="1323222" y="2255775"/>
                  </a:lnTo>
                  <a:lnTo>
                    <a:pt x="1323222" y="2256374"/>
                  </a:lnTo>
                  <a:cubicBezTo>
                    <a:pt x="1322586" y="2257609"/>
                    <a:pt x="1321313" y="2258388"/>
                    <a:pt x="1319928" y="2258395"/>
                  </a:cubicBezTo>
                  <a:lnTo>
                    <a:pt x="1318955" y="2258395"/>
                  </a:lnTo>
                  <a:lnTo>
                    <a:pt x="1318955" y="2261016"/>
                  </a:lnTo>
                  <a:cubicBezTo>
                    <a:pt x="1318857" y="2261585"/>
                    <a:pt x="1318626" y="2262124"/>
                    <a:pt x="1318281" y="2262588"/>
                  </a:cubicBezTo>
                  <a:cubicBezTo>
                    <a:pt x="1317488" y="2263778"/>
                    <a:pt x="1316245" y="2264587"/>
                    <a:pt x="1314837" y="2264834"/>
                  </a:cubicBezTo>
                  <a:cubicBezTo>
                    <a:pt x="1313138" y="2265043"/>
                    <a:pt x="1311416" y="2264587"/>
                    <a:pt x="1310045" y="2263561"/>
                  </a:cubicBezTo>
                  <a:lnTo>
                    <a:pt x="1309447" y="2263037"/>
                  </a:lnTo>
                  <a:cubicBezTo>
                    <a:pt x="1308998" y="2266781"/>
                    <a:pt x="1307126" y="2274791"/>
                    <a:pt x="1300387" y="2276813"/>
                  </a:cubicBezTo>
                  <a:cubicBezTo>
                    <a:pt x="1298336" y="2277322"/>
                    <a:pt x="1296382" y="2278183"/>
                    <a:pt x="1294622" y="2279359"/>
                  </a:cubicBezTo>
                  <a:cubicBezTo>
                    <a:pt x="1294383" y="2279748"/>
                    <a:pt x="1294009" y="2280040"/>
                    <a:pt x="1293575" y="2280182"/>
                  </a:cubicBezTo>
                  <a:lnTo>
                    <a:pt x="1285638" y="2284300"/>
                  </a:lnTo>
                  <a:lnTo>
                    <a:pt x="1284665" y="2284300"/>
                  </a:lnTo>
                  <a:cubicBezTo>
                    <a:pt x="1281371" y="2284966"/>
                    <a:pt x="1278137" y="2285917"/>
                    <a:pt x="1275007" y="2287145"/>
                  </a:cubicBezTo>
                  <a:cubicBezTo>
                    <a:pt x="1274932" y="2291921"/>
                    <a:pt x="1272708" y="2296406"/>
                    <a:pt x="1268942" y="2299348"/>
                  </a:cubicBezTo>
                  <a:cubicBezTo>
                    <a:pt x="1265888" y="2301340"/>
                    <a:pt x="1263006" y="2303601"/>
                    <a:pt x="1260333" y="2306087"/>
                  </a:cubicBezTo>
                  <a:cubicBezTo>
                    <a:pt x="1259509" y="2306858"/>
                    <a:pt x="1258378" y="2307217"/>
                    <a:pt x="1257263" y="2307060"/>
                  </a:cubicBezTo>
                  <a:cubicBezTo>
                    <a:pt x="1256178" y="2306910"/>
                    <a:pt x="1255196" y="2306311"/>
                    <a:pt x="1254568" y="2305413"/>
                  </a:cubicBezTo>
                  <a:cubicBezTo>
                    <a:pt x="1254111" y="2304732"/>
                    <a:pt x="1253609" y="2304080"/>
                    <a:pt x="1253070" y="2303466"/>
                  </a:cubicBezTo>
                  <a:cubicBezTo>
                    <a:pt x="1252472" y="2303915"/>
                    <a:pt x="1251648" y="2304290"/>
                    <a:pt x="1250749" y="2304814"/>
                  </a:cubicBezTo>
                  <a:lnTo>
                    <a:pt x="1247904" y="2306536"/>
                  </a:lnTo>
                  <a:cubicBezTo>
                    <a:pt x="1249027" y="2307959"/>
                    <a:pt x="1250749" y="2309905"/>
                    <a:pt x="1252247" y="2311627"/>
                  </a:cubicBezTo>
                  <a:cubicBezTo>
                    <a:pt x="1252464" y="2311844"/>
                    <a:pt x="1252643" y="2312099"/>
                    <a:pt x="1252771" y="2312376"/>
                  </a:cubicBezTo>
                  <a:cubicBezTo>
                    <a:pt x="1255129" y="2315872"/>
                    <a:pt x="1254687" y="2320537"/>
                    <a:pt x="1251723" y="2323531"/>
                  </a:cubicBezTo>
                  <a:cubicBezTo>
                    <a:pt x="1248773" y="2325336"/>
                    <a:pt x="1245149" y="2325665"/>
                    <a:pt x="1241915" y="2324429"/>
                  </a:cubicBezTo>
                  <a:lnTo>
                    <a:pt x="1238321" y="2324804"/>
                  </a:lnTo>
                  <a:lnTo>
                    <a:pt x="1237797" y="2329221"/>
                  </a:lnTo>
                  <a:cubicBezTo>
                    <a:pt x="1237572" y="2330786"/>
                    <a:pt x="1236412" y="2332059"/>
                    <a:pt x="1234877" y="2332440"/>
                  </a:cubicBezTo>
                  <a:lnTo>
                    <a:pt x="1228588" y="2334088"/>
                  </a:lnTo>
                  <a:lnTo>
                    <a:pt x="1227989" y="2338280"/>
                  </a:lnTo>
                  <a:cubicBezTo>
                    <a:pt x="1227839" y="2339329"/>
                    <a:pt x="1227270" y="2340272"/>
                    <a:pt x="1226417" y="2340901"/>
                  </a:cubicBezTo>
                  <a:cubicBezTo>
                    <a:pt x="1221850" y="2344120"/>
                    <a:pt x="1209646" y="2354153"/>
                    <a:pt x="1207325" y="2361640"/>
                  </a:cubicBezTo>
                  <a:cubicBezTo>
                    <a:pt x="1206502" y="2364260"/>
                    <a:pt x="1205903" y="2366356"/>
                    <a:pt x="1205454" y="2368078"/>
                  </a:cubicBezTo>
                  <a:cubicBezTo>
                    <a:pt x="1203956" y="2373469"/>
                    <a:pt x="1202908" y="2377362"/>
                    <a:pt x="1197967" y="2377961"/>
                  </a:cubicBezTo>
                  <a:cubicBezTo>
                    <a:pt x="1195646" y="2378058"/>
                    <a:pt x="1193340" y="2377512"/>
                    <a:pt x="1191303" y="2376389"/>
                  </a:cubicBezTo>
                  <a:lnTo>
                    <a:pt x="1189806" y="2375790"/>
                  </a:lnTo>
                  <a:cubicBezTo>
                    <a:pt x="1183315" y="2392006"/>
                    <a:pt x="1173552" y="2406711"/>
                    <a:pt x="1161131" y="2418989"/>
                  </a:cubicBezTo>
                  <a:lnTo>
                    <a:pt x="1153270" y="2424978"/>
                  </a:lnTo>
                  <a:cubicBezTo>
                    <a:pt x="1149025" y="2427981"/>
                    <a:pt x="1144997" y="2431283"/>
                    <a:pt x="1141216" y="2434861"/>
                  </a:cubicBezTo>
                  <a:cubicBezTo>
                    <a:pt x="1142758" y="2440349"/>
                    <a:pt x="1140505" y="2446197"/>
                    <a:pt x="1135676" y="2449236"/>
                  </a:cubicBezTo>
                  <a:cubicBezTo>
                    <a:pt x="1132681" y="2451108"/>
                    <a:pt x="1127215" y="2454926"/>
                    <a:pt x="1122649" y="2458071"/>
                  </a:cubicBezTo>
                  <a:cubicBezTo>
                    <a:pt x="1127934" y="2463109"/>
                    <a:pt x="1135586" y="2464786"/>
                    <a:pt x="1142489" y="2462413"/>
                  </a:cubicBezTo>
                  <a:cubicBezTo>
                    <a:pt x="1148336" y="2450314"/>
                    <a:pt x="1162883" y="2445246"/>
                    <a:pt x="1174982" y="2451085"/>
                  </a:cubicBezTo>
                  <a:cubicBezTo>
                    <a:pt x="1179511" y="2453279"/>
                    <a:pt x="1183255" y="2456813"/>
                    <a:pt x="1185688" y="2461215"/>
                  </a:cubicBezTo>
                  <a:cubicBezTo>
                    <a:pt x="1186160" y="2462069"/>
                    <a:pt x="1186579" y="2462945"/>
                    <a:pt x="1186961" y="2463835"/>
                  </a:cubicBezTo>
                  <a:cubicBezTo>
                    <a:pt x="1187455" y="2465011"/>
                    <a:pt x="1188054" y="2466142"/>
                    <a:pt x="1188758" y="2467205"/>
                  </a:cubicBezTo>
                  <a:cubicBezTo>
                    <a:pt x="1190690" y="2469376"/>
                    <a:pt x="1193063" y="2471113"/>
                    <a:pt x="1195721" y="2472296"/>
                  </a:cubicBezTo>
                  <a:lnTo>
                    <a:pt x="1196993" y="2473045"/>
                  </a:lnTo>
                  <a:cubicBezTo>
                    <a:pt x="1210260" y="2480532"/>
                    <a:pt x="1221116" y="2491649"/>
                    <a:pt x="1228289" y="2505088"/>
                  </a:cubicBezTo>
                  <a:lnTo>
                    <a:pt x="1228738" y="2505837"/>
                  </a:lnTo>
                  <a:cubicBezTo>
                    <a:pt x="1231508" y="2511078"/>
                    <a:pt x="1234653" y="2517068"/>
                    <a:pt x="1239369" y="2517367"/>
                  </a:cubicBezTo>
                  <a:cubicBezTo>
                    <a:pt x="1242536" y="2517277"/>
                    <a:pt x="1245411" y="2515473"/>
                    <a:pt x="1246856" y="2512650"/>
                  </a:cubicBezTo>
                  <a:cubicBezTo>
                    <a:pt x="1247957" y="2509536"/>
                    <a:pt x="1250645" y="2507252"/>
                    <a:pt x="1253894" y="2506661"/>
                  </a:cubicBezTo>
                  <a:cubicBezTo>
                    <a:pt x="1256095" y="2506608"/>
                    <a:pt x="1258229" y="2507380"/>
                    <a:pt x="1259884" y="2508832"/>
                  </a:cubicBezTo>
                  <a:cubicBezTo>
                    <a:pt x="1266779" y="2514230"/>
                    <a:pt x="1272536" y="2520953"/>
                    <a:pt x="1276804" y="2528597"/>
                  </a:cubicBezTo>
                  <a:lnTo>
                    <a:pt x="1278376" y="2531442"/>
                  </a:lnTo>
                  <a:cubicBezTo>
                    <a:pt x="1279791" y="2534722"/>
                    <a:pt x="1281827" y="2537694"/>
                    <a:pt x="1284365" y="2540202"/>
                  </a:cubicBezTo>
                  <a:cubicBezTo>
                    <a:pt x="1286761" y="2542224"/>
                    <a:pt x="1291104" y="2543122"/>
                    <a:pt x="1292975" y="2541100"/>
                  </a:cubicBezTo>
                  <a:cubicBezTo>
                    <a:pt x="1293859" y="2540067"/>
                    <a:pt x="1295244" y="2539603"/>
                    <a:pt x="1296569" y="2539903"/>
                  </a:cubicBezTo>
                  <a:cubicBezTo>
                    <a:pt x="1297909" y="2540202"/>
                    <a:pt x="1299010" y="2541160"/>
                    <a:pt x="1299489" y="2542448"/>
                  </a:cubicBezTo>
                  <a:cubicBezTo>
                    <a:pt x="1301863" y="2548842"/>
                    <a:pt x="1307680" y="2553319"/>
                    <a:pt x="1314463" y="2553978"/>
                  </a:cubicBezTo>
                  <a:lnTo>
                    <a:pt x="1316709" y="2553978"/>
                  </a:lnTo>
                  <a:cubicBezTo>
                    <a:pt x="1319038" y="2553925"/>
                    <a:pt x="1321358" y="2554233"/>
                    <a:pt x="1323597" y="2554876"/>
                  </a:cubicBezTo>
                  <a:cubicBezTo>
                    <a:pt x="1325940" y="2555767"/>
                    <a:pt x="1328096" y="2557085"/>
                    <a:pt x="1329961" y="2558770"/>
                  </a:cubicBezTo>
                  <a:cubicBezTo>
                    <a:pt x="1339559" y="2566623"/>
                    <a:pt x="1348184" y="2575592"/>
                    <a:pt x="1355641" y="2585498"/>
                  </a:cubicBezTo>
                  <a:cubicBezTo>
                    <a:pt x="1356375" y="2586725"/>
                    <a:pt x="1357370" y="2587774"/>
                    <a:pt x="1358561" y="2588567"/>
                  </a:cubicBezTo>
                  <a:lnTo>
                    <a:pt x="1360358" y="2588567"/>
                  </a:lnTo>
                  <a:lnTo>
                    <a:pt x="1362529" y="2589017"/>
                  </a:lnTo>
                  <a:cubicBezTo>
                    <a:pt x="1365733" y="2590095"/>
                    <a:pt x="1368630" y="2591914"/>
                    <a:pt x="1370989" y="2594333"/>
                  </a:cubicBezTo>
                  <a:cubicBezTo>
                    <a:pt x="1382489" y="2603137"/>
                    <a:pt x="1391863" y="2614420"/>
                    <a:pt x="1398391" y="2627350"/>
                  </a:cubicBezTo>
                  <a:lnTo>
                    <a:pt x="1399439" y="2629970"/>
                  </a:lnTo>
                  <a:cubicBezTo>
                    <a:pt x="1400278" y="2632695"/>
                    <a:pt x="1401618" y="2635233"/>
                    <a:pt x="1403407" y="2637457"/>
                  </a:cubicBezTo>
                  <a:cubicBezTo>
                    <a:pt x="1405833" y="2639568"/>
                    <a:pt x="1408655" y="2641178"/>
                    <a:pt x="1411718" y="2642173"/>
                  </a:cubicBezTo>
                  <a:cubicBezTo>
                    <a:pt x="1412990" y="2642698"/>
                    <a:pt x="1414338" y="2643222"/>
                    <a:pt x="1415536" y="2643821"/>
                  </a:cubicBezTo>
                  <a:cubicBezTo>
                    <a:pt x="1421952" y="2646059"/>
                    <a:pt x="1426347" y="2652004"/>
                    <a:pt x="1426616" y="2658795"/>
                  </a:cubicBezTo>
                  <a:cubicBezTo>
                    <a:pt x="1426549" y="2659498"/>
                    <a:pt x="1426287" y="2660172"/>
                    <a:pt x="1425868" y="2660741"/>
                  </a:cubicBezTo>
                  <a:cubicBezTo>
                    <a:pt x="1418201" y="2671642"/>
                    <a:pt x="1409614" y="2681862"/>
                    <a:pt x="1400188" y="2691288"/>
                  </a:cubicBezTo>
                  <a:lnTo>
                    <a:pt x="1399664" y="2691737"/>
                  </a:lnTo>
                  <a:lnTo>
                    <a:pt x="1399664" y="2692186"/>
                  </a:lnTo>
                  <a:lnTo>
                    <a:pt x="1400113" y="2696379"/>
                  </a:lnTo>
                  <a:cubicBezTo>
                    <a:pt x="1400487" y="2700272"/>
                    <a:pt x="1400787" y="2703865"/>
                    <a:pt x="1400936" y="2707909"/>
                  </a:cubicBezTo>
                  <a:cubicBezTo>
                    <a:pt x="1400936" y="2713224"/>
                    <a:pt x="1400936" y="2718615"/>
                    <a:pt x="1400936" y="2723856"/>
                  </a:cubicBezTo>
                  <a:cubicBezTo>
                    <a:pt x="1401004" y="2725031"/>
                    <a:pt x="1401004" y="2726199"/>
                    <a:pt x="1400936" y="2727374"/>
                  </a:cubicBezTo>
                  <a:cubicBezTo>
                    <a:pt x="1400824" y="2728467"/>
                    <a:pt x="1400824" y="2729576"/>
                    <a:pt x="1400936" y="2730669"/>
                  </a:cubicBezTo>
                  <a:cubicBezTo>
                    <a:pt x="1400936" y="2730669"/>
                    <a:pt x="1401461" y="2730669"/>
                    <a:pt x="1402359" y="2731268"/>
                  </a:cubicBezTo>
                  <a:lnTo>
                    <a:pt x="1407301" y="2733664"/>
                  </a:lnTo>
                  <a:lnTo>
                    <a:pt x="1410146" y="2732316"/>
                  </a:lnTo>
                  <a:cubicBezTo>
                    <a:pt x="1412564" y="2731170"/>
                    <a:pt x="1414570" y="2729314"/>
                    <a:pt x="1415910" y="2727000"/>
                  </a:cubicBezTo>
                  <a:cubicBezTo>
                    <a:pt x="1417625" y="2723474"/>
                    <a:pt x="1420200" y="2720434"/>
                    <a:pt x="1423397" y="2718166"/>
                  </a:cubicBezTo>
                  <a:cubicBezTo>
                    <a:pt x="1424880" y="2717589"/>
                    <a:pt x="1426302" y="2716885"/>
                    <a:pt x="1427665" y="2716069"/>
                  </a:cubicBezTo>
                  <a:cubicBezTo>
                    <a:pt x="1429072" y="2715253"/>
                    <a:pt x="1429649" y="2713524"/>
                    <a:pt x="1429012" y="2712026"/>
                  </a:cubicBezTo>
                  <a:cubicBezTo>
                    <a:pt x="1428766" y="2712221"/>
                    <a:pt x="1428488" y="2712371"/>
                    <a:pt x="1428189" y="2712476"/>
                  </a:cubicBezTo>
                  <a:cubicBezTo>
                    <a:pt x="1431707" y="2708657"/>
                    <a:pt x="1436799" y="2706037"/>
                    <a:pt x="1440467" y="2702219"/>
                  </a:cubicBezTo>
                  <a:cubicBezTo>
                    <a:pt x="1442489" y="2700122"/>
                    <a:pt x="1444061" y="2697652"/>
                    <a:pt x="1446232" y="2695705"/>
                  </a:cubicBezTo>
                  <a:cubicBezTo>
                    <a:pt x="1448404" y="2693758"/>
                    <a:pt x="1451024" y="2692486"/>
                    <a:pt x="1452970" y="2690389"/>
                  </a:cubicBezTo>
                  <a:cubicBezTo>
                    <a:pt x="1454760" y="2688166"/>
                    <a:pt x="1456100" y="2685628"/>
                    <a:pt x="1456939" y="2682902"/>
                  </a:cubicBezTo>
                  <a:lnTo>
                    <a:pt x="1471014" y="2645468"/>
                  </a:lnTo>
                  <a:cubicBezTo>
                    <a:pt x="1472429" y="2641867"/>
                    <a:pt x="1473649" y="2638191"/>
                    <a:pt x="1474683" y="2634462"/>
                  </a:cubicBezTo>
                  <a:cubicBezTo>
                    <a:pt x="1475513" y="2627836"/>
                    <a:pt x="1478097" y="2621555"/>
                    <a:pt x="1482170" y="2616269"/>
                  </a:cubicBezTo>
                  <a:cubicBezTo>
                    <a:pt x="1486212" y="2612076"/>
                    <a:pt x="1492651" y="2609980"/>
                    <a:pt x="1495122" y="2604440"/>
                  </a:cubicBezTo>
                  <a:cubicBezTo>
                    <a:pt x="1491977" y="2602418"/>
                    <a:pt x="1487111" y="2600546"/>
                    <a:pt x="1484940" y="2603616"/>
                  </a:cubicBezTo>
                  <a:cubicBezTo>
                    <a:pt x="1485838" y="2601070"/>
                    <a:pt x="1486811" y="2598600"/>
                    <a:pt x="1487710" y="2596129"/>
                  </a:cubicBezTo>
                  <a:cubicBezTo>
                    <a:pt x="1488144" y="2595276"/>
                    <a:pt x="1488301" y="2594310"/>
                    <a:pt x="1488159" y="2593359"/>
                  </a:cubicBezTo>
                  <a:cubicBezTo>
                    <a:pt x="1487710" y="2591937"/>
                    <a:pt x="1486137" y="2591338"/>
                    <a:pt x="1484865" y="2590514"/>
                  </a:cubicBezTo>
                  <a:cubicBezTo>
                    <a:pt x="1481054" y="2587272"/>
                    <a:pt x="1480582" y="2581559"/>
                    <a:pt x="1483824" y="2577749"/>
                  </a:cubicBezTo>
                  <a:cubicBezTo>
                    <a:pt x="1483944" y="2577607"/>
                    <a:pt x="1484064" y="2577472"/>
                    <a:pt x="1484191" y="2577337"/>
                  </a:cubicBezTo>
                  <a:cubicBezTo>
                    <a:pt x="1487964" y="2573781"/>
                    <a:pt x="1493130" y="2572111"/>
                    <a:pt x="1498266" y="2572770"/>
                  </a:cubicBezTo>
                  <a:lnTo>
                    <a:pt x="1499614" y="2552256"/>
                  </a:lnTo>
                  <a:cubicBezTo>
                    <a:pt x="1499397" y="2549403"/>
                    <a:pt x="1500565" y="2546611"/>
                    <a:pt x="1502759" y="2544769"/>
                  </a:cubicBezTo>
                  <a:cubicBezTo>
                    <a:pt x="1505454" y="2543122"/>
                    <a:pt x="1508898" y="2544769"/>
                    <a:pt x="1512117" y="2544769"/>
                  </a:cubicBezTo>
                  <a:cubicBezTo>
                    <a:pt x="1518406" y="2544769"/>
                    <a:pt x="1522973" y="2539079"/>
                    <a:pt x="1526492" y="2533988"/>
                  </a:cubicBezTo>
                  <a:lnTo>
                    <a:pt x="1529561" y="2529496"/>
                  </a:lnTo>
                  <a:cubicBezTo>
                    <a:pt x="1533230" y="2524330"/>
                    <a:pt x="1537048" y="2517891"/>
                    <a:pt x="1534353" y="2512126"/>
                  </a:cubicBezTo>
                  <a:lnTo>
                    <a:pt x="1543337" y="2511527"/>
                  </a:lnTo>
                  <a:cubicBezTo>
                    <a:pt x="1542521" y="2508915"/>
                    <a:pt x="1541413" y="2506406"/>
                    <a:pt x="1540043" y="2504041"/>
                  </a:cubicBezTo>
                  <a:cubicBezTo>
                    <a:pt x="1538853" y="2499174"/>
                    <a:pt x="1540170" y="2494030"/>
                    <a:pt x="1543562" y="2490339"/>
                  </a:cubicBezTo>
                  <a:cubicBezTo>
                    <a:pt x="1546939" y="2486723"/>
                    <a:pt x="1550001" y="2482815"/>
                    <a:pt x="1552696" y="2478660"/>
                  </a:cubicBezTo>
                  <a:cubicBezTo>
                    <a:pt x="1553610" y="2477147"/>
                    <a:pt x="1554074" y="2475410"/>
                    <a:pt x="1554044" y="2473643"/>
                  </a:cubicBezTo>
                  <a:cubicBezTo>
                    <a:pt x="1554044" y="2470125"/>
                    <a:pt x="1550899" y="2467504"/>
                    <a:pt x="1548878" y="2464584"/>
                  </a:cubicBezTo>
                  <a:cubicBezTo>
                    <a:pt x="1546167" y="2460646"/>
                    <a:pt x="1544999" y="2455855"/>
                    <a:pt x="1545583" y="2451108"/>
                  </a:cubicBezTo>
                  <a:cubicBezTo>
                    <a:pt x="1551274" y="2450434"/>
                    <a:pt x="1554867" y="2457098"/>
                    <a:pt x="1555241" y="2462638"/>
                  </a:cubicBezTo>
                  <a:cubicBezTo>
                    <a:pt x="1555616" y="2468178"/>
                    <a:pt x="1555241" y="2474392"/>
                    <a:pt x="1558611" y="2478585"/>
                  </a:cubicBezTo>
                  <a:cubicBezTo>
                    <a:pt x="1563290" y="2482426"/>
                    <a:pt x="1569594" y="2483669"/>
                    <a:pt x="1575381" y="2481879"/>
                  </a:cubicBezTo>
                  <a:cubicBezTo>
                    <a:pt x="1575381" y="2476938"/>
                    <a:pt x="1568343" y="2472670"/>
                    <a:pt x="1570814" y="2468328"/>
                  </a:cubicBezTo>
                  <a:cubicBezTo>
                    <a:pt x="1573959" y="2462788"/>
                    <a:pt x="1584515" y="2470424"/>
                    <a:pt x="1588858" y="2465707"/>
                  </a:cubicBezTo>
                  <a:cubicBezTo>
                    <a:pt x="1591029" y="2463312"/>
                    <a:pt x="1590879" y="2458220"/>
                    <a:pt x="1594098" y="2458220"/>
                  </a:cubicBezTo>
                  <a:cubicBezTo>
                    <a:pt x="1595483" y="2458310"/>
                    <a:pt x="1596726" y="2459096"/>
                    <a:pt x="1597393" y="2460317"/>
                  </a:cubicBezTo>
                  <a:cubicBezTo>
                    <a:pt x="1599602" y="2464098"/>
                    <a:pt x="1598561" y="2468934"/>
                    <a:pt x="1594997" y="2471472"/>
                  </a:cubicBezTo>
                  <a:lnTo>
                    <a:pt x="1588409" y="2469076"/>
                  </a:lnTo>
                  <a:cubicBezTo>
                    <a:pt x="1586020" y="2477387"/>
                    <a:pt x="1585032" y="2486042"/>
                    <a:pt x="1585489" y="2494682"/>
                  </a:cubicBezTo>
                  <a:cubicBezTo>
                    <a:pt x="1585856" y="2497901"/>
                    <a:pt x="1585728" y="2501158"/>
                    <a:pt x="1585114" y="2504340"/>
                  </a:cubicBezTo>
                  <a:cubicBezTo>
                    <a:pt x="1584358" y="2507626"/>
                    <a:pt x="1581760" y="2510172"/>
                    <a:pt x="1578451" y="2510853"/>
                  </a:cubicBezTo>
                  <a:cubicBezTo>
                    <a:pt x="1575905" y="2510853"/>
                    <a:pt x="1572537" y="2510179"/>
                    <a:pt x="1570964" y="2512276"/>
                  </a:cubicBezTo>
                  <a:cubicBezTo>
                    <a:pt x="1569392" y="2514372"/>
                    <a:pt x="1571563" y="2516843"/>
                    <a:pt x="1572162" y="2519164"/>
                  </a:cubicBezTo>
                  <a:cubicBezTo>
                    <a:pt x="1572716" y="2522653"/>
                    <a:pt x="1570747" y="2526059"/>
                    <a:pt x="1567445" y="2527325"/>
                  </a:cubicBezTo>
                  <a:cubicBezTo>
                    <a:pt x="1564174" y="2528545"/>
                    <a:pt x="1560542" y="2528350"/>
                    <a:pt x="1557413" y="2526801"/>
                  </a:cubicBezTo>
                  <a:cubicBezTo>
                    <a:pt x="1558536" y="2533037"/>
                    <a:pt x="1558536" y="2539431"/>
                    <a:pt x="1557413" y="2545668"/>
                  </a:cubicBezTo>
                  <a:cubicBezTo>
                    <a:pt x="1556095" y="2552084"/>
                    <a:pt x="1551483" y="2557324"/>
                    <a:pt x="1545284" y="2559443"/>
                  </a:cubicBezTo>
                  <a:cubicBezTo>
                    <a:pt x="1541990" y="2560342"/>
                    <a:pt x="1537797" y="2560192"/>
                    <a:pt x="1535851" y="2562813"/>
                  </a:cubicBezTo>
                  <a:cubicBezTo>
                    <a:pt x="1534937" y="2564040"/>
                    <a:pt x="1534271" y="2565441"/>
                    <a:pt x="1533904" y="2566930"/>
                  </a:cubicBezTo>
                  <a:cubicBezTo>
                    <a:pt x="1529921" y="2574417"/>
                    <a:pt x="1523542" y="2580347"/>
                    <a:pt x="1515786" y="2583776"/>
                  </a:cubicBezTo>
                  <a:cubicBezTo>
                    <a:pt x="1512020" y="2586853"/>
                    <a:pt x="1506996" y="2587916"/>
                    <a:pt x="1502309" y="2586621"/>
                  </a:cubicBezTo>
                  <a:cubicBezTo>
                    <a:pt x="1499614" y="2585273"/>
                    <a:pt x="1496095" y="2582578"/>
                    <a:pt x="1494822" y="2584974"/>
                  </a:cubicBezTo>
                  <a:cubicBezTo>
                    <a:pt x="1493549" y="2587369"/>
                    <a:pt x="1498117" y="2589990"/>
                    <a:pt x="1498491" y="2593134"/>
                  </a:cubicBezTo>
                  <a:cubicBezTo>
                    <a:pt x="1495496" y="2595612"/>
                    <a:pt x="1493183" y="2598802"/>
                    <a:pt x="1491753" y="2602418"/>
                  </a:cubicBezTo>
                  <a:cubicBezTo>
                    <a:pt x="1496919" y="2604440"/>
                    <a:pt x="1502159" y="2599873"/>
                    <a:pt x="1506053" y="2595979"/>
                  </a:cubicBezTo>
                  <a:cubicBezTo>
                    <a:pt x="1510530" y="2591652"/>
                    <a:pt x="1515231" y="2587549"/>
                    <a:pt x="1520128" y="2583701"/>
                  </a:cubicBezTo>
                  <a:cubicBezTo>
                    <a:pt x="1526716" y="2578385"/>
                    <a:pt x="1533605" y="2573444"/>
                    <a:pt x="1540642" y="2568727"/>
                  </a:cubicBezTo>
                  <a:cubicBezTo>
                    <a:pt x="1548893" y="2563801"/>
                    <a:pt x="1556822" y="2558343"/>
                    <a:pt x="1564376" y="2552406"/>
                  </a:cubicBezTo>
                  <a:cubicBezTo>
                    <a:pt x="1582719" y="2536758"/>
                    <a:pt x="1592751" y="2514073"/>
                    <a:pt x="1601810" y="2492136"/>
                  </a:cubicBezTo>
                  <a:lnTo>
                    <a:pt x="1619105" y="2451857"/>
                  </a:lnTo>
                  <a:cubicBezTo>
                    <a:pt x="1624900" y="2436493"/>
                    <a:pt x="1632836" y="2422021"/>
                    <a:pt x="1642689" y="2408882"/>
                  </a:cubicBezTo>
                  <a:cubicBezTo>
                    <a:pt x="1648828" y="2401395"/>
                    <a:pt x="1656165" y="2395031"/>
                    <a:pt x="1662379" y="2387694"/>
                  </a:cubicBezTo>
                  <a:cubicBezTo>
                    <a:pt x="1667635" y="2381457"/>
                    <a:pt x="1671580" y="2374225"/>
                    <a:pt x="1673984" y="2366431"/>
                  </a:cubicBezTo>
                  <a:cubicBezTo>
                    <a:pt x="1676155" y="2359843"/>
                    <a:pt x="1681471" y="2357447"/>
                    <a:pt x="1687011" y="2353629"/>
                  </a:cubicBezTo>
                  <a:cubicBezTo>
                    <a:pt x="1694498" y="2348463"/>
                    <a:pt x="1700263" y="2340526"/>
                    <a:pt x="1708948" y="2337756"/>
                  </a:cubicBezTo>
                  <a:cubicBezTo>
                    <a:pt x="1712452" y="2337075"/>
                    <a:pt x="1715903" y="2336146"/>
                    <a:pt x="1719280" y="2334986"/>
                  </a:cubicBezTo>
                  <a:cubicBezTo>
                    <a:pt x="1720904" y="2334410"/>
                    <a:pt x="1722102" y="2333009"/>
                    <a:pt x="1722424" y="2331318"/>
                  </a:cubicBezTo>
                  <a:cubicBezTo>
                    <a:pt x="1722424" y="2328697"/>
                    <a:pt x="1719429" y="2327424"/>
                    <a:pt x="1717258" y="2325927"/>
                  </a:cubicBezTo>
                  <a:cubicBezTo>
                    <a:pt x="1715012" y="2324475"/>
                    <a:pt x="1713552" y="2322079"/>
                    <a:pt x="1713290" y="2319413"/>
                  </a:cubicBezTo>
                  <a:cubicBezTo>
                    <a:pt x="1713050" y="2316710"/>
                    <a:pt x="1714428" y="2314128"/>
                    <a:pt x="1716809" y="2312825"/>
                  </a:cubicBezTo>
                  <a:cubicBezTo>
                    <a:pt x="1718980" y="2311627"/>
                    <a:pt x="1721750" y="2311777"/>
                    <a:pt x="1723771" y="2310429"/>
                  </a:cubicBezTo>
                  <a:cubicBezTo>
                    <a:pt x="1725471" y="2308902"/>
                    <a:pt x="1726609" y="2306843"/>
                    <a:pt x="1726991" y="2304589"/>
                  </a:cubicBezTo>
                  <a:cubicBezTo>
                    <a:pt x="1729873" y="2296983"/>
                    <a:pt x="1730802" y="2288769"/>
                    <a:pt x="1729686" y="2280706"/>
                  </a:cubicBezTo>
                  <a:cubicBezTo>
                    <a:pt x="1728863" y="2277936"/>
                    <a:pt x="1727515" y="2275315"/>
                    <a:pt x="1726841" y="2272545"/>
                  </a:cubicBezTo>
                  <a:cubicBezTo>
                    <a:pt x="1726220" y="2269521"/>
                    <a:pt x="1726040" y="2266414"/>
                    <a:pt x="1726317" y="2263337"/>
                  </a:cubicBezTo>
                  <a:cubicBezTo>
                    <a:pt x="1726287" y="2261712"/>
                    <a:pt x="1726699" y="2260102"/>
                    <a:pt x="1727515" y="2258695"/>
                  </a:cubicBezTo>
                  <a:cubicBezTo>
                    <a:pt x="1728436" y="2257242"/>
                    <a:pt x="1730278" y="2256673"/>
                    <a:pt x="1731857" y="2257347"/>
                  </a:cubicBezTo>
                  <a:cubicBezTo>
                    <a:pt x="1731610" y="2262633"/>
                    <a:pt x="1732247" y="2267919"/>
                    <a:pt x="1733729" y="2272994"/>
                  </a:cubicBezTo>
                  <a:cubicBezTo>
                    <a:pt x="1737173" y="2272994"/>
                    <a:pt x="1739644" y="2269700"/>
                    <a:pt x="1740617" y="2266481"/>
                  </a:cubicBezTo>
                  <a:cubicBezTo>
                    <a:pt x="1741179" y="2263164"/>
                    <a:pt x="1742189" y="2259945"/>
                    <a:pt x="1743612" y="2256898"/>
                  </a:cubicBezTo>
                  <a:cubicBezTo>
                    <a:pt x="1744810" y="2255026"/>
                    <a:pt x="1746831" y="2253454"/>
                    <a:pt x="1747355" y="2251283"/>
                  </a:cubicBezTo>
                  <a:cubicBezTo>
                    <a:pt x="1747782" y="2248655"/>
                    <a:pt x="1747161" y="2245974"/>
                    <a:pt x="1745634" y="2243796"/>
                  </a:cubicBezTo>
                  <a:cubicBezTo>
                    <a:pt x="1745634" y="2243796"/>
                    <a:pt x="1745109" y="2242972"/>
                    <a:pt x="1744735" y="2242972"/>
                  </a:cubicBezTo>
                  <a:cubicBezTo>
                    <a:pt x="1744518" y="2242890"/>
                    <a:pt x="1744278" y="2242890"/>
                    <a:pt x="1744061" y="2242972"/>
                  </a:cubicBezTo>
                  <a:lnTo>
                    <a:pt x="1734403" y="2250459"/>
                  </a:lnTo>
                  <a:cubicBezTo>
                    <a:pt x="1733579" y="2251133"/>
                    <a:pt x="1732382" y="2251732"/>
                    <a:pt x="1731633" y="2251058"/>
                  </a:cubicBezTo>
                  <a:cubicBezTo>
                    <a:pt x="1731258" y="2250407"/>
                    <a:pt x="1731258" y="2249613"/>
                    <a:pt x="1731633" y="2248962"/>
                  </a:cubicBezTo>
                  <a:cubicBezTo>
                    <a:pt x="1731828" y="2246454"/>
                    <a:pt x="1732853" y="2244080"/>
                    <a:pt x="1734553" y="2242223"/>
                  </a:cubicBezTo>
                  <a:cubicBezTo>
                    <a:pt x="1735451" y="2241475"/>
                    <a:pt x="1736724" y="2240427"/>
                    <a:pt x="1736050" y="2239378"/>
                  </a:cubicBezTo>
                  <a:cubicBezTo>
                    <a:pt x="1735833" y="2239071"/>
                    <a:pt x="1735548" y="2238817"/>
                    <a:pt x="1735227" y="2238630"/>
                  </a:cubicBezTo>
                  <a:cubicBezTo>
                    <a:pt x="1734081" y="2237439"/>
                    <a:pt x="1733445" y="2235860"/>
                    <a:pt x="1733430" y="2234212"/>
                  </a:cubicBezTo>
                  <a:cubicBezTo>
                    <a:pt x="1733430" y="2232416"/>
                    <a:pt x="1733430" y="2230170"/>
                    <a:pt x="1734777" y="2229196"/>
                  </a:cubicBezTo>
                  <a:cubicBezTo>
                    <a:pt x="1736125" y="2228223"/>
                    <a:pt x="1736574" y="2228672"/>
                    <a:pt x="1737398" y="2228148"/>
                  </a:cubicBezTo>
                  <a:cubicBezTo>
                    <a:pt x="1738513" y="2227362"/>
                    <a:pt x="1738783" y="2225820"/>
                    <a:pt x="1737997" y="2224704"/>
                  </a:cubicBezTo>
                  <a:cubicBezTo>
                    <a:pt x="1737832" y="2224472"/>
                    <a:pt x="1737630" y="2224270"/>
                    <a:pt x="1737398" y="2224105"/>
                  </a:cubicBezTo>
                  <a:cubicBezTo>
                    <a:pt x="1737398" y="2225154"/>
                    <a:pt x="1736050" y="2225752"/>
                    <a:pt x="1735152" y="2225154"/>
                  </a:cubicBezTo>
                  <a:cubicBezTo>
                    <a:pt x="1734306" y="2224502"/>
                    <a:pt x="1733924" y="2223416"/>
                    <a:pt x="1734178" y="2222383"/>
                  </a:cubicBezTo>
                  <a:cubicBezTo>
                    <a:pt x="1734178" y="2221335"/>
                    <a:pt x="1734703" y="2220362"/>
                    <a:pt x="1734852" y="2219314"/>
                  </a:cubicBezTo>
                  <a:cubicBezTo>
                    <a:pt x="1734785" y="2216850"/>
                    <a:pt x="1734006" y="2214455"/>
                    <a:pt x="1732606" y="2212426"/>
                  </a:cubicBezTo>
                  <a:cubicBezTo>
                    <a:pt x="1731468" y="2210067"/>
                    <a:pt x="1730712" y="2207537"/>
                    <a:pt x="1730360" y="2204939"/>
                  </a:cubicBezTo>
                  <a:cubicBezTo>
                    <a:pt x="1730285" y="2201817"/>
                    <a:pt x="1729776" y="2198717"/>
                    <a:pt x="1728863" y="2195730"/>
                  </a:cubicBezTo>
                  <a:cubicBezTo>
                    <a:pt x="1728413" y="2194756"/>
                    <a:pt x="1727815" y="2193933"/>
                    <a:pt x="1727366" y="2192959"/>
                  </a:cubicBezTo>
                  <a:cubicBezTo>
                    <a:pt x="1726257" y="2188325"/>
                    <a:pt x="1726459" y="2183481"/>
                    <a:pt x="1727964" y="2178959"/>
                  </a:cubicBezTo>
                  <a:cubicBezTo>
                    <a:pt x="1729102" y="2174482"/>
                    <a:pt x="1731341" y="2170364"/>
                    <a:pt x="1734478" y="2166980"/>
                  </a:cubicBezTo>
                  <a:cubicBezTo>
                    <a:pt x="1735496" y="2166037"/>
                    <a:pt x="1736380" y="2164951"/>
                    <a:pt x="1737098" y="2163761"/>
                  </a:cubicBezTo>
                  <a:cubicBezTo>
                    <a:pt x="1738109" y="2161028"/>
                    <a:pt x="1737623" y="2157966"/>
                    <a:pt x="1735826" y="2155675"/>
                  </a:cubicBezTo>
                  <a:cubicBezTo>
                    <a:pt x="1735384" y="2154784"/>
                    <a:pt x="1734553" y="2154148"/>
                    <a:pt x="1733579" y="2153953"/>
                  </a:cubicBezTo>
                  <a:cubicBezTo>
                    <a:pt x="1731783" y="2153953"/>
                    <a:pt x="1730809" y="2155825"/>
                    <a:pt x="1729986" y="2157397"/>
                  </a:cubicBezTo>
                  <a:cubicBezTo>
                    <a:pt x="1729162" y="2158969"/>
                    <a:pt x="1726991" y="2160542"/>
                    <a:pt x="1725868" y="2159193"/>
                  </a:cubicBezTo>
                  <a:cubicBezTo>
                    <a:pt x="1725486" y="2161320"/>
                    <a:pt x="1724887" y="2163401"/>
                    <a:pt x="1724071" y="2165408"/>
                  </a:cubicBezTo>
                  <a:cubicBezTo>
                    <a:pt x="1722132" y="2165527"/>
                    <a:pt x="1720388" y="2164232"/>
                    <a:pt x="1719953" y="2162338"/>
                  </a:cubicBezTo>
                  <a:cubicBezTo>
                    <a:pt x="1719467" y="2160549"/>
                    <a:pt x="1719467" y="2158662"/>
                    <a:pt x="1719953" y="2156873"/>
                  </a:cubicBezTo>
                  <a:cubicBezTo>
                    <a:pt x="1723689" y="2156723"/>
                    <a:pt x="1727298" y="2155503"/>
                    <a:pt x="1730360" y="2153354"/>
                  </a:cubicBezTo>
                  <a:cubicBezTo>
                    <a:pt x="1732756" y="2151707"/>
                    <a:pt x="1734553" y="2147814"/>
                    <a:pt x="1732082" y="2146316"/>
                  </a:cubicBezTo>
                  <a:cubicBezTo>
                    <a:pt x="1731633" y="2146316"/>
                    <a:pt x="1731034" y="2145942"/>
                    <a:pt x="1730809" y="2145493"/>
                  </a:cubicBezTo>
                  <a:cubicBezTo>
                    <a:pt x="1730585" y="2144991"/>
                    <a:pt x="1730585" y="2144422"/>
                    <a:pt x="1730809" y="2143920"/>
                  </a:cubicBezTo>
                  <a:cubicBezTo>
                    <a:pt x="1732928" y="2133147"/>
                    <a:pt x="1737285" y="2122942"/>
                    <a:pt x="1743612" y="2113973"/>
                  </a:cubicBezTo>
                  <a:cubicBezTo>
                    <a:pt x="1745184" y="2111951"/>
                    <a:pt x="1747056" y="2109630"/>
                    <a:pt x="1746157" y="2107235"/>
                  </a:cubicBezTo>
                  <a:cubicBezTo>
                    <a:pt x="1745259" y="2104839"/>
                    <a:pt x="1740617" y="2104464"/>
                    <a:pt x="1737323" y="2104464"/>
                  </a:cubicBezTo>
                  <a:cubicBezTo>
                    <a:pt x="1732816" y="2104450"/>
                    <a:pt x="1728428" y="2102975"/>
                    <a:pt x="1724820" y="2100272"/>
                  </a:cubicBezTo>
                  <a:cubicBezTo>
                    <a:pt x="1725838" y="2098700"/>
                    <a:pt x="1727687" y="2097876"/>
                    <a:pt x="1729537" y="2098176"/>
                  </a:cubicBezTo>
                  <a:cubicBezTo>
                    <a:pt x="1732457" y="2101207"/>
                    <a:pt x="1736889" y="2102233"/>
                    <a:pt x="1740842" y="2100796"/>
                  </a:cubicBezTo>
                  <a:cubicBezTo>
                    <a:pt x="1740842" y="2099598"/>
                    <a:pt x="1740842" y="2098475"/>
                    <a:pt x="1741441" y="2097277"/>
                  </a:cubicBezTo>
                  <a:cubicBezTo>
                    <a:pt x="1743747" y="2097464"/>
                    <a:pt x="1745768" y="2095742"/>
                    <a:pt x="1745955" y="2093436"/>
                  </a:cubicBezTo>
                  <a:cubicBezTo>
                    <a:pt x="1746015" y="2092695"/>
                    <a:pt x="1745880" y="2091954"/>
                    <a:pt x="1745559" y="2091288"/>
                  </a:cubicBezTo>
                  <a:cubicBezTo>
                    <a:pt x="1747954" y="2090658"/>
                    <a:pt x="1750410" y="2092059"/>
                    <a:pt x="1751099" y="2094432"/>
                  </a:cubicBezTo>
                  <a:cubicBezTo>
                    <a:pt x="1751735" y="2096685"/>
                    <a:pt x="1751735" y="2099067"/>
                    <a:pt x="1751099" y="2101320"/>
                  </a:cubicBezTo>
                  <a:cubicBezTo>
                    <a:pt x="1752851" y="2102121"/>
                    <a:pt x="1754925" y="2101732"/>
                    <a:pt x="1756265" y="2100347"/>
                  </a:cubicBezTo>
                  <a:cubicBezTo>
                    <a:pt x="1760869" y="2092306"/>
                    <a:pt x="1766791" y="2085088"/>
                    <a:pt x="1773784" y="2079009"/>
                  </a:cubicBezTo>
                  <a:cubicBezTo>
                    <a:pt x="1776704" y="2076538"/>
                    <a:pt x="1779998" y="2073394"/>
                    <a:pt x="1779175" y="2069725"/>
                  </a:cubicBezTo>
                  <a:cubicBezTo>
                    <a:pt x="1778126" y="2071013"/>
                    <a:pt x="1776756" y="2071994"/>
                    <a:pt x="1775206" y="2072570"/>
                  </a:cubicBezTo>
                  <a:cubicBezTo>
                    <a:pt x="1773552" y="2073109"/>
                    <a:pt x="1771778" y="2072211"/>
                    <a:pt x="1771239" y="2070556"/>
                  </a:cubicBezTo>
                  <a:cubicBezTo>
                    <a:pt x="1771239" y="2070556"/>
                    <a:pt x="1771239" y="2070549"/>
                    <a:pt x="1771239" y="2070549"/>
                  </a:cubicBezTo>
                  <a:cubicBezTo>
                    <a:pt x="1770864" y="2068452"/>
                    <a:pt x="1773560" y="2067180"/>
                    <a:pt x="1775731" y="2066655"/>
                  </a:cubicBezTo>
                  <a:cubicBezTo>
                    <a:pt x="1777902" y="2066131"/>
                    <a:pt x="1780672" y="2065982"/>
                    <a:pt x="1783217" y="2065383"/>
                  </a:cubicBezTo>
                  <a:cubicBezTo>
                    <a:pt x="1796687" y="2050005"/>
                    <a:pt x="1813076" y="2037464"/>
                    <a:pt x="1831433" y="2028472"/>
                  </a:cubicBezTo>
                  <a:cubicBezTo>
                    <a:pt x="1833664" y="2027634"/>
                    <a:pt x="1835626" y="2026211"/>
                    <a:pt x="1837123" y="2024355"/>
                  </a:cubicBezTo>
                  <a:cubicBezTo>
                    <a:pt x="1837774" y="2022835"/>
                    <a:pt x="1838351" y="2021285"/>
                    <a:pt x="1838845" y="2019713"/>
                  </a:cubicBezTo>
                  <a:cubicBezTo>
                    <a:pt x="1840792" y="2015924"/>
                    <a:pt x="1843922" y="2012877"/>
                    <a:pt x="1847755" y="2011028"/>
                  </a:cubicBezTo>
                  <a:cubicBezTo>
                    <a:pt x="1860587" y="2003324"/>
                    <a:pt x="1874318" y="1997207"/>
                    <a:pt x="1888633" y="1992835"/>
                  </a:cubicBezTo>
                  <a:cubicBezTo>
                    <a:pt x="1891096" y="1992243"/>
                    <a:pt x="1893447" y="1991255"/>
                    <a:pt x="1895596" y="1989915"/>
                  </a:cubicBezTo>
                  <a:cubicBezTo>
                    <a:pt x="1897341" y="1988492"/>
                    <a:pt x="1898883" y="1986830"/>
                    <a:pt x="1900163" y="1984974"/>
                  </a:cubicBezTo>
                  <a:cubicBezTo>
                    <a:pt x="1907650" y="1975465"/>
                    <a:pt x="1921501" y="1967529"/>
                    <a:pt x="1931458" y="1974492"/>
                  </a:cubicBezTo>
                  <a:cubicBezTo>
                    <a:pt x="1934154" y="1976363"/>
                    <a:pt x="1936100" y="1979209"/>
                    <a:pt x="1938945" y="1980781"/>
                  </a:cubicBezTo>
                  <a:cubicBezTo>
                    <a:pt x="1941790" y="1982353"/>
                    <a:pt x="1946432" y="1982353"/>
                    <a:pt x="1947630" y="1979358"/>
                  </a:cubicBezTo>
                  <a:cubicBezTo>
                    <a:pt x="1949075" y="1981582"/>
                    <a:pt x="1949404" y="1984345"/>
                    <a:pt x="1948528" y="1986845"/>
                  </a:cubicBezTo>
                  <a:lnTo>
                    <a:pt x="1958635" y="1989690"/>
                  </a:lnTo>
                  <a:cubicBezTo>
                    <a:pt x="1959429" y="1987474"/>
                    <a:pt x="1958276" y="1985026"/>
                    <a:pt x="1956053" y="1984232"/>
                  </a:cubicBezTo>
                  <a:cubicBezTo>
                    <a:pt x="1955873" y="1984165"/>
                    <a:pt x="1955686" y="1984113"/>
                    <a:pt x="1955491" y="1984075"/>
                  </a:cubicBezTo>
                  <a:cubicBezTo>
                    <a:pt x="1957887" y="1982398"/>
                    <a:pt x="1958785" y="1979283"/>
                    <a:pt x="1957662" y="1976588"/>
                  </a:cubicBezTo>
                  <a:lnTo>
                    <a:pt x="1950175" y="1977187"/>
                  </a:lnTo>
                  <a:cubicBezTo>
                    <a:pt x="1947510" y="1973443"/>
                    <a:pt x="1947510" y="1968427"/>
                    <a:pt x="1950175" y="1964684"/>
                  </a:cubicBezTo>
                  <a:cubicBezTo>
                    <a:pt x="1952878" y="1961031"/>
                    <a:pt x="1956457" y="1958126"/>
                    <a:pt x="1960582" y="1956224"/>
                  </a:cubicBezTo>
                  <a:cubicBezTo>
                    <a:pt x="1967912" y="1952233"/>
                    <a:pt x="1975676" y="1949089"/>
                    <a:pt x="1983717" y="1946865"/>
                  </a:cubicBezTo>
                  <a:cubicBezTo>
                    <a:pt x="1989429" y="1946192"/>
                    <a:pt x="1994730" y="1943548"/>
                    <a:pt x="1998691" y="1939378"/>
                  </a:cubicBezTo>
                  <a:cubicBezTo>
                    <a:pt x="2002359" y="1933763"/>
                    <a:pt x="2000263" y="1926650"/>
                    <a:pt x="2006926" y="1925303"/>
                  </a:cubicBezTo>
                  <a:cubicBezTo>
                    <a:pt x="2014211" y="1918078"/>
                    <a:pt x="2025823" y="1917689"/>
                    <a:pt x="2033579" y="1924404"/>
                  </a:cubicBezTo>
                  <a:cubicBezTo>
                    <a:pt x="2035272" y="1921305"/>
                    <a:pt x="2038079" y="1918977"/>
                    <a:pt x="2041441" y="1917891"/>
                  </a:cubicBezTo>
                  <a:cubicBezTo>
                    <a:pt x="2048927" y="1914522"/>
                    <a:pt x="2057463" y="1911078"/>
                    <a:pt x="2064425" y="1914971"/>
                  </a:cubicBezTo>
                  <a:cubicBezTo>
                    <a:pt x="2066597" y="1916543"/>
                    <a:pt x="2068903" y="1917921"/>
                    <a:pt x="2071314" y="1919089"/>
                  </a:cubicBezTo>
                  <a:cubicBezTo>
                    <a:pt x="2073230" y="1919643"/>
                    <a:pt x="2075244" y="1919815"/>
                    <a:pt x="2077228" y="1919613"/>
                  </a:cubicBezTo>
                  <a:lnTo>
                    <a:pt x="2101561" y="1918714"/>
                  </a:lnTo>
                  <a:cubicBezTo>
                    <a:pt x="2102497" y="1918752"/>
                    <a:pt x="2103425" y="1918542"/>
                    <a:pt x="2104256" y="1918116"/>
                  </a:cubicBezTo>
                  <a:cubicBezTo>
                    <a:pt x="2106352" y="1916768"/>
                    <a:pt x="2105229" y="1913399"/>
                    <a:pt x="2103432" y="1911677"/>
                  </a:cubicBezTo>
                  <a:cubicBezTo>
                    <a:pt x="2101636" y="1909955"/>
                    <a:pt x="2099090" y="1908382"/>
                    <a:pt x="2098865" y="1905912"/>
                  </a:cubicBezTo>
                  <a:cubicBezTo>
                    <a:pt x="2098970" y="1903231"/>
                    <a:pt x="2101059" y="1901045"/>
                    <a:pt x="2103732" y="1900821"/>
                  </a:cubicBezTo>
                  <a:cubicBezTo>
                    <a:pt x="2106300" y="1900701"/>
                    <a:pt x="2108860" y="1901158"/>
                    <a:pt x="2111219" y="1902169"/>
                  </a:cubicBezTo>
                  <a:cubicBezTo>
                    <a:pt x="2113015" y="1904789"/>
                    <a:pt x="2107101" y="1906735"/>
                    <a:pt x="2106951" y="1909655"/>
                  </a:cubicBezTo>
                  <a:cubicBezTo>
                    <a:pt x="2106988" y="1910284"/>
                    <a:pt x="2107169" y="1910898"/>
                    <a:pt x="2107475" y="1911452"/>
                  </a:cubicBezTo>
                  <a:cubicBezTo>
                    <a:pt x="2110118" y="1915869"/>
                    <a:pt x="2114910" y="1918550"/>
                    <a:pt x="2120053" y="1918490"/>
                  </a:cubicBezTo>
                  <a:cubicBezTo>
                    <a:pt x="2125092" y="1918430"/>
                    <a:pt x="2130108" y="1917853"/>
                    <a:pt x="2135027" y="1916768"/>
                  </a:cubicBezTo>
                  <a:cubicBezTo>
                    <a:pt x="2143974" y="1915428"/>
                    <a:pt x="2153093" y="1915787"/>
                    <a:pt x="2161905" y="1917816"/>
                  </a:cubicBezTo>
                  <a:cubicBezTo>
                    <a:pt x="2161987" y="1915173"/>
                    <a:pt x="2159914" y="1912957"/>
                    <a:pt x="2157263" y="1912875"/>
                  </a:cubicBezTo>
                  <a:cubicBezTo>
                    <a:pt x="2157241" y="1912875"/>
                    <a:pt x="2157211" y="1912875"/>
                    <a:pt x="2157188" y="1912875"/>
                  </a:cubicBezTo>
                  <a:cubicBezTo>
                    <a:pt x="2161778" y="1910778"/>
                    <a:pt x="2166749" y="1909655"/>
                    <a:pt x="2171788" y="1909580"/>
                  </a:cubicBezTo>
                  <a:cubicBezTo>
                    <a:pt x="2172963" y="1913234"/>
                    <a:pt x="2175711" y="1916169"/>
                    <a:pt x="2179275" y="1917591"/>
                  </a:cubicBezTo>
                  <a:cubicBezTo>
                    <a:pt x="2180450" y="1915884"/>
                    <a:pt x="2180929" y="1913795"/>
                    <a:pt x="2180622" y="1911751"/>
                  </a:cubicBezTo>
                  <a:lnTo>
                    <a:pt x="2188109" y="1911751"/>
                  </a:lnTo>
                  <a:cubicBezTo>
                    <a:pt x="2185863" y="1903142"/>
                    <a:pt x="2184216" y="1892361"/>
                    <a:pt x="2191254" y="1886671"/>
                  </a:cubicBezTo>
                  <a:cubicBezTo>
                    <a:pt x="2193050" y="1885173"/>
                    <a:pt x="2195371" y="1884200"/>
                    <a:pt x="2197243" y="1882777"/>
                  </a:cubicBezTo>
                  <a:cubicBezTo>
                    <a:pt x="2198733" y="1881587"/>
                    <a:pt x="2200096" y="1880224"/>
                    <a:pt x="2201286" y="1878734"/>
                  </a:cubicBezTo>
                  <a:cubicBezTo>
                    <a:pt x="2210720" y="1867878"/>
                    <a:pt x="2221201" y="1856274"/>
                    <a:pt x="2235651" y="1853953"/>
                  </a:cubicBezTo>
                  <a:cubicBezTo>
                    <a:pt x="2238706" y="1853908"/>
                    <a:pt x="2241708" y="1853144"/>
                    <a:pt x="2244411" y="1851707"/>
                  </a:cubicBezTo>
                  <a:cubicBezTo>
                    <a:pt x="2247458" y="1848607"/>
                    <a:pt x="2248873" y="1844250"/>
                    <a:pt x="2248229" y="1839952"/>
                  </a:cubicBezTo>
                  <a:cubicBezTo>
                    <a:pt x="2248558" y="1836905"/>
                    <a:pt x="2247817" y="1833835"/>
                    <a:pt x="2246133" y="1831267"/>
                  </a:cubicBezTo>
                  <a:cubicBezTo>
                    <a:pt x="2245309" y="1830220"/>
                    <a:pt x="2244186" y="1829396"/>
                    <a:pt x="2243363" y="1828273"/>
                  </a:cubicBezTo>
                  <a:cubicBezTo>
                    <a:pt x="2241753" y="1825682"/>
                    <a:pt x="2241753" y="1822403"/>
                    <a:pt x="2243363" y="1819813"/>
                  </a:cubicBezTo>
                  <a:cubicBezTo>
                    <a:pt x="2244957" y="1817117"/>
                    <a:pt x="2246836" y="1814609"/>
                    <a:pt x="2248978" y="1812326"/>
                  </a:cubicBezTo>
                  <a:cubicBezTo>
                    <a:pt x="2260058" y="1798924"/>
                    <a:pt x="2259834" y="1779233"/>
                    <a:pt x="2270465" y="1765533"/>
                  </a:cubicBezTo>
                  <a:cubicBezTo>
                    <a:pt x="2274366" y="1761752"/>
                    <a:pt x="2278686" y="1758442"/>
                    <a:pt x="2283342" y="1755650"/>
                  </a:cubicBezTo>
                  <a:cubicBezTo>
                    <a:pt x="2285476" y="1754085"/>
                    <a:pt x="2287348" y="1752191"/>
                    <a:pt x="2288883" y="1750035"/>
                  </a:cubicBezTo>
                  <a:cubicBezTo>
                    <a:pt x="2290358" y="1747107"/>
                    <a:pt x="2291488" y="1744015"/>
                    <a:pt x="2292252" y="1740826"/>
                  </a:cubicBezTo>
                  <a:cubicBezTo>
                    <a:pt x="2295995" y="1729895"/>
                    <a:pt x="2305803" y="1721659"/>
                    <a:pt x="2309172" y="1710878"/>
                  </a:cubicBezTo>
                  <a:cubicBezTo>
                    <a:pt x="2309786" y="1706790"/>
                    <a:pt x="2311321" y="1702897"/>
                    <a:pt x="2313665" y="1699498"/>
                  </a:cubicBezTo>
                  <a:cubicBezTo>
                    <a:pt x="2316510" y="1696354"/>
                    <a:pt x="2321152" y="1695380"/>
                    <a:pt x="2324670" y="1692910"/>
                  </a:cubicBezTo>
                  <a:cubicBezTo>
                    <a:pt x="2328249" y="1689922"/>
                    <a:pt x="2331027" y="1686089"/>
                    <a:pt x="2332756" y="1681754"/>
                  </a:cubicBezTo>
                  <a:cubicBezTo>
                    <a:pt x="2334703" y="1677936"/>
                    <a:pt x="2336575" y="1674267"/>
                    <a:pt x="2338521" y="1670224"/>
                  </a:cubicBezTo>
                  <a:cubicBezTo>
                    <a:pt x="2339839" y="1667888"/>
                    <a:pt x="2340797" y="1665365"/>
                    <a:pt x="2341366" y="1662737"/>
                  </a:cubicBezTo>
                  <a:cubicBezTo>
                    <a:pt x="2341591" y="1659578"/>
                    <a:pt x="2341209" y="1656396"/>
                    <a:pt x="2340243" y="1653379"/>
                  </a:cubicBezTo>
                  <a:lnTo>
                    <a:pt x="2335975" y="1636159"/>
                  </a:lnTo>
                  <a:cubicBezTo>
                    <a:pt x="2334268" y="1630342"/>
                    <a:pt x="2333340" y="1624322"/>
                    <a:pt x="2333205" y="1618265"/>
                  </a:cubicBezTo>
                  <a:cubicBezTo>
                    <a:pt x="2333205" y="1607409"/>
                    <a:pt x="2340692" y="1599248"/>
                    <a:pt x="2343687" y="1589291"/>
                  </a:cubicBezTo>
                  <a:cubicBezTo>
                    <a:pt x="2344960" y="1583518"/>
                    <a:pt x="2347992" y="1578285"/>
                    <a:pt x="2352372" y="1574317"/>
                  </a:cubicBezTo>
                  <a:cubicBezTo>
                    <a:pt x="2354169" y="1572894"/>
                    <a:pt x="2356340" y="1571921"/>
                    <a:pt x="2358211" y="1570499"/>
                  </a:cubicBezTo>
                  <a:cubicBezTo>
                    <a:pt x="2364051" y="1565932"/>
                    <a:pt x="2365249" y="1557247"/>
                    <a:pt x="2371164" y="1552755"/>
                  </a:cubicBezTo>
                  <a:cubicBezTo>
                    <a:pt x="2373133" y="1551669"/>
                    <a:pt x="2374885" y="1550217"/>
                    <a:pt x="2376330" y="1548487"/>
                  </a:cubicBezTo>
                  <a:cubicBezTo>
                    <a:pt x="2377056" y="1547050"/>
                    <a:pt x="2377393" y="1545448"/>
                    <a:pt x="2377303" y="1543846"/>
                  </a:cubicBezTo>
                  <a:cubicBezTo>
                    <a:pt x="2376831" y="1534539"/>
                    <a:pt x="2375828" y="1525263"/>
                    <a:pt x="2374308" y="1516069"/>
                  </a:cubicBezTo>
                  <a:cubicBezTo>
                    <a:pt x="2371613" y="1488892"/>
                    <a:pt x="2379699" y="1461939"/>
                    <a:pt x="2388609" y="1436034"/>
                  </a:cubicBezTo>
                  <a:cubicBezTo>
                    <a:pt x="2389933" y="1431242"/>
                    <a:pt x="2392060" y="1426713"/>
                    <a:pt x="2394897" y="1422633"/>
                  </a:cubicBezTo>
                  <a:cubicBezTo>
                    <a:pt x="2398641" y="1417916"/>
                    <a:pt x="2400812" y="1417616"/>
                    <a:pt x="2396619" y="1411926"/>
                  </a:cubicBezTo>
                  <a:cubicBezTo>
                    <a:pt x="2387186" y="1399273"/>
                    <a:pt x="2391229" y="1381978"/>
                    <a:pt x="2387785" y="1366406"/>
                  </a:cubicBezTo>
                  <a:cubicBezTo>
                    <a:pt x="2386737" y="1361614"/>
                    <a:pt x="2384865" y="1357047"/>
                    <a:pt x="2383817" y="1352256"/>
                  </a:cubicBezTo>
                  <a:cubicBezTo>
                    <a:pt x="2381691" y="1336518"/>
                    <a:pt x="2382499" y="1320526"/>
                    <a:pt x="2386213" y="1305088"/>
                  </a:cubicBezTo>
                  <a:cubicBezTo>
                    <a:pt x="2388623" y="1300095"/>
                    <a:pt x="2390263" y="1294771"/>
                    <a:pt x="2391079" y="1289291"/>
                  </a:cubicBezTo>
                  <a:cubicBezTo>
                    <a:pt x="2391079" y="1285847"/>
                    <a:pt x="2390181" y="1282478"/>
                    <a:pt x="2389956" y="1279108"/>
                  </a:cubicBezTo>
                  <a:cubicBezTo>
                    <a:pt x="2389462" y="1275657"/>
                    <a:pt x="2390592" y="1272176"/>
                    <a:pt x="2393026" y="1269675"/>
                  </a:cubicBezTo>
                  <a:cubicBezTo>
                    <a:pt x="2390922" y="1262076"/>
                    <a:pt x="2392060" y="1253945"/>
                    <a:pt x="2396170" y="1247214"/>
                  </a:cubicBezTo>
                  <a:cubicBezTo>
                    <a:pt x="2391625" y="1246413"/>
                    <a:pt x="2388556" y="1242116"/>
                    <a:pt x="2389282" y="1237556"/>
                  </a:cubicBezTo>
                  <a:cubicBezTo>
                    <a:pt x="2390196" y="1233139"/>
                    <a:pt x="2393220" y="1229441"/>
                    <a:pt x="2397368" y="1227674"/>
                  </a:cubicBezTo>
                  <a:cubicBezTo>
                    <a:pt x="2401411" y="1225652"/>
                    <a:pt x="2416984" y="1225652"/>
                    <a:pt x="2413465" y="1217866"/>
                  </a:cubicBezTo>
                  <a:cubicBezTo>
                    <a:pt x="2412454" y="1216241"/>
                    <a:pt x="2411069" y="1214879"/>
                    <a:pt x="2409422" y="1213898"/>
                  </a:cubicBezTo>
                  <a:cubicBezTo>
                    <a:pt x="2404488" y="1209697"/>
                    <a:pt x="2403545" y="1202443"/>
                    <a:pt x="2407251" y="1197127"/>
                  </a:cubicBezTo>
                  <a:cubicBezTo>
                    <a:pt x="2411369" y="1192216"/>
                    <a:pt x="2418690" y="1191579"/>
                    <a:pt x="2423602" y="1195705"/>
                  </a:cubicBezTo>
                  <a:cubicBezTo>
                    <a:pt x="2423714" y="1195802"/>
                    <a:pt x="2423834" y="1195899"/>
                    <a:pt x="2423946" y="1196004"/>
                  </a:cubicBezTo>
                  <a:lnTo>
                    <a:pt x="2421476" y="1215844"/>
                  </a:lnTo>
                  <a:cubicBezTo>
                    <a:pt x="2432781" y="1217866"/>
                    <a:pt x="2441990" y="1207384"/>
                    <a:pt x="2448279" y="1197951"/>
                  </a:cubicBezTo>
                  <a:cubicBezTo>
                    <a:pt x="2466255" y="1170623"/>
                    <a:pt x="2482532" y="1142226"/>
                    <a:pt x="2497019" y="1112899"/>
                  </a:cubicBezTo>
                  <a:cubicBezTo>
                    <a:pt x="2501751" y="1100486"/>
                    <a:pt x="2509469" y="1089435"/>
                    <a:pt x="2519479" y="1080706"/>
                  </a:cubicBezTo>
                  <a:cubicBezTo>
                    <a:pt x="2531683" y="1072096"/>
                    <a:pt x="2549427" y="1070074"/>
                    <a:pt x="2557812" y="1058245"/>
                  </a:cubicBezTo>
                  <a:cubicBezTo>
                    <a:pt x="2560358" y="1054502"/>
                    <a:pt x="2561855" y="1050159"/>
                    <a:pt x="2564027" y="1046191"/>
                  </a:cubicBezTo>
                  <a:cubicBezTo>
                    <a:pt x="2570540" y="1034587"/>
                    <a:pt x="2582669" y="1027249"/>
                    <a:pt x="2593375" y="1019089"/>
                  </a:cubicBezTo>
                  <a:cubicBezTo>
                    <a:pt x="2621256" y="997931"/>
                    <a:pt x="2641958" y="968709"/>
                    <a:pt x="2652671" y="935385"/>
                  </a:cubicBezTo>
                  <a:cubicBezTo>
                    <a:pt x="2656130" y="921295"/>
                    <a:pt x="2661708" y="907818"/>
                    <a:pt x="2669217" y="895405"/>
                  </a:cubicBezTo>
                  <a:cubicBezTo>
                    <a:pt x="2683218" y="874816"/>
                    <a:pt x="2677004" y="847788"/>
                    <a:pt x="2670340" y="824280"/>
                  </a:cubicBezTo>
                  <a:close/>
                </a:path>
              </a:pathLst>
            </a:custGeom>
            <a:solidFill>
              <a:schemeClr val="accent2">
                <a:lumMod val="20000"/>
                <a:lumOff val="80000"/>
              </a:schemeClr>
            </a:solidFill>
            <a:ln w="7486" cap="flat">
              <a:solidFill>
                <a:schemeClr val="bg1"/>
              </a:solidFill>
              <a:prstDash val="solid"/>
              <a:miter/>
            </a:ln>
          </p:spPr>
          <p:txBody>
            <a:bodyPr rtlCol="0" anchor="ctr"/>
            <a:lstStyle/>
            <a:p>
              <a:endParaRPr lang="en-US"/>
            </a:p>
          </p:txBody>
        </p:sp>
        <p:sp>
          <p:nvSpPr>
            <p:cNvPr id="93" name="Freeform 92">
              <a:extLst>
                <a:ext uri="{FF2B5EF4-FFF2-40B4-BE49-F238E27FC236}">
                  <a16:creationId xmlns:a16="http://schemas.microsoft.com/office/drawing/2014/main" id="{D4DCBE87-B804-A14A-AF65-53CC9DF05AE5}"/>
                </a:ext>
              </a:extLst>
            </p:cNvPr>
            <p:cNvSpPr/>
            <p:nvPr/>
          </p:nvSpPr>
          <p:spPr>
            <a:xfrm>
              <a:off x="6274787" y="1553606"/>
              <a:ext cx="916321" cy="735887"/>
            </a:xfrm>
            <a:custGeom>
              <a:avLst/>
              <a:gdLst>
                <a:gd name="connsiteX0" fmla="*/ 336824 w 916321"/>
                <a:gd name="connsiteY0" fmla="*/ 46540 h 735887"/>
                <a:gd name="connsiteX1" fmla="*/ 324171 w 916321"/>
                <a:gd name="connsiteY1" fmla="*/ 26999 h 735887"/>
                <a:gd name="connsiteX2" fmla="*/ 294672 w 916321"/>
                <a:gd name="connsiteY2" fmla="*/ 11127 h 735887"/>
                <a:gd name="connsiteX3" fmla="*/ 263602 w 916321"/>
                <a:gd name="connsiteY3" fmla="*/ 5437 h 735887"/>
                <a:gd name="connsiteX4" fmla="*/ 237098 w 916321"/>
                <a:gd name="connsiteY4" fmla="*/ -103 h 735887"/>
                <a:gd name="connsiteX5" fmla="*/ 242713 w 916321"/>
                <a:gd name="connsiteY5" fmla="*/ 9255 h 735887"/>
                <a:gd name="connsiteX6" fmla="*/ 227739 w 916321"/>
                <a:gd name="connsiteY6" fmla="*/ 11801 h 735887"/>
                <a:gd name="connsiteX7" fmla="*/ 227290 w 916321"/>
                <a:gd name="connsiteY7" fmla="*/ 5961 h 735887"/>
                <a:gd name="connsiteX8" fmla="*/ 214038 w 916321"/>
                <a:gd name="connsiteY8" fmla="*/ 8731 h 735887"/>
                <a:gd name="connsiteX9" fmla="*/ 206551 w 916321"/>
                <a:gd name="connsiteY9" fmla="*/ 19363 h 735887"/>
                <a:gd name="connsiteX10" fmla="*/ 162454 w 916321"/>
                <a:gd name="connsiteY10" fmla="*/ 27898 h 735887"/>
                <a:gd name="connsiteX11" fmla="*/ 154368 w 916321"/>
                <a:gd name="connsiteY11" fmla="*/ 28647 h 735887"/>
                <a:gd name="connsiteX12" fmla="*/ 147854 w 916321"/>
                <a:gd name="connsiteY12" fmla="*/ 32465 h 735887"/>
                <a:gd name="connsiteX13" fmla="*/ 112890 w 916321"/>
                <a:gd name="connsiteY13" fmla="*/ 58669 h 735887"/>
                <a:gd name="connsiteX14" fmla="*/ 125468 w 916321"/>
                <a:gd name="connsiteY14" fmla="*/ 97376 h 735887"/>
                <a:gd name="connsiteX15" fmla="*/ 143886 w 916321"/>
                <a:gd name="connsiteY15" fmla="*/ 113099 h 735887"/>
                <a:gd name="connsiteX16" fmla="*/ 146132 w 916321"/>
                <a:gd name="connsiteY16" fmla="*/ 159742 h 735887"/>
                <a:gd name="connsiteX17" fmla="*/ 120377 w 916321"/>
                <a:gd name="connsiteY17" fmla="*/ 174716 h 735887"/>
                <a:gd name="connsiteX18" fmla="*/ 103008 w 916321"/>
                <a:gd name="connsiteY18" fmla="*/ 173069 h 735887"/>
                <a:gd name="connsiteX19" fmla="*/ 103681 w 916321"/>
                <a:gd name="connsiteY19" fmla="*/ 155774 h 735887"/>
                <a:gd name="connsiteX20" fmla="*/ 75681 w 916321"/>
                <a:gd name="connsiteY20" fmla="*/ 124479 h 735887"/>
                <a:gd name="connsiteX21" fmla="*/ 81296 w 916321"/>
                <a:gd name="connsiteY21" fmla="*/ 110254 h 735887"/>
                <a:gd name="connsiteX22" fmla="*/ 93649 w 916321"/>
                <a:gd name="connsiteY22" fmla="*/ 98649 h 735887"/>
                <a:gd name="connsiteX23" fmla="*/ 102034 w 916321"/>
                <a:gd name="connsiteY23" fmla="*/ 84948 h 735887"/>
                <a:gd name="connsiteX24" fmla="*/ 109521 w 916321"/>
                <a:gd name="connsiteY24" fmla="*/ 83001 h 735887"/>
                <a:gd name="connsiteX25" fmla="*/ 90654 w 916321"/>
                <a:gd name="connsiteY25" fmla="*/ 23705 h 735887"/>
                <a:gd name="connsiteX26" fmla="*/ 86162 w 916321"/>
                <a:gd name="connsiteY26" fmla="*/ 6111 h 735887"/>
                <a:gd name="connsiteX27" fmla="*/ 72087 w 916321"/>
                <a:gd name="connsiteY27" fmla="*/ 34711 h 735887"/>
                <a:gd name="connsiteX28" fmla="*/ 60856 w 916321"/>
                <a:gd name="connsiteY28" fmla="*/ 43171 h 735887"/>
                <a:gd name="connsiteX29" fmla="*/ 59883 w 916321"/>
                <a:gd name="connsiteY29" fmla="*/ 43171 h 735887"/>
                <a:gd name="connsiteX30" fmla="*/ 35551 w 916321"/>
                <a:gd name="connsiteY30" fmla="*/ 63536 h 735887"/>
                <a:gd name="connsiteX31" fmla="*/ 28064 w 916321"/>
                <a:gd name="connsiteY31" fmla="*/ 96627 h 735887"/>
                <a:gd name="connsiteX32" fmla="*/ 28064 w 916321"/>
                <a:gd name="connsiteY32" fmla="*/ 98350 h 735887"/>
                <a:gd name="connsiteX33" fmla="*/ 24770 w 916321"/>
                <a:gd name="connsiteY33" fmla="*/ 116318 h 735887"/>
                <a:gd name="connsiteX34" fmla="*/ 23721 w 916321"/>
                <a:gd name="connsiteY34" fmla="*/ 119088 h 735887"/>
                <a:gd name="connsiteX35" fmla="*/ 23721 w 916321"/>
                <a:gd name="connsiteY35" fmla="*/ 122158 h 735887"/>
                <a:gd name="connsiteX36" fmla="*/ 21850 w 916321"/>
                <a:gd name="connsiteY36" fmla="*/ 127324 h 735887"/>
                <a:gd name="connsiteX37" fmla="*/ -87 w 916321"/>
                <a:gd name="connsiteY37" fmla="*/ 162587 h 735887"/>
                <a:gd name="connsiteX38" fmla="*/ 11293 w 916321"/>
                <a:gd name="connsiteY38" fmla="*/ 158095 h 735887"/>
                <a:gd name="connsiteX39" fmla="*/ 14962 w 916321"/>
                <a:gd name="connsiteY39" fmla="*/ 156598 h 735887"/>
                <a:gd name="connsiteX40" fmla="*/ 17956 w 916321"/>
                <a:gd name="connsiteY40" fmla="*/ 159143 h 735887"/>
                <a:gd name="connsiteX41" fmla="*/ 21625 w 916321"/>
                <a:gd name="connsiteY41" fmla="*/ 169924 h 735887"/>
                <a:gd name="connsiteX42" fmla="*/ 21625 w 916321"/>
                <a:gd name="connsiteY42" fmla="*/ 169924 h 735887"/>
                <a:gd name="connsiteX43" fmla="*/ 29561 w 916321"/>
                <a:gd name="connsiteY43" fmla="*/ 168427 h 735887"/>
                <a:gd name="connsiteX44" fmla="*/ 33305 w 916321"/>
                <a:gd name="connsiteY44" fmla="*/ 169774 h 735887"/>
                <a:gd name="connsiteX45" fmla="*/ 39594 w 916321"/>
                <a:gd name="connsiteY45" fmla="*/ 189690 h 735887"/>
                <a:gd name="connsiteX46" fmla="*/ 44310 w 916321"/>
                <a:gd name="connsiteY46" fmla="*/ 205787 h 735887"/>
                <a:gd name="connsiteX47" fmla="*/ 48129 w 916321"/>
                <a:gd name="connsiteY47" fmla="*/ 209530 h 735887"/>
                <a:gd name="connsiteX48" fmla="*/ 50075 w 916321"/>
                <a:gd name="connsiteY48" fmla="*/ 211327 h 735887"/>
                <a:gd name="connsiteX49" fmla="*/ 63851 w 916321"/>
                <a:gd name="connsiteY49" fmla="*/ 242622 h 735887"/>
                <a:gd name="connsiteX50" fmla="*/ 60557 w 916321"/>
                <a:gd name="connsiteY50" fmla="*/ 251082 h 735887"/>
                <a:gd name="connsiteX51" fmla="*/ 56065 w 916321"/>
                <a:gd name="connsiteY51" fmla="*/ 252954 h 735887"/>
                <a:gd name="connsiteX52" fmla="*/ 55166 w 916321"/>
                <a:gd name="connsiteY52" fmla="*/ 252954 h 735887"/>
                <a:gd name="connsiteX53" fmla="*/ 49177 w 916321"/>
                <a:gd name="connsiteY53" fmla="*/ 262013 h 735887"/>
                <a:gd name="connsiteX54" fmla="*/ 52771 w 916321"/>
                <a:gd name="connsiteY54" fmla="*/ 276088 h 735887"/>
                <a:gd name="connsiteX55" fmla="*/ 54418 w 916321"/>
                <a:gd name="connsiteY55" fmla="*/ 279008 h 735887"/>
                <a:gd name="connsiteX56" fmla="*/ 59584 w 916321"/>
                <a:gd name="connsiteY56" fmla="*/ 278260 h 735887"/>
                <a:gd name="connsiteX57" fmla="*/ 66472 w 916321"/>
                <a:gd name="connsiteY57" fmla="*/ 276762 h 735887"/>
                <a:gd name="connsiteX58" fmla="*/ 79649 w 916321"/>
                <a:gd name="connsiteY58" fmla="*/ 285297 h 735887"/>
                <a:gd name="connsiteX59" fmla="*/ 82943 w 916321"/>
                <a:gd name="connsiteY59" fmla="*/ 294656 h 735887"/>
                <a:gd name="connsiteX60" fmla="*/ 83766 w 916321"/>
                <a:gd name="connsiteY60" fmla="*/ 297651 h 735887"/>
                <a:gd name="connsiteX61" fmla="*/ 93649 w 916321"/>
                <a:gd name="connsiteY61" fmla="*/ 307159 h 735887"/>
                <a:gd name="connsiteX62" fmla="*/ 95296 w 916321"/>
                <a:gd name="connsiteY62" fmla="*/ 306485 h 735887"/>
                <a:gd name="connsiteX63" fmla="*/ 98066 w 916321"/>
                <a:gd name="connsiteY63" fmla="*/ 305437 h 735887"/>
                <a:gd name="connsiteX64" fmla="*/ 106152 w 916321"/>
                <a:gd name="connsiteY64" fmla="*/ 305437 h 735887"/>
                <a:gd name="connsiteX65" fmla="*/ 116259 w 916321"/>
                <a:gd name="connsiteY65" fmla="*/ 307084 h 735887"/>
                <a:gd name="connsiteX66" fmla="*/ 163053 w 916321"/>
                <a:gd name="connsiteY66" fmla="*/ 306111 h 735887"/>
                <a:gd name="connsiteX67" fmla="*/ 164101 w 916321"/>
                <a:gd name="connsiteY67" fmla="*/ 305587 h 735887"/>
                <a:gd name="connsiteX68" fmla="*/ 172037 w 916321"/>
                <a:gd name="connsiteY68" fmla="*/ 303191 h 735887"/>
                <a:gd name="connsiteX69" fmla="*/ 181396 w 916321"/>
                <a:gd name="connsiteY69" fmla="*/ 306111 h 735887"/>
                <a:gd name="connsiteX70" fmla="*/ 182144 w 916321"/>
                <a:gd name="connsiteY70" fmla="*/ 306560 h 735887"/>
                <a:gd name="connsiteX71" fmla="*/ 199739 w 916321"/>
                <a:gd name="connsiteY71" fmla="*/ 312774 h 735887"/>
                <a:gd name="connsiteX72" fmla="*/ 204380 w 916321"/>
                <a:gd name="connsiteY72" fmla="*/ 312175 h 735887"/>
                <a:gd name="connsiteX73" fmla="*/ 215162 w 916321"/>
                <a:gd name="connsiteY73" fmla="*/ 312175 h 735887"/>
                <a:gd name="connsiteX74" fmla="*/ 227290 w 916321"/>
                <a:gd name="connsiteY74" fmla="*/ 322432 h 735887"/>
                <a:gd name="connsiteX75" fmla="*/ 261131 w 916321"/>
                <a:gd name="connsiteY75" fmla="*/ 369525 h 735887"/>
                <a:gd name="connsiteX76" fmla="*/ 266147 w 916321"/>
                <a:gd name="connsiteY76" fmla="*/ 367803 h 735887"/>
                <a:gd name="connsiteX77" fmla="*/ 269666 w 916321"/>
                <a:gd name="connsiteY77" fmla="*/ 367803 h 735887"/>
                <a:gd name="connsiteX78" fmla="*/ 271987 w 916321"/>
                <a:gd name="connsiteY78" fmla="*/ 370199 h 735887"/>
                <a:gd name="connsiteX79" fmla="*/ 273035 w 916321"/>
                <a:gd name="connsiteY79" fmla="*/ 373942 h 735887"/>
                <a:gd name="connsiteX80" fmla="*/ 279624 w 916321"/>
                <a:gd name="connsiteY80" fmla="*/ 368627 h 735887"/>
                <a:gd name="connsiteX81" fmla="*/ 280148 w 916321"/>
                <a:gd name="connsiteY81" fmla="*/ 367953 h 735887"/>
                <a:gd name="connsiteX82" fmla="*/ 284939 w 916321"/>
                <a:gd name="connsiteY82" fmla="*/ 363760 h 735887"/>
                <a:gd name="connsiteX83" fmla="*/ 291453 w 916321"/>
                <a:gd name="connsiteY83" fmla="*/ 362787 h 735887"/>
                <a:gd name="connsiteX84" fmla="*/ 353669 w 916321"/>
                <a:gd name="connsiteY84" fmla="*/ 364509 h 735887"/>
                <a:gd name="connsiteX85" fmla="*/ 362654 w 916321"/>
                <a:gd name="connsiteY85" fmla="*/ 362263 h 735887"/>
                <a:gd name="connsiteX86" fmla="*/ 363252 w 916321"/>
                <a:gd name="connsiteY86" fmla="*/ 360840 h 735887"/>
                <a:gd name="connsiteX87" fmla="*/ 369242 w 916321"/>
                <a:gd name="connsiteY87" fmla="*/ 354776 h 735887"/>
                <a:gd name="connsiteX88" fmla="*/ 373584 w 916321"/>
                <a:gd name="connsiteY88" fmla="*/ 355375 h 735887"/>
                <a:gd name="connsiteX89" fmla="*/ 390205 w 916321"/>
                <a:gd name="connsiteY89" fmla="*/ 361664 h 735887"/>
                <a:gd name="connsiteX90" fmla="*/ 394248 w 916321"/>
                <a:gd name="connsiteY90" fmla="*/ 363685 h 735887"/>
                <a:gd name="connsiteX91" fmla="*/ 397917 w 916321"/>
                <a:gd name="connsiteY91" fmla="*/ 368402 h 735887"/>
                <a:gd name="connsiteX92" fmla="*/ 401660 w 916321"/>
                <a:gd name="connsiteY92" fmla="*/ 384424 h 735887"/>
                <a:gd name="connsiteX93" fmla="*/ 392451 w 916321"/>
                <a:gd name="connsiteY93" fmla="*/ 395205 h 735887"/>
                <a:gd name="connsiteX94" fmla="*/ 390879 w 916321"/>
                <a:gd name="connsiteY94" fmla="*/ 396478 h 735887"/>
                <a:gd name="connsiteX95" fmla="*/ 390879 w 916321"/>
                <a:gd name="connsiteY95" fmla="*/ 397975 h 735887"/>
                <a:gd name="connsiteX96" fmla="*/ 391403 w 916321"/>
                <a:gd name="connsiteY96" fmla="*/ 411601 h 735887"/>
                <a:gd name="connsiteX97" fmla="*/ 390654 w 916321"/>
                <a:gd name="connsiteY97" fmla="*/ 417292 h 735887"/>
                <a:gd name="connsiteX98" fmla="*/ 386162 w 916321"/>
                <a:gd name="connsiteY98" fmla="*/ 422233 h 735887"/>
                <a:gd name="connsiteX99" fmla="*/ 371188 w 916321"/>
                <a:gd name="connsiteY99" fmla="*/ 433164 h 735887"/>
                <a:gd name="connsiteX100" fmla="*/ 375756 w 916321"/>
                <a:gd name="connsiteY100" fmla="*/ 498225 h 735887"/>
                <a:gd name="connsiteX101" fmla="*/ 389232 w 916321"/>
                <a:gd name="connsiteY101" fmla="*/ 527798 h 735887"/>
                <a:gd name="connsiteX102" fmla="*/ 394547 w 916321"/>
                <a:gd name="connsiteY102" fmla="*/ 528996 h 735887"/>
                <a:gd name="connsiteX103" fmla="*/ 397318 w 916321"/>
                <a:gd name="connsiteY103" fmla="*/ 531017 h 735887"/>
                <a:gd name="connsiteX104" fmla="*/ 409896 w 916321"/>
                <a:gd name="connsiteY104" fmla="*/ 555574 h 735887"/>
                <a:gd name="connsiteX105" fmla="*/ 408923 w 916321"/>
                <a:gd name="connsiteY105" fmla="*/ 560291 h 735887"/>
                <a:gd name="connsiteX106" fmla="*/ 371488 w 916321"/>
                <a:gd name="connsiteY106" fmla="*/ 591661 h 735887"/>
                <a:gd name="connsiteX107" fmla="*/ 385638 w 916321"/>
                <a:gd name="connsiteY107" fmla="*/ 591661 h 735887"/>
                <a:gd name="connsiteX108" fmla="*/ 389232 w 916321"/>
                <a:gd name="connsiteY108" fmla="*/ 594132 h 735887"/>
                <a:gd name="connsiteX109" fmla="*/ 391553 w 916321"/>
                <a:gd name="connsiteY109" fmla="*/ 600346 h 735887"/>
                <a:gd name="connsiteX110" fmla="*/ 393574 w 916321"/>
                <a:gd name="connsiteY110" fmla="*/ 600346 h 735887"/>
                <a:gd name="connsiteX111" fmla="*/ 396270 w 916321"/>
                <a:gd name="connsiteY111" fmla="*/ 601469 h 735887"/>
                <a:gd name="connsiteX112" fmla="*/ 416334 w 916321"/>
                <a:gd name="connsiteY112" fmla="*/ 621459 h 735887"/>
                <a:gd name="connsiteX113" fmla="*/ 417457 w 916321"/>
                <a:gd name="connsiteY113" fmla="*/ 624154 h 735887"/>
                <a:gd name="connsiteX114" fmla="*/ 417457 w 916321"/>
                <a:gd name="connsiteY114" fmla="*/ 630144 h 735887"/>
                <a:gd name="connsiteX115" fmla="*/ 422249 w 916321"/>
                <a:gd name="connsiteY115" fmla="*/ 636358 h 735887"/>
                <a:gd name="connsiteX116" fmla="*/ 422923 w 916321"/>
                <a:gd name="connsiteY116" fmla="*/ 637631 h 735887"/>
                <a:gd name="connsiteX117" fmla="*/ 440368 w 916321"/>
                <a:gd name="connsiteY117" fmla="*/ 697975 h 735887"/>
                <a:gd name="connsiteX118" fmla="*/ 473909 w 916321"/>
                <a:gd name="connsiteY118" fmla="*/ 728522 h 735887"/>
                <a:gd name="connsiteX119" fmla="*/ 488883 w 916321"/>
                <a:gd name="connsiteY119" fmla="*/ 728522 h 735887"/>
                <a:gd name="connsiteX120" fmla="*/ 492027 w 916321"/>
                <a:gd name="connsiteY120" fmla="*/ 726126 h 735887"/>
                <a:gd name="connsiteX121" fmla="*/ 494872 w 916321"/>
                <a:gd name="connsiteY121" fmla="*/ 725377 h 735887"/>
                <a:gd name="connsiteX122" fmla="*/ 494872 w 916321"/>
                <a:gd name="connsiteY122" fmla="*/ 725377 h 735887"/>
                <a:gd name="connsiteX123" fmla="*/ 503182 w 916321"/>
                <a:gd name="connsiteY123" fmla="*/ 715495 h 735887"/>
                <a:gd name="connsiteX124" fmla="*/ 520477 w 916321"/>
                <a:gd name="connsiteY124" fmla="*/ 712275 h 735887"/>
                <a:gd name="connsiteX125" fmla="*/ 532531 w 916321"/>
                <a:gd name="connsiteY125" fmla="*/ 720586 h 735887"/>
                <a:gd name="connsiteX126" fmla="*/ 532531 w 916321"/>
                <a:gd name="connsiteY126" fmla="*/ 725078 h 735887"/>
                <a:gd name="connsiteX127" fmla="*/ 526092 w 916321"/>
                <a:gd name="connsiteY127" fmla="*/ 734811 h 735887"/>
                <a:gd name="connsiteX128" fmla="*/ 528862 w 916321"/>
                <a:gd name="connsiteY128" fmla="*/ 735784 h 735887"/>
                <a:gd name="connsiteX129" fmla="*/ 536349 w 916321"/>
                <a:gd name="connsiteY129" fmla="*/ 729046 h 735887"/>
                <a:gd name="connsiteX130" fmla="*/ 535975 w 916321"/>
                <a:gd name="connsiteY130" fmla="*/ 727773 h 735887"/>
                <a:gd name="connsiteX131" fmla="*/ 535975 w 916321"/>
                <a:gd name="connsiteY131" fmla="*/ 719687 h 735887"/>
                <a:gd name="connsiteX132" fmla="*/ 539793 w 916321"/>
                <a:gd name="connsiteY132" fmla="*/ 717217 h 735887"/>
                <a:gd name="connsiteX133" fmla="*/ 549077 w 916321"/>
                <a:gd name="connsiteY133" fmla="*/ 717217 h 735887"/>
                <a:gd name="connsiteX134" fmla="*/ 550050 w 916321"/>
                <a:gd name="connsiteY134" fmla="*/ 717217 h 735887"/>
                <a:gd name="connsiteX135" fmla="*/ 550050 w 916321"/>
                <a:gd name="connsiteY135" fmla="*/ 707484 h 735887"/>
                <a:gd name="connsiteX136" fmla="*/ 551398 w 916321"/>
                <a:gd name="connsiteY136" fmla="*/ 704564 h 735887"/>
                <a:gd name="connsiteX137" fmla="*/ 554468 w 916321"/>
                <a:gd name="connsiteY137" fmla="*/ 703665 h 735887"/>
                <a:gd name="connsiteX138" fmla="*/ 561955 w 916321"/>
                <a:gd name="connsiteY138" fmla="*/ 704264 h 735887"/>
                <a:gd name="connsiteX139" fmla="*/ 575132 w 916321"/>
                <a:gd name="connsiteY139" fmla="*/ 691911 h 735887"/>
                <a:gd name="connsiteX140" fmla="*/ 579624 w 916321"/>
                <a:gd name="connsiteY140" fmla="*/ 691462 h 735887"/>
                <a:gd name="connsiteX141" fmla="*/ 582993 w 916321"/>
                <a:gd name="connsiteY141" fmla="*/ 693334 h 735887"/>
                <a:gd name="connsiteX142" fmla="*/ 604255 w 916321"/>
                <a:gd name="connsiteY142" fmla="*/ 677162 h 735887"/>
                <a:gd name="connsiteX143" fmla="*/ 609676 w 916321"/>
                <a:gd name="connsiteY143" fmla="*/ 678120 h 735887"/>
                <a:gd name="connsiteX144" fmla="*/ 609796 w 916321"/>
                <a:gd name="connsiteY144" fmla="*/ 682402 h 735887"/>
                <a:gd name="connsiteX145" fmla="*/ 609796 w 916321"/>
                <a:gd name="connsiteY145" fmla="*/ 682402 h 735887"/>
                <a:gd name="connsiteX146" fmla="*/ 612566 w 916321"/>
                <a:gd name="connsiteY146" fmla="*/ 679932 h 735887"/>
                <a:gd name="connsiteX147" fmla="*/ 623347 w 916321"/>
                <a:gd name="connsiteY147" fmla="*/ 674092 h 735887"/>
                <a:gd name="connsiteX148" fmla="*/ 625444 w 916321"/>
                <a:gd name="connsiteY148" fmla="*/ 654476 h 735887"/>
                <a:gd name="connsiteX149" fmla="*/ 626567 w 916321"/>
                <a:gd name="connsiteY149" fmla="*/ 652156 h 735887"/>
                <a:gd name="connsiteX150" fmla="*/ 628888 w 916321"/>
                <a:gd name="connsiteY150" fmla="*/ 649909 h 735887"/>
                <a:gd name="connsiteX151" fmla="*/ 631358 w 916321"/>
                <a:gd name="connsiteY151" fmla="*/ 646690 h 735887"/>
                <a:gd name="connsiteX152" fmla="*/ 634203 w 916321"/>
                <a:gd name="connsiteY152" fmla="*/ 645193 h 735887"/>
                <a:gd name="connsiteX153" fmla="*/ 653969 w 916321"/>
                <a:gd name="connsiteY153" fmla="*/ 643695 h 735887"/>
                <a:gd name="connsiteX154" fmla="*/ 654493 w 916321"/>
                <a:gd name="connsiteY154" fmla="*/ 642198 h 735887"/>
                <a:gd name="connsiteX155" fmla="*/ 659135 w 916321"/>
                <a:gd name="connsiteY155" fmla="*/ 636658 h 735887"/>
                <a:gd name="connsiteX156" fmla="*/ 667146 w 916321"/>
                <a:gd name="connsiteY156" fmla="*/ 635834 h 735887"/>
                <a:gd name="connsiteX157" fmla="*/ 671862 w 916321"/>
                <a:gd name="connsiteY157" fmla="*/ 635834 h 735887"/>
                <a:gd name="connsiteX158" fmla="*/ 671862 w 916321"/>
                <a:gd name="connsiteY158" fmla="*/ 625203 h 735887"/>
                <a:gd name="connsiteX159" fmla="*/ 632930 w 916321"/>
                <a:gd name="connsiteY159" fmla="*/ 624080 h 735887"/>
                <a:gd name="connsiteX160" fmla="*/ 629337 w 916321"/>
                <a:gd name="connsiteY160" fmla="*/ 621085 h 735887"/>
                <a:gd name="connsiteX161" fmla="*/ 627315 w 916321"/>
                <a:gd name="connsiteY161" fmla="*/ 608432 h 735887"/>
                <a:gd name="connsiteX162" fmla="*/ 629711 w 916321"/>
                <a:gd name="connsiteY162" fmla="*/ 601619 h 735887"/>
                <a:gd name="connsiteX163" fmla="*/ 612267 w 916321"/>
                <a:gd name="connsiteY163" fmla="*/ 572570 h 735887"/>
                <a:gd name="connsiteX164" fmla="*/ 613165 w 916321"/>
                <a:gd name="connsiteY164" fmla="*/ 550558 h 735887"/>
                <a:gd name="connsiteX165" fmla="*/ 616384 w 916321"/>
                <a:gd name="connsiteY165" fmla="*/ 544045 h 735887"/>
                <a:gd name="connsiteX166" fmla="*/ 591228 w 916321"/>
                <a:gd name="connsiteY166" fmla="*/ 525926 h 735887"/>
                <a:gd name="connsiteX167" fmla="*/ 572810 w 916321"/>
                <a:gd name="connsiteY167" fmla="*/ 499947 h 735887"/>
                <a:gd name="connsiteX168" fmla="*/ 572810 w 916321"/>
                <a:gd name="connsiteY168" fmla="*/ 496578 h 735887"/>
                <a:gd name="connsiteX169" fmla="*/ 575281 w 916321"/>
                <a:gd name="connsiteY169" fmla="*/ 494257 h 735887"/>
                <a:gd name="connsiteX170" fmla="*/ 589507 w 916321"/>
                <a:gd name="connsiteY170" fmla="*/ 495979 h 735887"/>
                <a:gd name="connsiteX171" fmla="*/ 597667 w 916321"/>
                <a:gd name="connsiteY171" fmla="*/ 503466 h 735887"/>
                <a:gd name="connsiteX172" fmla="*/ 624021 w 916321"/>
                <a:gd name="connsiteY172" fmla="*/ 503466 h 735887"/>
                <a:gd name="connsiteX173" fmla="*/ 627165 w 916321"/>
                <a:gd name="connsiteY173" fmla="*/ 505113 h 735887"/>
                <a:gd name="connsiteX174" fmla="*/ 634652 w 916321"/>
                <a:gd name="connsiteY174" fmla="*/ 516343 h 735887"/>
                <a:gd name="connsiteX175" fmla="*/ 638396 w 916321"/>
                <a:gd name="connsiteY175" fmla="*/ 514921 h 735887"/>
                <a:gd name="connsiteX176" fmla="*/ 649402 w 916321"/>
                <a:gd name="connsiteY176" fmla="*/ 516867 h 735887"/>
                <a:gd name="connsiteX177" fmla="*/ 652322 w 916321"/>
                <a:gd name="connsiteY177" fmla="*/ 510279 h 735887"/>
                <a:gd name="connsiteX178" fmla="*/ 656589 w 916321"/>
                <a:gd name="connsiteY178" fmla="*/ 510279 h 735887"/>
                <a:gd name="connsiteX179" fmla="*/ 667445 w 916321"/>
                <a:gd name="connsiteY179" fmla="*/ 522482 h 735887"/>
                <a:gd name="connsiteX180" fmla="*/ 666621 w 916321"/>
                <a:gd name="connsiteY180" fmla="*/ 518365 h 735887"/>
                <a:gd name="connsiteX181" fmla="*/ 668568 w 916321"/>
                <a:gd name="connsiteY181" fmla="*/ 514172 h 735887"/>
                <a:gd name="connsiteX182" fmla="*/ 681595 w 916321"/>
                <a:gd name="connsiteY182" fmla="*/ 512824 h 735887"/>
                <a:gd name="connsiteX183" fmla="*/ 690954 w 916321"/>
                <a:gd name="connsiteY183" fmla="*/ 516118 h 735887"/>
                <a:gd name="connsiteX184" fmla="*/ 693724 w 916321"/>
                <a:gd name="connsiteY184" fmla="*/ 520760 h 735887"/>
                <a:gd name="connsiteX185" fmla="*/ 692676 w 916321"/>
                <a:gd name="connsiteY185" fmla="*/ 525028 h 735887"/>
                <a:gd name="connsiteX186" fmla="*/ 696270 w 916321"/>
                <a:gd name="connsiteY186" fmla="*/ 526151 h 735887"/>
                <a:gd name="connsiteX187" fmla="*/ 698141 w 916321"/>
                <a:gd name="connsiteY187" fmla="*/ 527498 h 735887"/>
                <a:gd name="connsiteX188" fmla="*/ 703682 w 916321"/>
                <a:gd name="connsiteY188" fmla="*/ 534536 h 735887"/>
                <a:gd name="connsiteX189" fmla="*/ 711842 w 916321"/>
                <a:gd name="connsiteY189" fmla="*/ 527049 h 735887"/>
                <a:gd name="connsiteX190" fmla="*/ 715361 w 916321"/>
                <a:gd name="connsiteY190" fmla="*/ 527498 h 735887"/>
                <a:gd name="connsiteX191" fmla="*/ 712816 w 916321"/>
                <a:gd name="connsiteY191" fmla="*/ 513573 h 735887"/>
                <a:gd name="connsiteX192" fmla="*/ 713639 w 916321"/>
                <a:gd name="connsiteY192" fmla="*/ 510279 h 735887"/>
                <a:gd name="connsiteX193" fmla="*/ 716859 w 916321"/>
                <a:gd name="connsiteY193" fmla="*/ 508931 h 735887"/>
                <a:gd name="connsiteX194" fmla="*/ 728014 w 916321"/>
                <a:gd name="connsiteY194" fmla="*/ 509755 h 735887"/>
                <a:gd name="connsiteX195" fmla="*/ 742239 w 916321"/>
                <a:gd name="connsiteY195" fmla="*/ 499048 h 735887"/>
                <a:gd name="connsiteX196" fmla="*/ 746507 w 916321"/>
                <a:gd name="connsiteY196" fmla="*/ 499048 h 735887"/>
                <a:gd name="connsiteX197" fmla="*/ 757962 w 916321"/>
                <a:gd name="connsiteY197" fmla="*/ 505936 h 735887"/>
                <a:gd name="connsiteX198" fmla="*/ 760807 w 916321"/>
                <a:gd name="connsiteY198" fmla="*/ 501070 h 735887"/>
                <a:gd name="connsiteX199" fmla="*/ 764999 w 916321"/>
                <a:gd name="connsiteY199" fmla="*/ 499273 h 735887"/>
                <a:gd name="connsiteX200" fmla="*/ 778251 w 916321"/>
                <a:gd name="connsiteY200" fmla="*/ 502193 h 735887"/>
                <a:gd name="connsiteX201" fmla="*/ 787984 w 916321"/>
                <a:gd name="connsiteY201" fmla="*/ 492161 h 735887"/>
                <a:gd name="connsiteX202" fmla="*/ 791802 w 916321"/>
                <a:gd name="connsiteY202" fmla="*/ 491112 h 735887"/>
                <a:gd name="connsiteX203" fmla="*/ 797717 w 916321"/>
                <a:gd name="connsiteY203" fmla="*/ 492909 h 735887"/>
                <a:gd name="connsiteX204" fmla="*/ 801236 w 916321"/>
                <a:gd name="connsiteY204" fmla="*/ 485048 h 735887"/>
                <a:gd name="connsiteX205" fmla="*/ 804755 w 916321"/>
                <a:gd name="connsiteY205" fmla="*/ 482802 h 735887"/>
                <a:gd name="connsiteX206" fmla="*/ 811343 w 916321"/>
                <a:gd name="connsiteY206" fmla="*/ 482802 h 735887"/>
                <a:gd name="connsiteX207" fmla="*/ 811343 w 916321"/>
                <a:gd name="connsiteY207" fmla="*/ 479133 h 735887"/>
                <a:gd name="connsiteX208" fmla="*/ 812990 w 916321"/>
                <a:gd name="connsiteY208" fmla="*/ 475989 h 735887"/>
                <a:gd name="connsiteX209" fmla="*/ 816434 w 916321"/>
                <a:gd name="connsiteY209" fmla="*/ 475465 h 735887"/>
                <a:gd name="connsiteX210" fmla="*/ 829012 w 916321"/>
                <a:gd name="connsiteY210" fmla="*/ 479807 h 735887"/>
                <a:gd name="connsiteX211" fmla="*/ 842189 w 916321"/>
                <a:gd name="connsiteY211" fmla="*/ 473892 h 735887"/>
                <a:gd name="connsiteX212" fmla="*/ 842189 w 916321"/>
                <a:gd name="connsiteY212" fmla="*/ 466855 h 735887"/>
                <a:gd name="connsiteX213" fmla="*/ 844735 w 916321"/>
                <a:gd name="connsiteY213" fmla="*/ 463261 h 735887"/>
                <a:gd name="connsiteX214" fmla="*/ 853569 w 916321"/>
                <a:gd name="connsiteY214" fmla="*/ 460191 h 735887"/>
                <a:gd name="connsiteX215" fmla="*/ 862029 w 916321"/>
                <a:gd name="connsiteY215" fmla="*/ 449785 h 735887"/>
                <a:gd name="connsiteX216" fmla="*/ 807450 w 916321"/>
                <a:gd name="connsiteY216" fmla="*/ 386221 h 735887"/>
                <a:gd name="connsiteX217" fmla="*/ 806552 w 916321"/>
                <a:gd name="connsiteY217" fmla="*/ 382852 h 735887"/>
                <a:gd name="connsiteX218" fmla="*/ 808723 w 916321"/>
                <a:gd name="connsiteY218" fmla="*/ 380156 h 735887"/>
                <a:gd name="connsiteX219" fmla="*/ 826916 w 916321"/>
                <a:gd name="connsiteY219" fmla="*/ 369151 h 735887"/>
                <a:gd name="connsiteX220" fmla="*/ 824670 w 916321"/>
                <a:gd name="connsiteY220" fmla="*/ 351781 h 735887"/>
                <a:gd name="connsiteX221" fmla="*/ 824670 w 916321"/>
                <a:gd name="connsiteY221" fmla="*/ 351781 h 735887"/>
                <a:gd name="connsiteX222" fmla="*/ 819055 w 916321"/>
                <a:gd name="connsiteY222" fmla="*/ 347813 h 735887"/>
                <a:gd name="connsiteX223" fmla="*/ 819654 w 916321"/>
                <a:gd name="connsiteY223" fmla="*/ 342872 h 735887"/>
                <a:gd name="connsiteX224" fmla="*/ 822873 w 916321"/>
                <a:gd name="connsiteY224" fmla="*/ 336583 h 735887"/>
                <a:gd name="connsiteX225" fmla="*/ 824071 w 916321"/>
                <a:gd name="connsiteY225" fmla="*/ 330743 h 735887"/>
                <a:gd name="connsiteX226" fmla="*/ 828413 w 916321"/>
                <a:gd name="connsiteY226" fmla="*/ 327748 h 735887"/>
                <a:gd name="connsiteX227" fmla="*/ 840168 w 916321"/>
                <a:gd name="connsiteY227" fmla="*/ 329470 h 735887"/>
                <a:gd name="connsiteX228" fmla="*/ 842339 w 916321"/>
                <a:gd name="connsiteY228" fmla="*/ 325577 h 735887"/>
                <a:gd name="connsiteX229" fmla="*/ 846606 w 916321"/>
                <a:gd name="connsiteY229" fmla="*/ 323780 h 735887"/>
                <a:gd name="connsiteX230" fmla="*/ 852746 w 916321"/>
                <a:gd name="connsiteY230" fmla="*/ 325053 h 735887"/>
                <a:gd name="connsiteX231" fmla="*/ 856340 w 916321"/>
                <a:gd name="connsiteY231" fmla="*/ 325802 h 735887"/>
                <a:gd name="connsiteX232" fmla="*/ 857837 w 916321"/>
                <a:gd name="connsiteY232" fmla="*/ 323406 h 735887"/>
                <a:gd name="connsiteX233" fmla="*/ 859634 w 916321"/>
                <a:gd name="connsiteY233" fmla="*/ 321908 h 735887"/>
                <a:gd name="connsiteX234" fmla="*/ 871463 w 916321"/>
                <a:gd name="connsiteY234" fmla="*/ 317117 h 735887"/>
                <a:gd name="connsiteX235" fmla="*/ 878950 w 916321"/>
                <a:gd name="connsiteY235" fmla="*/ 315470 h 735887"/>
                <a:gd name="connsiteX236" fmla="*/ 882244 w 916321"/>
                <a:gd name="connsiteY236" fmla="*/ 309780 h 735887"/>
                <a:gd name="connsiteX237" fmla="*/ 881271 w 916321"/>
                <a:gd name="connsiteY237" fmla="*/ 308057 h 735887"/>
                <a:gd name="connsiteX238" fmla="*/ 880672 w 916321"/>
                <a:gd name="connsiteY238" fmla="*/ 305662 h 735887"/>
                <a:gd name="connsiteX239" fmla="*/ 876479 w 916321"/>
                <a:gd name="connsiteY239" fmla="*/ 305662 h 735887"/>
                <a:gd name="connsiteX240" fmla="*/ 876479 w 916321"/>
                <a:gd name="connsiteY240" fmla="*/ 307833 h 735887"/>
                <a:gd name="connsiteX241" fmla="*/ 872653 w 916321"/>
                <a:gd name="connsiteY241" fmla="*/ 311644 h 735887"/>
                <a:gd name="connsiteX242" fmla="*/ 869965 w 916321"/>
                <a:gd name="connsiteY242" fmla="*/ 310528 h 735887"/>
                <a:gd name="connsiteX243" fmla="*/ 862479 w 916321"/>
                <a:gd name="connsiteY243" fmla="*/ 303041 h 735887"/>
                <a:gd name="connsiteX244" fmla="*/ 861356 w 916321"/>
                <a:gd name="connsiteY244" fmla="*/ 299972 h 735887"/>
                <a:gd name="connsiteX245" fmla="*/ 862254 w 916321"/>
                <a:gd name="connsiteY245" fmla="*/ 290688 h 735887"/>
                <a:gd name="connsiteX246" fmla="*/ 854168 w 916321"/>
                <a:gd name="connsiteY246" fmla="*/ 280955 h 735887"/>
                <a:gd name="connsiteX247" fmla="*/ 853420 w 916321"/>
                <a:gd name="connsiteY247" fmla="*/ 277661 h 735887"/>
                <a:gd name="connsiteX248" fmla="*/ 855591 w 916321"/>
                <a:gd name="connsiteY248" fmla="*/ 274966 h 735887"/>
                <a:gd name="connsiteX249" fmla="*/ 863078 w 916321"/>
                <a:gd name="connsiteY249" fmla="*/ 271372 h 735887"/>
                <a:gd name="connsiteX250" fmla="*/ 865998 w 916321"/>
                <a:gd name="connsiteY250" fmla="*/ 258869 h 735887"/>
                <a:gd name="connsiteX251" fmla="*/ 869591 w 916321"/>
                <a:gd name="connsiteY251" fmla="*/ 255949 h 735887"/>
                <a:gd name="connsiteX252" fmla="*/ 882394 w 916321"/>
                <a:gd name="connsiteY252" fmla="*/ 255275 h 735887"/>
                <a:gd name="connsiteX253" fmla="*/ 897892 w 916321"/>
                <a:gd name="connsiteY253" fmla="*/ 243446 h 735887"/>
                <a:gd name="connsiteX254" fmla="*/ 900587 w 916321"/>
                <a:gd name="connsiteY254" fmla="*/ 242173 h 735887"/>
                <a:gd name="connsiteX255" fmla="*/ 901560 w 916321"/>
                <a:gd name="connsiteY255" fmla="*/ 242173 h 735887"/>
                <a:gd name="connsiteX256" fmla="*/ 905079 w 916321"/>
                <a:gd name="connsiteY256" fmla="*/ 234237 h 735887"/>
                <a:gd name="connsiteX257" fmla="*/ 906502 w 916321"/>
                <a:gd name="connsiteY257" fmla="*/ 232590 h 735887"/>
                <a:gd name="connsiteX258" fmla="*/ 916235 w 916321"/>
                <a:gd name="connsiteY258" fmla="*/ 226151 h 735887"/>
                <a:gd name="connsiteX259" fmla="*/ 910545 w 916321"/>
                <a:gd name="connsiteY259" fmla="*/ 217316 h 735887"/>
                <a:gd name="connsiteX260" fmla="*/ 905678 w 916321"/>
                <a:gd name="connsiteY260" fmla="*/ 214322 h 735887"/>
                <a:gd name="connsiteX261" fmla="*/ 894148 w 916321"/>
                <a:gd name="connsiteY261" fmla="*/ 203465 h 735887"/>
                <a:gd name="connsiteX262" fmla="*/ 876030 w 916321"/>
                <a:gd name="connsiteY262" fmla="*/ 208033 h 735887"/>
                <a:gd name="connsiteX263" fmla="*/ 873110 w 916321"/>
                <a:gd name="connsiteY263" fmla="*/ 211776 h 735887"/>
                <a:gd name="connsiteX264" fmla="*/ 864725 w 916321"/>
                <a:gd name="connsiteY264" fmla="*/ 210578 h 735887"/>
                <a:gd name="connsiteX265" fmla="*/ 857238 w 916321"/>
                <a:gd name="connsiteY265" fmla="*/ 205262 h 735887"/>
                <a:gd name="connsiteX266" fmla="*/ 839269 w 916321"/>
                <a:gd name="connsiteY266" fmla="*/ 201893 h 735887"/>
                <a:gd name="connsiteX267" fmla="*/ 861730 w 916321"/>
                <a:gd name="connsiteY267" fmla="*/ 200396 h 735887"/>
                <a:gd name="connsiteX268" fmla="*/ 851323 w 916321"/>
                <a:gd name="connsiteY268" fmla="*/ 166256 h 735887"/>
                <a:gd name="connsiteX269" fmla="*/ 840093 w 916321"/>
                <a:gd name="connsiteY269" fmla="*/ 161090 h 735887"/>
                <a:gd name="connsiteX270" fmla="*/ 850350 w 916321"/>
                <a:gd name="connsiteY270" fmla="*/ 156073 h 735887"/>
                <a:gd name="connsiteX271" fmla="*/ 847280 w 916321"/>
                <a:gd name="connsiteY271" fmla="*/ 146865 h 735887"/>
                <a:gd name="connsiteX272" fmla="*/ 820477 w 916321"/>
                <a:gd name="connsiteY272" fmla="*/ 134511 h 735887"/>
                <a:gd name="connsiteX273" fmla="*/ 809022 w 916321"/>
                <a:gd name="connsiteY273" fmla="*/ 128297 h 735887"/>
                <a:gd name="connsiteX274" fmla="*/ 797193 w 916321"/>
                <a:gd name="connsiteY274" fmla="*/ 120136 h 735887"/>
                <a:gd name="connsiteX275" fmla="*/ 785588 w 916321"/>
                <a:gd name="connsiteY275" fmla="*/ 125302 h 735887"/>
                <a:gd name="connsiteX276" fmla="*/ 771139 w 916321"/>
                <a:gd name="connsiteY276" fmla="*/ 117816 h 735887"/>
                <a:gd name="connsiteX277" fmla="*/ 759534 w 916321"/>
                <a:gd name="connsiteY277" fmla="*/ 105537 h 735887"/>
                <a:gd name="connsiteX278" fmla="*/ 746806 w 916321"/>
                <a:gd name="connsiteY278" fmla="*/ 111751 h 735887"/>
                <a:gd name="connsiteX279" fmla="*/ 747256 w 916321"/>
                <a:gd name="connsiteY279" fmla="*/ 115644 h 735887"/>
                <a:gd name="connsiteX280" fmla="*/ 744336 w 916321"/>
                <a:gd name="connsiteY280" fmla="*/ 116917 h 735887"/>
                <a:gd name="connsiteX281" fmla="*/ 734678 w 916321"/>
                <a:gd name="connsiteY281" fmla="*/ 96702 h 735887"/>
                <a:gd name="connsiteX282" fmla="*/ 722923 w 916321"/>
                <a:gd name="connsiteY282" fmla="*/ 99323 h 735887"/>
                <a:gd name="connsiteX283" fmla="*/ 718656 w 916321"/>
                <a:gd name="connsiteY283" fmla="*/ 82552 h 735887"/>
                <a:gd name="connsiteX284" fmla="*/ 714762 w 916321"/>
                <a:gd name="connsiteY284" fmla="*/ 80082 h 735887"/>
                <a:gd name="connsiteX285" fmla="*/ 718131 w 916321"/>
                <a:gd name="connsiteY285" fmla="*/ 70573 h 735887"/>
                <a:gd name="connsiteX286" fmla="*/ 730035 w 916321"/>
                <a:gd name="connsiteY286" fmla="*/ 71546 h 735887"/>
                <a:gd name="connsiteX287" fmla="*/ 741865 w 916321"/>
                <a:gd name="connsiteY287" fmla="*/ 73718 h 735887"/>
                <a:gd name="connsiteX288" fmla="*/ 760133 w 916321"/>
                <a:gd name="connsiteY288" fmla="*/ 66231 h 735887"/>
                <a:gd name="connsiteX289" fmla="*/ 766646 w 916321"/>
                <a:gd name="connsiteY289" fmla="*/ 67728 h 735887"/>
                <a:gd name="connsiteX290" fmla="*/ 770090 w 916321"/>
                <a:gd name="connsiteY290" fmla="*/ 63610 h 735887"/>
                <a:gd name="connsiteX291" fmla="*/ 665798 w 916321"/>
                <a:gd name="connsiteY291" fmla="*/ 66156 h 735887"/>
                <a:gd name="connsiteX292" fmla="*/ 660632 w 916321"/>
                <a:gd name="connsiteY292" fmla="*/ 66156 h 735887"/>
                <a:gd name="connsiteX293" fmla="*/ 656889 w 916321"/>
                <a:gd name="connsiteY293" fmla="*/ 64134 h 735887"/>
                <a:gd name="connsiteX294" fmla="*/ 652396 w 916321"/>
                <a:gd name="connsiteY294" fmla="*/ 63760 h 735887"/>
                <a:gd name="connsiteX295" fmla="*/ 614962 w 916321"/>
                <a:gd name="connsiteY295" fmla="*/ 73119 h 735887"/>
                <a:gd name="connsiteX296" fmla="*/ 643712 w 916321"/>
                <a:gd name="connsiteY296" fmla="*/ 70723 h 735887"/>
                <a:gd name="connsiteX297" fmla="*/ 652172 w 916321"/>
                <a:gd name="connsiteY297" fmla="*/ 77311 h 735887"/>
                <a:gd name="connsiteX298" fmla="*/ 648129 w 916321"/>
                <a:gd name="connsiteY298" fmla="*/ 79932 h 735887"/>
                <a:gd name="connsiteX299" fmla="*/ 614288 w 916321"/>
                <a:gd name="connsiteY299" fmla="*/ 84124 h 735887"/>
                <a:gd name="connsiteX300" fmla="*/ 608523 w 916321"/>
                <a:gd name="connsiteY300" fmla="*/ 89665 h 735887"/>
                <a:gd name="connsiteX301" fmla="*/ 601635 w 916321"/>
                <a:gd name="connsiteY301" fmla="*/ 91836 h 735887"/>
                <a:gd name="connsiteX302" fmla="*/ 583442 w 916321"/>
                <a:gd name="connsiteY302" fmla="*/ 94905 h 735887"/>
                <a:gd name="connsiteX303" fmla="*/ 575955 w 916321"/>
                <a:gd name="connsiteY303" fmla="*/ 106061 h 735887"/>
                <a:gd name="connsiteX304" fmla="*/ 546756 w 916321"/>
                <a:gd name="connsiteY304" fmla="*/ 107184 h 735887"/>
                <a:gd name="connsiteX305" fmla="*/ 522124 w 916321"/>
                <a:gd name="connsiteY305" fmla="*/ 98424 h 735887"/>
                <a:gd name="connsiteX306" fmla="*/ 507974 w 916321"/>
                <a:gd name="connsiteY306" fmla="*/ 90937 h 735887"/>
                <a:gd name="connsiteX307" fmla="*/ 493824 w 916321"/>
                <a:gd name="connsiteY307" fmla="*/ 74316 h 735887"/>
                <a:gd name="connsiteX308" fmla="*/ 489107 w 916321"/>
                <a:gd name="connsiteY308" fmla="*/ 69001 h 735887"/>
                <a:gd name="connsiteX309" fmla="*/ 477802 w 916321"/>
                <a:gd name="connsiteY309" fmla="*/ 69824 h 735887"/>
                <a:gd name="connsiteX310" fmla="*/ 441715 w 916321"/>
                <a:gd name="connsiteY310" fmla="*/ 70723 h 735887"/>
                <a:gd name="connsiteX311" fmla="*/ 424346 w 916321"/>
                <a:gd name="connsiteY311" fmla="*/ 73643 h 735887"/>
                <a:gd name="connsiteX312" fmla="*/ 407724 w 916321"/>
                <a:gd name="connsiteY312" fmla="*/ 73643 h 735887"/>
                <a:gd name="connsiteX313" fmla="*/ 370290 w 916321"/>
                <a:gd name="connsiteY313" fmla="*/ 79482 h 735887"/>
                <a:gd name="connsiteX314" fmla="*/ 353145 w 916321"/>
                <a:gd name="connsiteY314" fmla="*/ 78135 h 735887"/>
                <a:gd name="connsiteX315" fmla="*/ 336824 w 916321"/>
                <a:gd name="connsiteY315" fmla="*/ 46540 h 735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Lst>
              <a:rect l="l" t="t" r="r" b="b"/>
              <a:pathLst>
                <a:path w="916321" h="735887">
                  <a:moveTo>
                    <a:pt x="336824" y="46540"/>
                  </a:moveTo>
                  <a:cubicBezTo>
                    <a:pt x="338920" y="38529"/>
                    <a:pt x="331208" y="31566"/>
                    <a:pt x="324171" y="26999"/>
                  </a:cubicBezTo>
                  <a:cubicBezTo>
                    <a:pt x="314932" y="20673"/>
                    <a:pt x="305042" y="15357"/>
                    <a:pt x="294672" y="11127"/>
                  </a:cubicBezTo>
                  <a:cubicBezTo>
                    <a:pt x="284805" y="7159"/>
                    <a:pt x="274233" y="5220"/>
                    <a:pt x="263602" y="5437"/>
                  </a:cubicBezTo>
                  <a:cubicBezTo>
                    <a:pt x="254093" y="5437"/>
                    <a:pt x="242563" y="7309"/>
                    <a:pt x="237098" y="-103"/>
                  </a:cubicBezTo>
                  <a:lnTo>
                    <a:pt x="242713" y="9255"/>
                  </a:lnTo>
                  <a:cubicBezTo>
                    <a:pt x="237959" y="11150"/>
                    <a:pt x="232853" y="12018"/>
                    <a:pt x="227739" y="11801"/>
                  </a:cubicBezTo>
                  <a:lnTo>
                    <a:pt x="227290" y="5961"/>
                  </a:lnTo>
                  <a:cubicBezTo>
                    <a:pt x="222708" y="5751"/>
                    <a:pt x="218149" y="6702"/>
                    <a:pt x="214038" y="8731"/>
                  </a:cubicBezTo>
                  <a:cubicBezTo>
                    <a:pt x="216659" y="12924"/>
                    <a:pt x="211268" y="17491"/>
                    <a:pt x="206551" y="19363"/>
                  </a:cubicBezTo>
                  <a:cubicBezTo>
                    <a:pt x="192529" y="24993"/>
                    <a:pt x="177562" y="27890"/>
                    <a:pt x="162454" y="27898"/>
                  </a:cubicBezTo>
                  <a:cubicBezTo>
                    <a:pt x="159736" y="27726"/>
                    <a:pt x="157011" y="27980"/>
                    <a:pt x="154368" y="28647"/>
                  </a:cubicBezTo>
                  <a:cubicBezTo>
                    <a:pt x="152002" y="29552"/>
                    <a:pt x="149801" y="30840"/>
                    <a:pt x="147854" y="32465"/>
                  </a:cubicBezTo>
                  <a:lnTo>
                    <a:pt x="112890" y="58669"/>
                  </a:lnTo>
                  <a:cubicBezTo>
                    <a:pt x="120003" y="70423"/>
                    <a:pt x="116709" y="86745"/>
                    <a:pt x="125468" y="97376"/>
                  </a:cubicBezTo>
                  <a:cubicBezTo>
                    <a:pt x="130634" y="103590"/>
                    <a:pt x="139095" y="106585"/>
                    <a:pt x="143886" y="113099"/>
                  </a:cubicBezTo>
                  <a:cubicBezTo>
                    <a:pt x="153395" y="125976"/>
                    <a:pt x="143886" y="144094"/>
                    <a:pt x="146132" y="159742"/>
                  </a:cubicBezTo>
                  <a:cubicBezTo>
                    <a:pt x="138099" y="165627"/>
                    <a:pt x="129466" y="170650"/>
                    <a:pt x="120377" y="174716"/>
                  </a:cubicBezTo>
                  <a:cubicBezTo>
                    <a:pt x="114463" y="177261"/>
                    <a:pt x="106002" y="178609"/>
                    <a:pt x="103008" y="173069"/>
                  </a:cubicBezTo>
                  <a:cubicBezTo>
                    <a:pt x="100013" y="167528"/>
                    <a:pt x="105404" y="161389"/>
                    <a:pt x="103681" y="155774"/>
                  </a:cubicBezTo>
                  <a:cubicBezTo>
                    <a:pt x="89381" y="152255"/>
                    <a:pt x="81595" y="137581"/>
                    <a:pt x="75681" y="124479"/>
                  </a:cubicBezTo>
                  <a:cubicBezTo>
                    <a:pt x="80772" y="122532"/>
                    <a:pt x="79499" y="115270"/>
                    <a:pt x="81296" y="110254"/>
                  </a:cubicBezTo>
                  <a:cubicBezTo>
                    <a:pt x="83093" y="105237"/>
                    <a:pt x="88783" y="101868"/>
                    <a:pt x="93649" y="98649"/>
                  </a:cubicBezTo>
                  <a:cubicBezTo>
                    <a:pt x="98516" y="95430"/>
                    <a:pt x="103232" y="90488"/>
                    <a:pt x="102034" y="84948"/>
                  </a:cubicBezTo>
                  <a:lnTo>
                    <a:pt x="109521" y="83001"/>
                  </a:lnTo>
                  <a:cubicBezTo>
                    <a:pt x="111543" y="62188"/>
                    <a:pt x="97842" y="43396"/>
                    <a:pt x="90654" y="23705"/>
                  </a:cubicBezTo>
                  <a:cubicBezTo>
                    <a:pt x="88633" y="17985"/>
                    <a:pt x="87128" y="12100"/>
                    <a:pt x="86162" y="6111"/>
                  </a:cubicBezTo>
                  <a:cubicBezTo>
                    <a:pt x="81745" y="15619"/>
                    <a:pt x="77103" y="25202"/>
                    <a:pt x="72087" y="34711"/>
                  </a:cubicBezTo>
                  <a:cubicBezTo>
                    <a:pt x="70290" y="39458"/>
                    <a:pt x="65918" y="42752"/>
                    <a:pt x="60856" y="43171"/>
                  </a:cubicBezTo>
                  <a:lnTo>
                    <a:pt x="59883" y="43171"/>
                  </a:lnTo>
                  <a:cubicBezTo>
                    <a:pt x="49154" y="46016"/>
                    <a:pt x="40238" y="53473"/>
                    <a:pt x="35551" y="63536"/>
                  </a:cubicBezTo>
                  <a:cubicBezTo>
                    <a:pt x="30886" y="73965"/>
                    <a:pt x="28341" y="85210"/>
                    <a:pt x="28064" y="96627"/>
                  </a:cubicBezTo>
                  <a:lnTo>
                    <a:pt x="28064" y="98350"/>
                  </a:lnTo>
                  <a:cubicBezTo>
                    <a:pt x="28026" y="104489"/>
                    <a:pt x="26911" y="110568"/>
                    <a:pt x="24770" y="116318"/>
                  </a:cubicBezTo>
                  <a:cubicBezTo>
                    <a:pt x="24276" y="117179"/>
                    <a:pt x="23924" y="118115"/>
                    <a:pt x="23721" y="119088"/>
                  </a:cubicBezTo>
                  <a:cubicBezTo>
                    <a:pt x="23849" y="120107"/>
                    <a:pt x="23849" y="121140"/>
                    <a:pt x="23721" y="122158"/>
                  </a:cubicBezTo>
                  <a:cubicBezTo>
                    <a:pt x="23557" y="124014"/>
                    <a:pt x="22913" y="125796"/>
                    <a:pt x="21850" y="127324"/>
                  </a:cubicBezTo>
                  <a:lnTo>
                    <a:pt x="-87" y="162587"/>
                  </a:lnTo>
                  <a:cubicBezTo>
                    <a:pt x="4241" y="163254"/>
                    <a:pt x="8590" y="161539"/>
                    <a:pt x="11293" y="158095"/>
                  </a:cubicBezTo>
                  <a:cubicBezTo>
                    <a:pt x="12139" y="156949"/>
                    <a:pt x="13554" y="156373"/>
                    <a:pt x="14962" y="156598"/>
                  </a:cubicBezTo>
                  <a:cubicBezTo>
                    <a:pt x="16362" y="156815"/>
                    <a:pt x="17522" y="157796"/>
                    <a:pt x="17956" y="159143"/>
                  </a:cubicBezTo>
                  <a:lnTo>
                    <a:pt x="21625" y="169924"/>
                  </a:lnTo>
                  <a:lnTo>
                    <a:pt x="21625" y="169924"/>
                  </a:lnTo>
                  <a:lnTo>
                    <a:pt x="29561" y="168427"/>
                  </a:lnTo>
                  <a:cubicBezTo>
                    <a:pt x="30961" y="168120"/>
                    <a:pt x="32421" y="168644"/>
                    <a:pt x="33305" y="169774"/>
                  </a:cubicBezTo>
                  <a:cubicBezTo>
                    <a:pt x="37250" y="175682"/>
                    <a:pt x="39429" y="182592"/>
                    <a:pt x="39594" y="189690"/>
                  </a:cubicBezTo>
                  <a:cubicBezTo>
                    <a:pt x="39699" y="195380"/>
                    <a:pt x="41323" y="200943"/>
                    <a:pt x="44310" y="205787"/>
                  </a:cubicBezTo>
                  <a:cubicBezTo>
                    <a:pt x="45493" y="207127"/>
                    <a:pt x="46766" y="208377"/>
                    <a:pt x="48129" y="209530"/>
                  </a:cubicBezTo>
                  <a:lnTo>
                    <a:pt x="50075" y="211327"/>
                  </a:lnTo>
                  <a:cubicBezTo>
                    <a:pt x="58693" y="219480"/>
                    <a:pt x="63656" y="230763"/>
                    <a:pt x="63851" y="242622"/>
                  </a:cubicBezTo>
                  <a:cubicBezTo>
                    <a:pt x="64083" y="245797"/>
                    <a:pt x="62870" y="248903"/>
                    <a:pt x="60557" y="251082"/>
                  </a:cubicBezTo>
                  <a:cubicBezTo>
                    <a:pt x="59217" y="252026"/>
                    <a:pt x="57682" y="252662"/>
                    <a:pt x="56065" y="252954"/>
                  </a:cubicBezTo>
                  <a:lnTo>
                    <a:pt x="55166" y="252954"/>
                  </a:lnTo>
                  <a:cubicBezTo>
                    <a:pt x="51498" y="254459"/>
                    <a:pt x="49125" y="258053"/>
                    <a:pt x="49177" y="262013"/>
                  </a:cubicBezTo>
                  <a:cubicBezTo>
                    <a:pt x="49409" y="266902"/>
                    <a:pt x="50637" y="271686"/>
                    <a:pt x="52771" y="276088"/>
                  </a:cubicBezTo>
                  <a:cubicBezTo>
                    <a:pt x="53070" y="277182"/>
                    <a:pt x="53632" y="278185"/>
                    <a:pt x="54418" y="279008"/>
                  </a:cubicBezTo>
                  <a:cubicBezTo>
                    <a:pt x="55241" y="279607"/>
                    <a:pt x="57038" y="279008"/>
                    <a:pt x="59584" y="278260"/>
                  </a:cubicBezTo>
                  <a:cubicBezTo>
                    <a:pt x="61770" y="277354"/>
                    <a:pt x="64106" y="276845"/>
                    <a:pt x="66472" y="276762"/>
                  </a:cubicBezTo>
                  <a:cubicBezTo>
                    <a:pt x="72124" y="276890"/>
                    <a:pt x="77223" y="280191"/>
                    <a:pt x="79649" y="285297"/>
                  </a:cubicBezTo>
                  <a:cubicBezTo>
                    <a:pt x="81109" y="288277"/>
                    <a:pt x="82217" y="291422"/>
                    <a:pt x="82943" y="294656"/>
                  </a:cubicBezTo>
                  <a:cubicBezTo>
                    <a:pt x="82943" y="295629"/>
                    <a:pt x="83467" y="296603"/>
                    <a:pt x="83766" y="297651"/>
                  </a:cubicBezTo>
                  <a:cubicBezTo>
                    <a:pt x="85189" y="302368"/>
                    <a:pt x="89456" y="308357"/>
                    <a:pt x="93649" y="307159"/>
                  </a:cubicBezTo>
                  <a:lnTo>
                    <a:pt x="95296" y="306485"/>
                  </a:lnTo>
                  <a:cubicBezTo>
                    <a:pt x="96187" y="306058"/>
                    <a:pt x="97116" y="305707"/>
                    <a:pt x="98066" y="305437"/>
                  </a:cubicBezTo>
                  <a:cubicBezTo>
                    <a:pt x="100732" y="304838"/>
                    <a:pt x="103487" y="304838"/>
                    <a:pt x="106152" y="305437"/>
                  </a:cubicBezTo>
                  <a:cubicBezTo>
                    <a:pt x="109521" y="305886"/>
                    <a:pt x="112890" y="306485"/>
                    <a:pt x="116259" y="307084"/>
                  </a:cubicBezTo>
                  <a:cubicBezTo>
                    <a:pt x="132431" y="309780"/>
                    <a:pt x="149052" y="312550"/>
                    <a:pt x="163053" y="306111"/>
                  </a:cubicBezTo>
                  <a:lnTo>
                    <a:pt x="164101" y="305587"/>
                  </a:lnTo>
                  <a:cubicBezTo>
                    <a:pt x="166534" y="304202"/>
                    <a:pt x="169244" y="303386"/>
                    <a:pt x="172037" y="303191"/>
                  </a:cubicBezTo>
                  <a:cubicBezTo>
                    <a:pt x="175339" y="303431"/>
                    <a:pt x="178543" y="304434"/>
                    <a:pt x="181396" y="306111"/>
                  </a:cubicBezTo>
                  <a:lnTo>
                    <a:pt x="182144" y="306560"/>
                  </a:lnTo>
                  <a:cubicBezTo>
                    <a:pt x="187393" y="310087"/>
                    <a:pt x="193442" y="312220"/>
                    <a:pt x="199739" y="312774"/>
                  </a:cubicBezTo>
                  <a:cubicBezTo>
                    <a:pt x="201296" y="312692"/>
                    <a:pt x="202853" y="312490"/>
                    <a:pt x="204380" y="312175"/>
                  </a:cubicBezTo>
                  <a:cubicBezTo>
                    <a:pt x="207929" y="311344"/>
                    <a:pt x="211613" y="311344"/>
                    <a:pt x="215162" y="312175"/>
                  </a:cubicBezTo>
                  <a:cubicBezTo>
                    <a:pt x="220253" y="314115"/>
                    <a:pt x="224535" y="317731"/>
                    <a:pt x="227290" y="322432"/>
                  </a:cubicBezTo>
                  <a:lnTo>
                    <a:pt x="261131" y="369525"/>
                  </a:lnTo>
                  <a:cubicBezTo>
                    <a:pt x="262030" y="369525"/>
                    <a:pt x="264725" y="368552"/>
                    <a:pt x="266147" y="367803"/>
                  </a:cubicBezTo>
                  <a:cubicBezTo>
                    <a:pt x="267270" y="367316"/>
                    <a:pt x="268543" y="367316"/>
                    <a:pt x="269666" y="367803"/>
                  </a:cubicBezTo>
                  <a:cubicBezTo>
                    <a:pt x="270729" y="368252"/>
                    <a:pt x="271568" y="369121"/>
                    <a:pt x="271987" y="370199"/>
                  </a:cubicBezTo>
                  <a:lnTo>
                    <a:pt x="273035" y="373942"/>
                  </a:lnTo>
                  <a:cubicBezTo>
                    <a:pt x="275543" y="372595"/>
                    <a:pt x="277774" y="370790"/>
                    <a:pt x="279624" y="368627"/>
                  </a:cubicBezTo>
                  <a:lnTo>
                    <a:pt x="280148" y="367953"/>
                  </a:lnTo>
                  <a:cubicBezTo>
                    <a:pt x="281405" y="366208"/>
                    <a:pt x="283045" y="364771"/>
                    <a:pt x="284939" y="363760"/>
                  </a:cubicBezTo>
                  <a:cubicBezTo>
                    <a:pt x="287013" y="362959"/>
                    <a:pt x="289237" y="362622"/>
                    <a:pt x="291453" y="362787"/>
                  </a:cubicBezTo>
                  <a:lnTo>
                    <a:pt x="353669" y="364509"/>
                  </a:lnTo>
                  <a:cubicBezTo>
                    <a:pt x="358760" y="364509"/>
                    <a:pt x="361755" y="363910"/>
                    <a:pt x="362654" y="362263"/>
                  </a:cubicBezTo>
                  <a:cubicBezTo>
                    <a:pt x="362654" y="361814"/>
                    <a:pt x="362654" y="361289"/>
                    <a:pt x="363252" y="360840"/>
                  </a:cubicBezTo>
                  <a:cubicBezTo>
                    <a:pt x="363918" y="357838"/>
                    <a:pt x="366247" y="355480"/>
                    <a:pt x="369242" y="354776"/>
                  </a:cubicBezTo>
                  <a:cubicBezTo>
                    <a:pt x="370717" y="354604"/>
                    <a:pt x="372214" y="354813"/>
                    <a:pt x="373584" y="355375"/>
                  </a:cubicBezTo>
                  <a:lnTo>
                    <a:pt x="390205" y="361664"/>
                  </a:lnTo>
                  <a:cubicBezTo>
                    <a:pt x="391650" y="362120"/>
                    <a:pt x="393013" y="362802"/>
                    <a:pt x="394248" y="363685"/>
                  </a:cubicBezTo>
                  <a:cubicBezTo>
                    <a:pt x="395790" y="364981"/>
                    <a:pt x="397041" y="366590"/>
                    <a:pt x="397917" y="368402"/>
                  </a:cubicBezTo>
                  <a:cubicBezTo>
                    <a:pt x="401196" y="373051"/>
                    <a:pt x="402536" y="378801"/>
                    <a:pt x="401660" y="384424"/>
                  </a:cubicBezTo>
                  <a:cubicBezTo>
                    <a:pt x="399945" y="388984"/>
                    <a:pt x="396689" y="392802"/>
                    <a:pt x="392451" y="395205"/>
                  </a:cubicBezTo>
                  <a:cubicBezTo>
                    <a:pt x="391875" y="395557"/>
                    <a:pt x="391343" y="395984"/>
                    <a:pt x="390879" y="396478"/>
                  </a:cubicBezTo>
                  <a:cubicBezTo>
                    <a:pt x="390804" y="396972"/>
                    <a:pt x="390804" y="397481"/>
                    <a:pt x="390879" y="397975"/>
                  </a:cubicBezTo>
                  <a:lnTo>
                    <a:pt x="391403" y="411601"/>
                  </a:lnTo>
                  <a:cubicBezTo>
                    <a:pt x="391605" y="413533"/>
                    <a:pt x="391350" y="415480"/>
                    <a:pt x="390654" y="417292"/>
                  </a:cubicBezTo>
                  <a:cubicBezTo>
                    <a:pt x="389621" y="419305"/>
                    <a:pt x="388071" y="421012"/>
                    <a:pt x="386162" y="422233"/>
                  </a:cubicBezTo>
                  <a:lnTo>
                    <a:pt x="371188" y="433164"/>
                  </a:lnTo>
                  <a:lnTo>
                    <a:pt x="375756" y="498225"/>
                  </a:lnTo>
                  <a:cubicBezTo>
                    <a:pt x="381071" y="510803"/>
                    <a:pt x="387210" y="524504"/>
                    <a:pt x="389232" y="527798"/>
                  </a:cubicBezTo>
                  <a:cubicBezTo>
                    <a:pt x="390976" y="528300"/>
                    <a:pt x="392758" y="528696"/>
                    <a:pt x="394547" y="528996"/>
                  </a:cubicBezTo>
                  <a:cubicBezTo>
                    <a:pt x="395730" y="529206"/>
                    <a:pt x="396756" y="529954"/>
                    <a:pt x="397318" y="531017"/>
                  </a:cubicBezTo>
                  <a:lnTo>
                    <a:pt x="409896" y="555574"/>
                  </a:lnTo>
                  <a:cubicBezTo>
                    <a:pt x="410727" y="557177"/>
                    <a:pt x="410323" y="559146"/>
                    <a:pt x="408923" y="560291"/>
                  </a:cubicBezTo>
                  <a:lnTo>
                    <a:pt x="371488" y="591661"/>
                  </a:lnTo>
                  <a:lnTo>
                    <a:pt x="385638" y="591661"/>
                  </a:lnTo>
                  <a:cubicBezTo>
                    <a:pt x="387233" y="591654"/>
                    <a:pt x="388670" y="592635"/>
                    <a:pt x="389232" y="594132"/>
                  </a:cubicBezTo>
                  <a:lnTo>
                    <a:pt x="391553" y="600346"/>
                  </a:lnTo>
                  <a:lnTo>
                    <a:pt x="393574" y="600346"/>
                  </a:lnTo>
                  <a:cubicBezTo>
                    <a:pt x="394593" y="600324"/>
                    <a:pt x="395573" y="600728"/>
                    <a:pt x="396270" y="601469"/>
                  </a:cubicBezTo>
                  <a:lnTo>
                    <a:pt x="416334" y="621459"/>
                  </a:lnTo>
                  <a:cubicBezTo>
                    <a:pt x="417076" y="622155"/>
                    <a:pt x="417480" y="623136"/>
                    <a:pt x="417457" y="624154"/>
                  </a:cubicBezTo>
                  <a:lnTo>
                    <a:pt x="417457" y="630144"/>
                  </a:lnTo>
                  <a:lnTo>
                    <a:pt x="422249" y="636358"/>
                  </a:lnTo>
                  <a:cubicBezTo>
                    <a:pt x="422549" y="636740"/>
                    <a:pt x="422773" y="637174"/>
                    <a:pt x="422923" y="637631"/>
                  </a:cubicBezTo>
                  <a:lnTo>
                    <a:pt x="440368" y="697975"/>
                  </a:lnTo>
                  <a:lnTo>
                    <a:pt x="473909" y="728522"/>
                  </a:lnTo>
                  <a:lnTo>
                    <a:pt x="488883" y="728522"/>
                  </a:lnTo>
                  <a:lnTo>
                    <a:pt x="492027" y="726126"/>
                  </a:lnTo>
                  <a:cubicBezTo>
                    <a:pt x="492828" y="725482"/>
                    <a:pt x="493861" y="725213"/>
                    <a:pt x="494872" y="725377"/>
                  </a:cubicBezTo>
                  <a:lnTo>
                    <a:pt x="494872" y="725377"/>
                  </a:lnTo>
                  <a:cubicBezTo>
                    <a:pt x="496744" y="721334"/>
                    <a:pt x="499664" y="716468"/>
                    <a:pt x="503182" y="715495"/>
                  </a:cubicBezTo>
                  <a:cubicBezTo>
                    <a:pt x="506701" y="714521"/>
                    <a:pt x="514488" y="713249"/>
                    <a:pt x="520477" y="712275"/>
                  </a:cubicBezTo>
                  <a:cubicBezTo>
                    <a:pt x="525119" y="711527"/>
                    <a:pt x="529611" y="716393"/>
                    <a:pt x="532531" y="720586"/>
                  </a:cubicBezTo>
                  <a:cubicBezTo>
                    <a:pt x="533504" y="721926"/>
                    <a:pt x="533504" y="723738"/>
                    <a:pt x="532531" y="725078"/>
                  </a:cubicBezTo>
                  <a:cubicBezTo>
                    <a:pt x="530135" y="728372"/>
                    <a:pt x="527515" y="732565"/>
                    <a:pt x="526092" y="734811"/>
                  </a:cubicBezTo>
                  <a:lnTo>
                    <a:pt x="528862" y="735784"/>
                  </a:lnTo>
                  <a:cubicBezTo>
                    <a:pt x="531693" y="733935"/>
                    <a:pt x="534216" y="731666"/>
                    <a:pt x="536349" y="729046"/>
                  </a:cubicBezTo>
                  <a:lnTo>
                    <a:pt x="535975" y="727773"/>
                  </a:lnTo>
                  <a:cubicBezTo>
                    <a:pt x="534785" y="725213"/>
                    <a:pt x="534785" y="722248"/>
                    <a:pt x="535975" y="719687"/>
                  </a:cubicBezTo>
                  <a:cubicBezTo>
                    <a:pt x="536806" y="718325"/>
                    <a:pt x="538214" y="717419"/>
                    <a:pt x="539793" y="717217"/>
                  </a:cubicBezTo>
                  <a:cubicBezTo>
                    <a:pt x="542878" y="716872"/>
                    <a:pt x="545993" y="716872"/>
                    <a:pt x="549077" y="717217"/>
                  </a:cubicBezTo>
                  <a:lnTo>
                    <a:pt x="550050" y="717217"/>
                  </a:lnTo>
                  <a:lnTo>
                    <a:pt x="550050" y="707484"/>
                  </a:lnTo>
                  <a:cubicBezTo>
                    <a:pt x="550065" y="706361"/>
                    <a:pt x="550559" y="705305"/>
                    <a:pt x="551398" y="704564"/>
                  </a:cubicBezTo>
                  <a:cubicBezTo>
                    <a:pt x="552274" y="703890"/>
                    <a:pt x="553367" y="703568"/>
                    <a:pt x="554468" y="703665"/>
                  </a:cubicBezTo>
                  <a:cubicBezTo>
                    <a:pt x="556938" y="704077"/>
                    <a:pt x="559446" y="704272"/>
                    <a:pt x="561955" y="704264"/>
                  </a:cubicBezTo>
                  <a:cubicBezTo>
                    <a:pt x="563826" y="702243"/>
                    <a:pt x="568244" y="698125"/>
                    <a:pt x="575132" y="691911"/>
                  </a:cubicBezTo>
                  <a:cubicBezTo>
                    <a:pt x="576367" y="690795"/>
                    <a:pt x="578186" y="690616"/>
                    <a:pt x="579624" y="691462"/>
                  </a:cubicBezTo>
                  <a:lnTo>
                    <a:pt x="582993" y="693334"/>
                  </a:lnTo>
                  <a:lnTo>
                    <a:pt x="604255" y="677162"/>
                  </a:lnTo>
                  <a:cubicBezTo>
                    <a:pt x="606015" y="675926"/>
                    <a:pt x="608448" y="676361"/>
                    <a:pt x="609676" y="678120"/>
                  </a:cubicBezTo>
                  <a:cubicBezTo>
                    <a:pt x="610567" y="679400"/>
                    <a:pt x="610612" y="681077"/>
                    <a:pt x="609796" y="682402"/>
                  </a:cubicBezTo>
                  <a:lnTo>
                    <a:pt x="609796" y="682402"/>
                  </a:lnTo>
                  <a:cubicBezTo>
                    <a:pt x="610634" y="681489"/>
                    <a:pt x="611563" y="680658"/>
                    <a:pt x="612566" y="679932"/>
                  </a:cubicBezTo>
                  <a:cubicBezTo>
                    <a:pt x="615972" y="677656"/>
                    <a:pt x="619581" y="675702"/>
                    <a:pt x="623347" y="674092"/>
                  </a:cubicBezTo>
                  <a:lnTo>
                    <a:pt x="625444" y="654476"/>
                  </a:lnTo>
                  <a:cubicBezTo>
                    <a:pt x="625534" y="653593"/>
                    <a:pt x="625930" y="652769"/>
                    <a:pt x="626567" y="652156"/>
                  </a:cubicBezTo>
                  <a:lnTo>
                    <a:pt x="628888" y="649909"/>
                  </a:lnTo>
                  <a:lnTo>
                    <a:pt x="631358" y="646690"/>
                  </a:lnTo>
                  <a:cubicBezTo>
                    <a:pt x="632017" y="645769"/>
                    <a:pt x="633073" y="645215"/>
                    <a:pt x="634203" y="645193"/>
                  </a:cubicBezTo>
                  <a:cubicBezTo>
                    <a:pt x="641690" y="645193"/>
                    <a:pt x="651198" y="644145"/>
                    <a:pt x="653969" y="643695"/>
                  </a:cubicBezTo>
                  <a:cubicBezTo>
                    <a:pt x="654208" y="643224"/>
                    <a:pt x="654388" y="642714"/>
                    <a:pt x="654493" y="642198"/>
                  </a:cubicBezTo>
                  <a:cubicBezTo>
                    <a:pt x="655241" y="640176"/>
                    <a:pt x="656215" y="637331"/>
                    <a:pt x="659135" y="636658"/>
                  </a:cubicBezTo>
                  <a:cubicBezTo>
                    <a:pt x="661785" y="636216"/>
                    <a:pt x="664458" y="635946"/>
                    <a:pt x="667146" y="635834"/>
                  </a:cubicBezTo>
                  <a:lnTo>
                    <a:pt x="671862" y="635834"/>
                  </a:lnTo>
                  <a:cubicBezTo>
                    <a:pt x="672087" y="632293"/>
                    <a:pt x="672087" y="628744"/>
                    <a:pt x="671862" y="625203"/>
                  </a:cubicBezTo>
                  <a:cubicBezTo>
                    <a:pt x="664900" y="624828"/>
                    <a:pt x="645508" y="624304"/>
                    <a:pt x="632930" y="624080"/>
                  </a:cubicBezTo>
                  <a:cubicBezTo>
                    <a:pt x="631194" y="624020"/>
                    <a:pt x="629711" y="622784"/>
                    <a:pt x="629337" y="621085"/>
                  </a:cubicBezTo>
                  <a:cubicBezTo>
                    <a:pt x="628311" y="616930"/>
                    <a:pt x="627637" y="612699"/>
                    <a:pt x="627315" y="608432"/>
                  </a:cubicBezTo>
                  <a:cubicBezTo>
                    <a:pt x="627368" y="605961"/>
                    <a:pt x="628206" y="603581"/>
                    <a:pt x="629711" y="601619"/>
                  </a:cubicBezTo>
                  <a:cubicBezTo>
                    <a:pt x="623722" y="592036"/>
                    <a:pt x="613090" y="574666"/>
                    <a:pt x="612267" y="572570"/>
                  </a:cubicBezTo>
                  <a:cubicBezTo>
                    <a:pt x="611248" y="565240"/>
                    <a:pt x="611548" y="557783"/>
                    <a:pt x="613165" y="550558"/>
                  </a:cubicBezTo>
                  <a:cubicBezTo>
                    <a:pt x="613764" y="549136"/>
                    <a:pt x="615261" y="546291"/>
                    <a:pt x="616384" y="544045"/>
                  </a:cubicBezTo>
                  <a:cubicBezTo>
                    <a:pt x="605004" y="535584"/>
                    <a:pt x="592950" y="526825"/>
                    <a:pt x="591228" y="525926"/>
                  </a:cubicBezTo>
                  <a:cubicBezTo>
                    <a:pt x="589507" y="525028"/>
                    <a:pt x="587410" y="524055"/>
                    <a:pt x="572810" y="499947"/>
                  </a:cubicBezTo>
                  <a:cubicBezTo>
                    <a:pt x="572332" y="498876"/>
                    <a:pt x="572332" y="497648"/>
                    <a:pt x="572810" y="496578"/>
                  </a:cubicBezTo>
                  <a:cubicBezTo>
                    <a:pt x="573267" y="495492"/>
                    <a:pt x="574166" y="494646"/>
                    <a:pt x="575281" y="494257"/>
                  </a:cubicBezTo>
                  <a:cubicBezTo>
                    <a:pt x="580066" y="492969"/>
                    <a:pt x="585164" y="493590"/>
                    <a:pt x="589507" y="495979"/>
                  </a:cubicBezTo>
                  <a:cubicBezTo>
                    <a:pt x="592733" y="497858"/>
                    <a:pt x="595518" y="500411"/>
                    <a:pt x="597667" y="503466"/>
                  </a:cubicBezTo>
                  <a:lnTo>
                    <a:pt x="624021" y="503466"/>
                  </a:lnTo>
                  <a:cubicBezTo>
                    <a:pt x="625279" y="503451"/>
                    <a:pt x="626462" y="504072"/>
                    <a:pt x="627165" y="505113"/>
                  </a:cubicBezTo>
                  <a:lnTo>
                    <a:pt x="634652" y="516343"/>
                  </a:lnTo>
                  <a:cubicBezTo>
                    <a:pt x="635528" y="515198"/>
                    <a:pt x="636981" y="514651"/>
                    <a:pt x="638396" y="514921"/>
                  </a:cubicBezTo>
                  <a:lnTo>
                    <a:pt x="649402" y="516867"/>
                  </a:lnTo>
                  <a:cubicBezTo>
                    <a:pt x="649851" y="512075"/>
                    <a:pt x="650974" y="511027"/>
                    <a:pt x="652322" y="510279"/>
                  </a:cubicBezTo>
                  <a:cubicBezTo>
                    <a:pt x="653647" y="509530"/>
                    <a:pt x="655264" y="509530"/>
                    <a:pt x="656589" y="510279"/>
                  </a:cubicBezTo>
                  <a:cubicBezTo>
                    <a:pt x="660684" y="513895"/>
                    <a:pt x="664330" y="517990"/>
                    <a:pt x="667445" y="522482"/>
                  </a:cubicBezTo>
                  <a:lnTo>
                    <a:pt x="666621" y="518365"/>
                  </a:lnTo>
                  <a:cubicBezTo>
                    <a:pt x="666225" y="516687"/>
                    <a:pt x="667033" y="514950"/>
                    <a:pt x="668568" y="514172"/>
                  </a:cubicBezTo>
                  <a:cubicBezTo>
                    <a:pt x="672491" y="511799"/>
                    <a:pt x="677268" y="511304"/>
                    <a:pt x="681595" y="512824"/>
                  </a:cubicBezTo>
                  <a:cubicBezTo>
                    <a:pt x="684605" y="514217"/>
                    <a:pt x="687735" y="515317"/>
                    <a:pt x="690954" y="516118"/>
                  </a:cubicBezTo>
                  <a:cubicBezTo>
                    <a:pt x="692976" y="516665"/>
                    <a:pt x="694203" y="518717"/>
                    <a:pt x="693724" y="520760"/>
                  </a:cubicBezTo>
                  <a:lnTo>
                    <a:pt x="692676" y="525028"/>
                  </a:lnTo>
                  <a:lnTo>
                    <a:pt x="696270" y="526151"/>
                  </a:lnTo>
                  <a:cubicBezTo>
                    <a:pt x="696996" y="526443"/>
                    <a:pt x="697640" y="526907"/>
                    <a:pt x="698141" y="527498"/>
                  </a:cubicBezTo>
                  <a:lnTo>
                    <a:pt x="703682" y="534536"/>
                  </a:lnTo>
                  <a:cubicBezTo>
                    <a:pt x="705531" y="531235"/>
                    <a:pt x="708391" y="528607"/>
                    <a:pt x="711842" y="527049"/>
                  </a:cubicBezTo>
                  <a:cubicBezTo>
                    <a:pt x="713033" y="526742"/>
                    <a:pt x="714291" y="526907"/>
                    <a:pt x="715361" y="527498"/>
                  </a:cubicBezTo>
                  <a:cubicBezTo>
                    <a:pt x="714762" y="523306"/>
                    <a:pt x="713789" y="518215"/>
                    <a:pt x="712816" y="513573"/>
                  </a:cubicBezTo>
                  <a:cubicBezTo>
                    <a:pt x="712546" y="512405"/>
                    <a:pt x="712853" y="511185"/>
                    <a:pt x="713639" y="510279"/>
                  </a:cubicBezTo>
                  <a:cubicBezTo>
                    <a:pt x="714448" y="509358"/>
                    <a:pt x="715638" y="508856"/>
                    <a:pt x="716859" y="508931"/>
                  </a:cubicBezTo>
                  <a:lnTo>
                    <a:pt x="728014" y="509755"/>
                  </a:lnTo>
                  <a:lnTo>
                    <a:pt x="742239" y="499048"/>
                  </a:lnTo>
                  <a:cubicBezTo>
                    <a:pt x="743519" y="498158"/>
                    <a:pt x="745227" y="498158"/>
                    <a:pt x="746507" y="499048"/>
                  </a:cubicBezTo>
                  <a:lnTo>
                    <a:pt x="757962" y="505936"/>
                  </a:lnTo>
                  <a:lnTo>
                    <a:pt x="760807" y="501070"/>
                  </a:lnTo>
                  <a:cubicBezTo>
                    <a:pt x="761683" y="499647"/>
                    <a:pt x="763360" y="498929"/>
                    <a:pt x="764999" y="499273"/>
                  </a:cubicBezTo>
                  <a:lnTo>
                    <a:pt x="778251" y="502193"/>
                  </a:lnTo>
                  <a:lnTo>
                    <a:pt x="787984" y="492161"/>
                  </a:lnTo>
                  <a:cubicBezTo>
                    <a:pt x="788965" y="491127"/>
                    <a:pt x="790432" y="490723"/>
                    <a:pt x="791802" y="491112"/>
                  </a:cubicBezTo>
                  <a:lnTo>
                    <a:pt x="797717" y="492909"/>
                  </a:lnTo>
                  <a:lnTo>
                    <a:pt x="801236" y="485048"/>
                  </a:lnTo>
                  <a:cubicBezTo>
                    <a:pt x="801857" y="483670"/>
                    <a:pt x="803242" y="482787"/>
                    <a:pt x="804755" y="482802"/>
                  </a:cubicBezTo>
                  <a:lnTo>
                    <a:pt x="811343" y="482802"/>
                  </a:lnTo>
                  <a:lnTo>
                    <a:pt x="811343" y="479133"/>
                  </a:lnTo>
                  <a:cubicBezTo>
                    <a:pt x="811388" y="477890"/>
                    <a:pt x="811995" y="476737"/>
                    <a:pt x="812990" y="475989"/>
                  </a:cubicBezTo>
                  <a:cubicBezTo>
                    <a:pt x="814001" y="475300"/>
                    <a:pt x="815266" y="475113"/>
                    <a:pt x="816434" y="475465"/>
                  </a:cubicBezTo>
                  <a:lnTo>
                    <a:pt x="829012" y="479807"/>
                  </a:lnTo>
                  <a:lnTo>
                    <a:pt x="842189" y="473892"/>
                  </a:lnTo>
                  <a:lnTo>
                    <a:pt x="842189" y="466855"/>
                  </a:lnTo>
                  <a:cubicBezTo>
                    <a:pt x="842189" y="465238"/>
                    <a:pt x="843215" y="463800"/>
                    <a:pt x="844735" y="463261"/>
                  </a:cubicBezTo>
                  <a:lnTo>
                    <a:pt x="853569" y="460191"/>
                  </a:lnTo>
                  <a:cubicBezTo>
                    <a:pt x="856586" y="456890"/>
                    <a:pt x="859409" y="453416"/>
                    <a:pt x="862029" y="449785"/>
                  </a:cubicBezTo>
                  <a:cubicBezTo>
                    <a:pt x="856714" y="442298"/>
                    <a:pt x="826467" y="407483"/>
                    <a:pt x="807450" y="386221"/>
                  </a:cubicBezTo>
                  <a:cubicBezTo>
                    <a:pt x="806634" y="385300"/>
                    <a:pt x="806304" y="384057"/>
                    <a:pt x="806552" y="382852"/>
                  </a:cubicBezTo>
                  <a:cubicBezTo>
                    <a:pt x="806844" y="381676"/>
                    <a:pt x="807637" y="380696"/>
                    <a:pt x="808723" y="380156"/>
                  </a:cubicBezTo>
                  <a:cubicBezTo>
                    <a:pt x="815379" y="377566"/>
                    <a:pt x="821533" y="373845"/>
                    <a:pt x="826916" y="369151"/>
                  </a:cubicBezTo>
                  <a:cubicBezTo>
                    <a:pt x="826751" y="363303"/>
                    <a:pt x="825995" y="357479"/>
                    <a:pt x="824670" y="351781"/>
                  </a:cubicBezTo>
                  <a:lnTo>
                    <a:pt x="824670" y="351781"/>
                  </a:lnTo>
                  <a:cubicBezTo>
                    <a:pt x="822267" y="351444"/>
                    <a:pt x="820170" y="349969"/>
                    <a:pt x="819055" y="347813"/>
                  </a:cubicBezTo>
                  <a:cubicBezTo>
                    <a:pt x="818433" y="346166"/>
                    <a:pt x="818658" y="344324"/>
                    <a:pt x="819654" y="342872"/>
                  </a:cubicBezTo>
                  <a:cubicBezTo>
                    <a:pt x="820919" y="340880"/>
                    <a:pt x="821997" y="338769"/>
                    <a:pt x="822873" y="336583"/>
                  </a:cubicBezTo>
                  <a:lnTo>
                    <a:pt x="824071" y="330743"/>
                  </a:lnTo>
                  <a:cubicBezTo>
                    <a:pt x="824580" y="328811"/>
                    <a:pt x="826422" y="327531"/>
                    <a:pt x="828413" y="327748"/>
                  </a:cubicBezTo>
                  <a:lnTo>
                    <a:pt x="840168" y="329470"/>
                  </a:lnTo>
                  <a:lnTo>
                    <a:pt x="842339" y="325577"/>
                  </a:lnTo>
                  <a:cubicBezTo>
                    <a:pt x="843177" y="324064"/>
                    <a:pt x="844937" y="323323"/>
                    <a:pt x="846606" y="323780"/>
                  </a:cubicBezTo>
                  <a:cubicBezTo>
                    <a:pt x="848927" y="324304"/>
                    <a:pt x="851997" y="324978"/>
                    <a:pt x="852746" y="325053"/>
                  </a:cubicBezTo>
                  <a:cubicBezTo>
                    <a:pt x="853974" y="325120"/>
                    <a:pt x="855186" y="325375"/>
                    <a:pt x="856340" y="325802"/>
                  </a:cubicBezTo>
                  <a:lnTo>
                    <a:pt x="857837" y="323406"/>
                  </a:lnTo>
                  <a:cubicBezTo>
                    <a:pt x="858248" y="322717"/>
                    <a:pt x="858885" y="322193"/>
                    <a:pt x="859634" y="321908"/>
                  </a:cubicBezTo>
                  <a:lnTo>
                    <a:pt x="871463" y="317117"/>
                  </a:lnTo>
                  <a:cubicBezTo>
                    <a:pt x="873851" y="316151"/>
                    <a:pt x="876382" y="315597"/>
                    <a:pt x="878950" y="315470"/>
                  </a:cubicBezTo>
                  <a:lnTo>
                    <a:pt x="882244" y="309780"/>
                  </a:lnTo>
                  <a:cubicBezTo>
                    <a:pt x="881803" y="309278"/>
                    <a:pt x="881473" y="308694"/>
                    <a:pt x="881271" y="308057"/>
                  </a:cubicBezTo>
                  <a:lnTo>
                    <a:pt x="880672" y="305662"/>
                  </a:lnTo>
                  <a:lnTo>
                    <a:pt x="876479" y="305662"/>
                  </a:lnTo>
                  <a:lnTo>
                    <a:pt x="876479" y="307833"/>
                  </a:lnTo>
                  <a:cubicBezTo>
                    <a:pt x="876472" y="309944"/>
                    <a:pt x="874757" y="311644"/>
                    <a:pt x="872653" y="311644"/>
                  </a:cubicBezTo>
                  <a:cubicBezTo>
                    <a:pt x="871643" y="311636"/>
                    <a:pt x="870677" y="311240"/>
                    <a:pt x="869965" y="310528"/>
                  </a:cubicBezTo>
                  <a:lnTo>
                    <a:pt x="862479" y="303041"/>
                  </a:lnTo>
                  <a:cubicBezTo>
                    <a:pt x="861663" y="302240"/>
                    <a:pt x="861251" y="301110"/>
                    <a:pt x="861356" y="299972"/>
                  </a:cubicBezTo>
                  <a:lnTo>
                    <a:pt x="862254" y="290688"/>
                  </a:lnTo>
                  <a:lnTo>
                    <a:pt x="854168" y="280955"/>
                  </a:lnTo>
                  <a:cubicBezTo>
                    <a:pt x="853412" y="280042"/>
                    <a:pt x="853128" y="278814"/>
                    <a:pt x="853420" y="277661"/>
                  </a:cubicBezTo>
                  <a:cubicBezTo>
                    <a:pt x="853697" y="276478"/>
                    <a:pt x="854490" y="275482"/>
                    <a:pt x="855591" y="274966"/>
                  </a:cubicBezTo>
                  <a:cubicBezTo>
                    <a:pt x="858181" y="273977"/>
                    <a:pt x="860682" y="272772"/>
                    <a:pt x="863078" y="271372"/>
                  </a:cubicBezTo>
                  <a:cubicBezTo>
                    <a:pt x="863827" y="268077"/>
                    <a:pt x="865998" y="258869"/>
                    <a:pt x="865998" y="258869"/>
                  </a:cubicBezTo>
                  <a:cubicBezTo>
                    <a:pt x="866424" y="257214"/>
                    <a:pt x="867884" y="256024"/>
                    <a:pt x="869591" y="255949"/>
                  </a:cubicBezTo>
                  <a:lnTo>
                    <a:pt x="882394" y="255275"/>
                  </a:lnTo>
                  <a:lnTo>
                    <a:pt x="897892" y="243446"/>
                  </a:lnTo>
                  <a:cubicBezTo>
                    <a:pt x="898573" y="242660"/>
                    <a:pt x="899547" y="242195"/>
                    <a:pt x="900587" y="242173"/>
                  </a:cubicBezTo>
                  <a:lnTo>
                    <a:pt x="901560" y="242173"/>
                  </a:lnTo>
                  <a:lnTo>
                    <a:pt x="905079" y="234237"/>
                  </a:lnTo>
                  <a:cubicBezTo>
                    <a:pt x="905386" y="233563"/>
                    <a:pt x="905880" y="232986"/>
                    <a:pt x="906502" y="232590"/>
                  </a:cubicBezTo>
                  <a:lnTo>
                    <a:pt x="916235" y="226151"/>
                  </a:lnTo>
                  <a:lnTo>
                    <a:pt x="910545" y="217316"/>
                  </a:lnTo>
                  <a:cubicBezTo>
                    <a:pt x="908793" y="216545"/>
                    <a:pt x="907160" y="215534"/>
                    <a:pt x="905678" y="214322"/>
                  </a:cubicBezTo>
                  <a:cubicBezTo>
                    <a:pt x="901710" y="210803"/>
                    <a:pt x="898865" y="205936"/>
                    <a:pt x="894148" y="203465"/>
                  </a:cubicBezTo>
                  <a:cubicBezTo>
                    <a:pt x="887784" y="200568"/>
                    <a:pt x="880260" y="202470"/>
                    <a:pt x="876030" y="208033"/>
                  </a:cubicBezTo>
                  <a:cubicBezTo>
                    <a:pt x="875311" y="209463"/>
                    <a:pt x="874323" y="210735"/>
                    <a:pt x="873110" y="211776"/>
                  </a:cubicBezTo>
                  <a:cubicBezTo>
                    <a:pt x="870332" y="213146"/>
                    <a:pt x="867001" y="212674"/>
                    <a:pt x="864725" y="210578"/>
                  </a:cubicBezTo>
                  <a:cubicBezTo>
                    <a:pt x="862471" y="208489"/>
                    <a:pt x="859948" y="206707"/>
                    <a:pt x="857238" y="205262"/>
                  </a:cubicBezTo>
                  <a:cubicBezTo>
                    <a:pt x="851398" y="203091"/>
                    <a:pt x="842938" y="206910"/>
                    <a:pt x="839269" y="201893"/>
                  </a:cubicBezTo>
                  <a:cubicBezTo>
                    <a:pt x="846771" y="203054"/>
                    <a:pt x="854445" y="202545"/>
                    <a:pt x="861730" y="200396"/>
                  </a:cubicBezTo>
                  <a:cubicBezTo>
                    <a:pt x="853330" y="191142"/>
                    <a:pt x="849511" y="178616"/>
                    <a:pt x="851323" y="166256"/>
                  </a:cubicBezTo>
                  <a:cubicBezTo>
                    <a:pt x="847947" y="163837"/>
                    <a:pt x="844128" y="162078"/>
                    <a:pt x="840093" y="161090"/>
                  </a:cubicBezTo>
                  <a:lnTo>
                    <a:pt x="850350" y="156073"/>
                  </a:lnTo>
                  <a:cubicBezTo>
                    <a:pt x="850320" y="152757"/>
                    <a:pt x="849242" y="149538"/>
                    <a:pt x="847280" y="146865"/>
                  </a:cubicBezTo>
                  <a:lnTo>
                    <a:pt x="820477" y="134511"/>
                  </a:lnTo>
                  <a:cubicBezTo>
                    <a:pt x="816457" y="132827"/>
                    <a:pt x="812623" y="130745"/>
                    <a:pt x="809022" y="128297"/>
                  </a:cubicBezTo>
                  <a:cubicBezTo>
                    <a:pt x="805511" y="125003"/>
                    <a:pt x="801520" y="122255"/>
                    <a:pt x="797193" y="120136"/>
                  </a:cubicBezTo>
                  <a:cubicBezTo>
                    <a:pt x="792551" y="118564"/>
                    <a:pt x="786187" y="120586"/>
                    <a:pt x="785588" y="125302"/>
                  </a:cubicBezTo>
                  <a:cubicBezTo>
                    <a:pt x="779741" y="125737"/>
                    <a:pt x="774148" y="122839"/>
                    <a:pt x="771139" y="117816"/>
                  </a:cubicBezTo>
                  <a:cubicBezTo>
                    <a:pt x="768323" y="112844"/>
                    <a:pt x="764340" y="108629"/>
                    <a:pt x="759534" y="105537"/>
                  </a:cubicBezTo>
                  <a:cubicBezTo>
                    <a:pt x="754293" y="103066"/>
                    <a:pt x="746132" y="106136"/>
                    <a:pt x="746806" y="111751"/>
                  </a:cubicBezTo>
                  <a:cubicBezTo>
                    <a:pt x="747173" y="113016"/>
                    <a:pt x="747323" y="114334"/>
                    <a:pt x="747256" y="115644"/>
                  </a:cubicBezTo>
                  <a:cubicBezTo>
                    <a:pt x="747256" y="116917"/>
                    <a:pt x="745159" y="117965"/>
                    <a:pt x="744336" y="116917"/>
                  </a:cubicBezTo>
                  <a:cubicBezTo>
                    <a:pt x="745833" y="108831"/>
                    <a:pt x="742763" y="98724"/>
                    <a:pt x="734678" y="96702"/>
                  </a:cubicBezTo>
                  <a:cubicBezTo>
                    <a:pt x="730567" y="95894"/>
                    <a:pt x="726300" y="96845"/>
                    <a:pt x="722923" y="99323"/>
                  </a:cubicBezTo>
                  <a:cubicBezTo>
                    <a:pt x="723672" y="93333"/>
                    <a:pt x="723821" y="85996"/>
                    <a:pt x="718656" y="82552"/>
                  </a:cubicBezTo>
                  <a:cubicBezTo>
                    <a:pt x="717263" y="81886"/>
                    <a:pt x="715953" y="81062"/>
                    <a:pt x="714762" y="80082"/>
                  </a:cubicBezTo>
                  <a:cubicBezTo>
                    <a:pt x="711992" y="77236"/>
                    <a:pt x="714313" y="72070"/>
                    <a:pt x="718131" y="70573"/>
                  </a:cubicBezTo>
                  <a:cubicBezTo>
                    <a:pt x="722099" y="69555"/>
                    <a:pt x="726292" y="69899"/>
                    <a:pt x="730035" y="71546"/>
                  </a:cubicBezTo>
                  <a:cubicBezTo>
                    <a:pt x="733734" y="73261"/>
                    <a:pt x="737800" y="74002"/>
                    <a:pt x="741865" y="73718"/>
                  </a:cubicBezTo>
                  <a:cubicBezTo>
                    <a:pt x="748453" y="72595"/>
                    <a:pt x="753544" y="65632"/>
                    <a:pt x="760133" y="66231"/>
                  </a:cubicBezTo>
                  <a:cubicBezTo>
                    <a:pt x="762267" y="66875"/>
                    <a:pt x="764445" y="67369"/>
                    <a:pt x="766646" y="67728"/>
                  </a:cubicBezTo>
                  <a:cubicBezTo>
                    <a:pt x="768892" y="67728"/>
                    <a:pt x="771288" y="65407"/>
                    <a:pt x="770090" y="63610"/>
                  </a:cubicBezTo>
                  <a:cubicBezTo>
                    <a:pt x="735344" y="60526"/>
                    <a:pt x="700357" y="61379"/>
                    <a:pt x="665798" y="66156"/>
                  </a:cubicBezTo>
                  <a:cubicBezTo>
                    <a:pt x="664099" y="66568"/>
                    <a:pt x="662331" y="66568"/>
                    <a:pt x="660632" y="66156"/>
                  </a:cubicBezTo>
                  <a:cubicBezTo>
                    <a:pt x="659284" y="65632"/>
                    <a:pt x="658236" y="64659"/>
                    <a:pt x="656889" y="64134"/>
                  </a:cubicBezTo>
                  <a:cubicBezTo>
                    <a:pt x="655429" y="63708"/>
                    <a:pt x="653901" y="63580"/>
                    <a:pt x="652396" y="63760"/>
                  </a:cubicBezTo>
                  <a:cubicBezTo>
                    <a:pt x="639294" y="63363"/>
                    <a:pt x="626342" y="66605"/>
                    <a:pt x="614962" y="73119"/>
                  </a:cubicBezTo>
                  <a:cubicBezTo>
                    <a:pt x="624448" y="71382"/>
                    <a:pt x="634076" y="70581"/>
                    <a:pt x="643712" y="70723"/>
                  </a:cubicBezTo>
                  <a:cubicBezTo>
                    <a:pt x="647979" y="70723"/>
                    <a:pt x="653969" y="73493"/>
                    <a:pt x="652172" y="77311"/>
                  </a:cubicBezTo>
                  <a:cubicBezTo>
                    <a:pt x="651243" y="78704"/>
                    <a:pt x="649783" y="79655"/>
                    <a:pt x="648129" y="79932"/>
                  </a:cubicBezTo>
                  <a:cubicBezTo>
                    <a:pt x="636899" y="82777"/>
                    <a:pt x="622973" y="76563"/>
                    <a:pt x="614288" y="84124"/>
                  </a:cubicBezTo>
                  <a:cubicBezTo>
                    <a:pt x="612499" y="86101"/>
                    <a:pt x="610567" y="87950"/>
                    <a:pt x="608523" y="89665"/>
                  </a:cubicBezTo>
                  <a:cubicBezTo>
                    <a:pt x="606382" y="90810"/>
                    <a:pt x="604046" y="91544"/>
                    <a:pt x="601635" y="91836"/>
                  </a:cubicBezTo>
                  <a:lnTo>
                    <a:pt x="583442" y="94905"/>
                  </a:lnTo>
                  <a:cubicBezTo>
                    <a:pt x="585838" y="99398"/>
                    <a:pt x="580597" y="104264"/>
                    <a:pt x="575955" y="106061"/>
                  </a:cubicBezTo>
                  <a:cubicBezTo>
                    <a:pt x="566597" y="109572"/>
                    <a:pt x="556354" y="109962"/>
                    <a:pt x="546756" y="107184"/>
                  </a:cubicBezTo>
                  <a:cubicBezTo>
                    <a:pt x="538401" y="104691"/>
                    <a:pt x="530180" y="101764"/>
                    <a:pt x="522124" y="98424"/>
                  </a:cubicBezTo>
                  <a:cubicBezTo>
                    <a:pt x="517108" y="96545"/>
                    <a:pt x="512346" y="94030"/>
                    <a:pt x="507974" y="90937"/>
                  </a:cubicBezTo>
                  <a:cubicBezTo>
                    <a:pt x="502269" y="86325"/>
                    <a:pt x="497470" y="80688"/>
                    <a:pt x="493824" y="74316"/>
                  </a:cubicBezTo>
                  <a:cubicBezTo>
                    <a:pt x="492753" y="72153"/>
                    <a:pt x="491129" y="70318"/>
                    <a:pt x="489107" y="69001"/>
                  </a:cubicBezTo>
                  <a:cubicBezTo>
                    <a:pt x="485356" y="67938"/>
                    <a:pt x="481358" y="68230"/>
                    <a:pt x="477802" y="69824"/>
                  </a:cubicBezTo>
                  <a:cubicBezTo>
                    <a:pt x="466122" y="72819"/>
                    <a:pt x="453694" y="69375"/>
                    <a:pt x="441715" y="70723"/>
                  </a:cubicBezTo>
                  <a:cubicBezTo>
                    <a:pt x="435875" y="71397"/>
                    <a:pt x="430185" y="73193"/>
                    <a:pt x="424346" y="73643"/>
                  </a:cubicBezTo>
                  <a:cubicBezTo>
                    <a:pt x="418506" y="74092"/>
                    <a:pt x="413265" y="73643"/>
                    <a:pt x="407724" y="73643"/>
                  </a:cubicBezTo>
                  <a:cubicBezTo>
                    <a:pt x="395154" y="74960"/>
                    <a:pt x="382666" y="76907"/>
                    <a:pt x="370290" y="79482"/>
                  </a:cubicBezTo>
                  <a:cubicBezTo>
                    <a:pt x="364548" y="80433"/>
                    <a:pt x="358663" y="79969"/>
                    <a:pt x="353145" y="78135"/>
                  </a:cubicBezTo>
                  <a:cubicBezTo>
                    <a:pt x="340747" y="72969"/>
                    <a:pt x="333859" y="59642"/>
                    <a:pt x="336824" y="46540"/>
                  </a:cubicBezTo>
                  <a:close/>
                </a:path>
              </a:pathLst>
            </a:custGeom>
            <a:grpFill/>
            <a:ln w="7486" cap="flat">
              <a:solidFill>
                <a:schemeClr val="bg1"/>
              </a:solidFill>
              <a:prstDash val="solid"/>
              <a:miter/>
            </a:ln>
          </p:spPr>
          <p:txBody>
            <a:bodyPr rtlCol="0" anchor="ctr"/>
            <a:lstStyle/>
            <a:p>
              <a:endParaRPr lang="en-US"/>
            </a:p>
          </p:txBody>
        </p:sp>
        <p:sp>
          <p:nvSpPr>
            <p:cNvPr id="94" name="Freeform 93">
              <a:extLst>
                <a:ext uri="{FF2B5EF4-FFF2-40B4-BE49-F238E27FC236}">
                  <a16:creationId xmlns:a16="http://schemas.microsoft.com/office/drawing/2014/main" id="{EC2D57C7-D143-C24F-992F-4F1922061826}"/>
                </a:ext>
              </a:extLst>
            </p:cNvPr>
            <p:cNvSpPr/>
            <p:nvPr/>
          </p:nvSpPr>
          <p:spPr>
            <a:xfrm>
              <a:off x="5725779" y="2342426"/>
              <a:ext cx="860537" cy="1236611"/>
            </a:xfrm>
            <a:custGeom>
              <a:avLst/>
              <a:gdLst>
                <a:gd name="connsiteX0" fmla="*/ 397760 w 860537"/>
                <a:gd name="connsiteY0" fmla="*/ 1013249 h 1236611"/>
                <a:gd name="connsiteX1" fmla="*/ 530054 w 860537"/>
                <a:gd name="connsiteY1" fmla="*/ 1089690 h 1236611"/>
                <a:gd name="connsiteX2" fmla="*/ 645427 w 860537"/>
                <a:gd name="connsiteY2" fmla="*/ 1143222 h 1236611"/>
                <a:gd name="connsiteX3" fmla="*/ 668561 w 860537"/>
                <a:gd name="connsiteY3" fmla="*/ 1160067 h 1236611"/>
                <a:gd name="connsiteX4" fmla="*/ 677546 w 860537"/>
                <a:gd name="connsiteY4" fmla="*/ 1188742 h 1236611"/>
                <a:gd name="connsiteX5" fmla="*/ 725013 w 860537"/>
                <a:gd name="connsiteY5" fmla="*/ 1223706 h 1236611"/>
                <a:gd name="connsiteX6" fmla="*/ 737141 w 860537"/>
                <a:gd name="connsiteY6" fmla="*/ 1236508 h 1236611"/>
                <a:gd name="connsiteX7" fmla="*/ 772255 w 860537"/>
                <a:gd name="connsiteY7" fmla="*/ 1227374 h 1236611"/>
                <a:gd name="connsiteX8" fmla="*/ 782512 w 860537"/>
                <a:gd name="connsiteY8" fmla="*/ 1215545 h 1236611"/>
                <a:gd name="connsiteX9" fmla="*/ 784458 w 860537"/>
                <a:gd name="connsiteY9" fmla="*/ 1213149 h 1236611"/>
                <a:gd name="connsiteX10" fmla="*/ 784458 w 860537"/>
                <a:gd name="connsiteY10" fmla="*/ 1188143 h 1236611"/>
                <a:gd name="connsiteX11" fmla="*/ 786405 w 860537"/>
                <a:gd name="connsiteY11" fmla="*/ 1184699 h 1236611"/>
                <a:gd name="connsiteX12" fmla="*/ 790373 w 860537"/>
                <a:gd name="connsiteY12" fmla="*/ 1184699 h 1236611"/>
                <a:gd name="connsiteX13" fmla="*/ 796064 w 860537"/>
                <a:gd name="connsiteY13" fmla="*/ 1187170 h 1236611"/>
                <a:gd name="connsiteX14" fmla="*/ 803550 w 860537"/>
                <a:gd name="connsiteY14" fmla="*/ 1178410 h 1236611"/>
                <a:gd name="connsiteX15" fmla="*/ 804075 w 860537"/>
                <a:gd name="connsiteY15" fmla="*/ 1170923 h 1236611"/>
                <a:gd name="connsiteX16" fmla="*/ 794790 w 860537"/>
                <a:gd name="connsiteY16" fmla="*/ 1164709 h 1236611"/>
                <a:gd name="connsiteX17" fmla="*/ 793069 w 860537"/>
                <a:gd name="connsiteY17" fmla="*/ 1161639 h 1236611"/>
                <a:gd name="connsiteX18" fmla="*/ 794566 w 860537"/>
                <a:gd name="connsiteY18" fmla="*/ 1158420 h 1236611"/>
                <a:gd name="connsiteX19" fmla="*/ 812759 w 860537"/>
                <a:gd name="connsiteY19" fmla="*/ 1144793 h 1236611"/>
                <a:gd name="connsiteX20" fmla="*/ 816653 w 860537"/>
                <a:gd name="connsiteY20" fmla="*/ 1137307 h 1236611"/>
                <a:gd name="connsiteX21" fmla="*/ 829904 w 860537"/>
                <a:gd name="connsiteY21" fmla="*/ 1117916 h 1236611"/>
                <a:gd name="connsiteX22" fmla="*/ 837391 w 860537"/>
                <a:gd name="connsiteY22" fmla="*/ 1116942 h 1236611"/>
                <a:gd name="connsiteX23" fmla="*/ 836717 w 860537"/>
                <a:gd name="connsiteY23" fmla="*/ 1102568 h 1236611"/>
                <a:gd name="connsiteX24" fmla="*/ 839862 w 860537"/>
                <a:gd name="connsiteY24" fmla="*/ 1098599 h 1236611"/>
                <a:gd name="connsiteX25" fmla="*/ 844953 w 860537"/>
                <a:gd name="connsiteY25" fmla="*/ 1097626 h 1236611"/>
                <a:gd name="connsiteX26" fmla="*/ 848247 w 860537"/>
                <a:gd name="connsiteY26" fmla="*/ 1096054 h 1236611"/>
                <a:gd name="connsiteX27" fmla="*/ 840386 w 860537"/>
                <a:gd name="connsiteY27" fmla="*/ 1088567 h 1236611"/>
                <a:gd name="connsiteX28" fmla="*/ 839188 w 860537"/>
                <a:gd name="connsiteY28" fmla="*/ 1090513 h 1236611"/>
                <a:gd name="connsiteX29" fmla="*/ 834396 w 860537"/>
                <a:gd name="connsiteY29" fmla="*/ 1092310 h 1236611"/>
                <a:gd name="connsiteX30" fmla="*/ 818898 w 860537"/>
                <a:gd name="connsiteY30" fmla="*/ 1083925 h 1236611"/>
                <a:gd name="connsiteX31" fmla="*/ 810363 w 860537"/>
                <a:gd name="connsiteY31" fmla="*/ 1054576 h 1236611"/>
                <a:gd name="connsiteX32" fmla="*/ 808941 w 860537"/>
                <a:gd name="connsiteY32" fmla="*/ 1048213 h 1236611"/>
                <a:gd name="connsiteX33" fmla="*/ 827284 w 860537"/>
                <a:gd name="connsiteY33" fmla="*/ 1021484 h 1236611"/>
                <a:gd name="connsiteX34" fmla="*/ 815829 w 860537"/>
                <a:gd name="connsiteY34" fmla="*/ 1008532 h 1236611"/>
                <a:gd name="connsiteX35" fmla="*/ 814930 w 860537"/>
                <a:gd name="connsiteY35" fmla="*/ 1006810 h 1236611"/>
                <a:gd name="connsiteX36" fmla="*/ 814107 w 860537"/>
                <a:gd name="connsiteY36" fmla="*/ 988767 h 1236611"/>
                <a:gd name="connsiteX37" fmla="*/ 821070 w 860537"/>
                <a:gd name="connsiteY37" fmla="*/ 983526 h 1236611"/>
                <a:gd name="connsiteX38" fmla="*/ 823016 w 860537"/>
                <a:gd name="connsiteY38" fmla="*/ 973269 h 1236611"/>
                <a:gd name="connsiteX39" fmla="*/ 838738 w 860537"/>
                <a:gd name="connsiteY39" fmla="*/ 959193 h 1236611"/>
                <a:gd name="connsiteX40" fmla="*/ 838364 w 860537"/>
                <a:gd name="connsiteY40" fmla="*/ 950958 h 1236611"/>
                <a:gd name="connsiteX41" fmla="*/ 841733 w 860537"/>
                <a:gd name="connsiteY41" fmla="*/ 946915 h 1236611"/>
                <a:gd name="connsiteX42" fmla="*/ 846450 w 860537"/>
                <a:gd name="connsiteY42" fmla="*/ 946391 h 1236611"/>
                <a:gd name="connsiteX43" fmla="*/ 838963 w 860537"/>
                <a:gd name="connsiteY43" fmla="*/ 929695 h 1236611"/>
                <a:gd name="connsiteX44" fmla="*/ 838963 w 860537"/>
                <a:gd name="connsiteY44" fmla="*/ 921385 h 1236611"/>
                <a:gd name="connsiteX45" fmla="*/ 838963 w 860537"/>
                <a:gd name="connsiteY45" fmla="*/ 921385 h 1236611"/>
                <a:gd name="connsiteX46" fmla="*/ 830728 w 860537"/>
                <a:gd name="connsiteY46" fmla="*/ 912625 h 1236611"/>
                <a:gd name="connsiteX47" fmla="*/ 830982 w 860537"/>
                <a:gd name="connsiteY47" fmla="*/ 907122 h 1236611"/>
                <a:gd name="connsiteX48" fmla="*/ 832824 w 860537"/>
                <a:gd name="connsiteY48" fmla="*/ 906186 h 1236611"/>
                <a:gd name="connsiteX49" fmla="*/ 842108 w 860537"/>
                <a:gd name="connsiteY49" fmla="*/ 901619 h 1236611"/>
                <a:gd name="connsiteX50" fmla="*/ 846225 w 860537"/>
                <a:gd name="connsiteY50" fmla="*/ 859992 h 1236611"/>
                <a:gd name="connsiteX51" fmla="*/ 860451 w 860537"/>
                <a:gd name="connsiteY51" fmla="*/ 831617 h 1236611"/>
                <a:gd name="connsiteX52" fmla="*/ 799881 w 860537"/>
                <a:gd name="connsiteY52" fmla="*/ 730693 h 1236611"/>
                <a:gd name="connsiteX53" fmla="*/ 798235 w 860537"/>
                <a:gd name="connsiteY53" fmla="*/ 730693 h 1236611"/>
                <a:gd name="connsiteX54" fmla="*/ 747848 w 860537"/>
                <a:gd name="connsiteY54" fmla="*/ 738180 h 1236611"/>
                <a:gd name="connsiteX55" fmla="*/ 743655 w 860537"/>
                <a:gd name="connsiteY55" fmla="*/ 737506 h 1236611"/>
                <a:gd name="connsiteX56" fmla="*/ 739163 w 860537"/>
                <a:gd name="connsiteY56" fmla="*/ 733388 h 1236611"/>
                <a:gd name="connsiteX57" fmla="*/ 735869 w 860537"/>
                <a:gd name="connsiteY57" fmla="*/ 730394 h 1236611"/>
                <a:gd name="connsiteX58" fmla="*/ 732350 w 860537"/>
                <a:gd name="connsiteY58" fmla="*/ 733463 h 1236611"/>
                <a:gd name="connsiteX59" fmla="*/ 728232 w 860537"/>
                <a:gd name="connsiteY59" fmla="*/ 734062 h 1236611"/>
                <a:gd name="connsiteX60" fmla="*/ 725986 w 860537"/>
                <a:gd name="connsiteY60" fmla="*/ 730618 h 1236611"/>
                <a:gd name="connsiteX61" fmla="*/ 725013 w 860537"/>
                <a:gd name="connsiteY61" fmla="*/ 650808 h 1236611"/>
                <a:gd name="connsiteX62" fmla="*/ 725761 w 860537"/>
                <a:gd name="connsiteY62" fmla="*/ 648562 h 1236611"/>
                <a:gd name="connsiteX63" fmla="*/ 728681 w 860537"/>
                <a:gd name="connsiteY63" fmla="*/ 644444 h 1236611"/>
                <a:gd name="connsiteX64" fmla="*/ 729430 w 860537"/>
                <a:gd name="connsiteY64" fmla="*/ 642273 h 1236611"/>
                <a:gd name="connsiteX65" fmla="*/ 729430 w 860537"/>
                <a:gd name="connsiteY65" fmla="*/ 639802 h 1236611"/>
                <a:gd name="connsiteX66" fmla="*/ 729430 w 860537"/>
                <a:gd name="connsiteY66" fmla="*/ 638754 h 1236611"/>
                <a:gd name="connsiteX67" fmla="*/ 729430 w 860537"/>
                <a:gd name="connsiteY67" fmla="*/ 638155 h 1236611"/>
                <a:gd name="connsiteX68" fmla="*/ 726286 w 860537"/>
                <a:gd name="connsiteY68" fmla="*/ 633289 h 1236611"/>
                <a:gd name="connsiteX69" fmla="*/ 689974 w 860537"/>
                <a:gd name="connsiteY69" fmla="*/ 663685 h 1236611"/>
                <a:gd name="connsiteX70" fmla="*/ 687503 w 860537"/>
                <a:gd name="connsiteY70" fmla="*/ 664659 h 1236611"/>
                <a:gd name="connsiteX71" fmla="*/ 623041 w 860537"/>
                <a:gd name="connsiteY71" fmla="*/ 664659 h 1236611"/>
                <a:gd name="connsiteX72" fmla="*/ 619972 w 860537"/>
                <a:gd name="connsiteY72" fmla="*/ 663086 h 1236611"/>
                <a:gd name="connsiteX73" fmla="*/ 619372 w 860537"/>
                <a:gd name="connsiteY73" fmla="*/ 659642 h 1236611"/>
                <a:gd name="connsiteX74" fmla="*/ 620945 w 860537"/>
                <a:gd name="connsiteY74" fmla="*/ 654776 h 1236611"/>
                <a:gd name="connsiteX75" fmla="*/ 613832 w 860537"/>
                <a:gd name="connsiteY75" fmla="*/ 648562 h 1236611"/>
                <a:gd name="connsiteX76" fmla="*/ 612410 w 860537"/>
                <a:gd name="connsiteY76" fmla="*/ 639877 h 1236611"/>
                <a:gd name="connsiteX77" fmla="*/ 612410 w 860537"/>
                <a:gd name="connsiteY77" fmla="*/ 635085 h 1236611"/>
                <a:gd name="connsiteX78" fmla="*/ 551017 w 860537"/>
                <a:gd name="connsiteY78" fmla="*/ 626850 h 1236611"/>
                <a:gd name="connsiteX79" fmla="*/ 547873 w 860537"/>
                <a:gd name="connsiteY79" fmla="*/ 624304 h 1236611"/>
                <a:gd name="connsiteX80" fmla="*/ 548771 w 860537"/>
                <a:gd name="connsiteY80" fmla="*/ 620336 h 1236611"/>
                <a:gd name="connsiteX81" fmla="*/ 560376 w 860537"/>
                <a:gd name="connsiteY81" fmla="*/ 608657 h 1236611"/>
                <a:gd name="connsiteX82" fmla="*/ 565467 w 860537"/>
                <a:gd name="connsiteY82" fmla="*/ 595255 h 1236611"/>
                <a:gd name="connsiteX83" fmla="*/ 553039 w 860537"/>
                <a:gd name="connsiteY83" fmla="*/ 577736 h 1236611"/>
                <a:gd name="connsiteX84" fmla="*/ 546750 w 860537"/>
                <a:gd name="connsiteY84" fmla="*/ 575639 h 1236611"/>
                <a:gd name="connsiteX85" fmla="*/ 541209 w 860537"/>
                <a:gd name="connsiteY85" fmla="*/ 573618 h 1236611"/>
                <a:gd name="connsiteX86" fmla="*/ 538888 w 860537"/>
                <a:gd name="connsiteY86" fmla="*/ 562687 h 1236611"/>
                <a:gd name="connsiteX87" fmla="*/ 538888 w 860537"/>
                <a:gd name="connsiteY87" fmla="*/ 561414 h 1236611"/>
                <a:gd name="connsiteX88" fmla="*/ 527359 w 860537"/>
                <a:gd name="connsiteY88" fmla="*/ 554976 h 1236611"/>
                <a:gd name="connsiteX89" fmla="*/ 525412 w 860537"/>
                <a:gd name="connsiteY89" fmla="*/ 552430 h 1236611"/>
                <a:gd name="connsiteX90" fmla="*/ 520096 w 860537"/>
                <a:gd name="connsiteY90" fmla="*/ 529969 h 1236611"/>
                <a:gd name="connsiteX91" fmla="*/ 511037 w 860537"/>
                <a:gd name="connsiteY91" fmla="*/ 522482 h 1236611"/>
                <a:gd name="connsiteX92" fmla="*/ 510580 w 860537"/>
                <a:gd name="connsiteY92" fmla="*/ 516994 h 1236611"/>
                <a:gd name="connsiteX93" fmla="*/ 512909 w 860537"/>
                <a:gd name="connsiteY93" fmla="*/ 515670 h 1236611"/>
                <a:gd name="connsiteX94" fmla="*/ 514481 w 860537"/>
                <a:gd name="connsiteY94" fmla="*/ 515670 h 1236611"/>
                <a:gd name="connsiteX95" fmla="*/ 513732 w 860537"/>
                <a:gd name="connsiteY95" fmla="*/ 512525 h 1236611"/>
                <a:gd name="connsiteX96" fmla="*/ 497935 w 860537"/>
                <a:gd name="connsiteY96" fmla="*/ 498974 h 1236611"/>
                <a:gd name="connsiteX97" fmla="*/ 496662 w 860537"/>
                <a:gd name="connsiteY97" fmla="*/ 495530 h 1236611"/>
                <a:gd name="connsiteX98" fmla="*/ 497860 w 860537"/>
                <a:gd name="connsiteY98" fmla="*/ 493284 h 1236611"/>
                <a:gd name="connsiteX99" fmla="*/ 496737 w 860537"/>
                <a:gd name="connsiteY99" fmla="*/ 488866 h 1236611"/>
                <a:gd name="connsiteX100" fmla="*/ 496737 w 860537"/>
                <a:gd name="connsiteY100" fmla="*/ 486545 h 1236611"/>
                <a:gd name="connsiteX101" fmla="*/ 498085 w 860537"/>
                <a:gd name="connsiteY101" fmla="*/ 482877 h 1236611"/>
                <a:gd name="connsiteX102" fmla="*/ 499732 w 860537"/>
                <a:gd name="connsiteY102" fmla="*/ 481005 h 1236611"/>
                <a:gd name="connsiteX103" fmla="*/ 504523 w 860537"/>
                <a:gd name="connsiteY103" fmla="*/ 478385 h 1236611"/>
                <a:gd name="connsiteX104" fmla="*/ 508791 w 860537"/>
                <a:gd name="connsiteY104" fmla="*/ 477935 h 1236611"/>
                <a:gd name="connsiteX105" fmla="*/ 512310 w 860537"/>
                <a:gd name="connsiteY105" fmla="*/ 477935 h 1236611"/>
                <a:gd name="connsiteX106" fmla="*/ 512310 w 860537"/>
                <a:gd name="connsiteY106" fmla="*/ 477935 h 1236611"/>
                <a:gd name="connsiteX107" fmla="*/ 508791 w 860537"/>
                <a:gd name="connsiteY107" fmla="*/ 472545 h 1236611"/>
                <a:gd name="connsiteX108" fmla="*/ 511037 w 860537"/>
                <a:gd name="connsiteY108" fmla="*/ 455774 h 1236611"/>
                <a:gd name="connsiteX109" fmla="*/ 527883 w 860537"/>
                <a:gd name="connsiteY109" fmla="*/ 435410 h 1236611"/>
                <a:gd name="connsiteX110" fmla="*/ 538439 w 860537"/>
                <a:gd name="connsiteY110" fmla="*/ 430244 h 1236611"/>
                <a:gd name="connsiteX111" fmla="*/ 554910 w 860537"/>
                <a:gd name="connsiteY111" fmla="*/ 422008 h 1236611"/>
                <a:gd name="connsiteX112" fmla="*/ 551092 w 860537"/>
                <a:gd name="connsiteY112" fmla="*/ 413773 h 1236611"/>
                <a:gd name="connsiteX113" fmla="*/ 545926 w 860537"/>
                <a:gd name="connsiteY113" fmla="*/ 399697 h 1236611"/>
                <a:gd name="connsiteX114" fmla="*/ 563520 w 860537"/>
                <a:gd name="connsiteY114" fmla="*/ 365782 h 1236611"/>
                <a:gd name="connsiteX115" fmla="*/ 566590 w 860537"/>
                <a:gd name="connsiteY115" fmla="*/ 360616 h 1236611"/>
                <a:gd name="connsiteX116" fmla="*/ 568761 w 860537"/>
                <a:gd name="connsiteY116" fmla="*/ 340551 h 1236611"/>
                <a:gd name="connsiteX117" fmla="*/ 568761 w 860537"/>
                <a:gd name="connsiteY117" fmla="*/ 337182 h 1236611"/>
                <a:gd name="connsiteX118" fmla="*/ 576248 w 860537"/>
                <a:gd name="connsiteY118" fmla="*/ 329695 h 1236611"/>
                <a:gd name="connsiteX119" fmla="*/ 577895 w 860537"/>
                <a:gd name="connsiteY119" fmla="*/ 328647 h 1236611"/>
                <a:gd name="connsiteX120" fmla="*/ 583510 w 860537"/>
                <a:gd name="connsiteY120" fmla="*/ 327074 h 1236611"/>
                <a:gd name="connsiteX121" fmla="*/ 587329 w 860537"/>
                <a:gd name="connsiteY121" fmla="*/ 326550 h 1236611"/>
                <a:gd name="connsiteX122" fmla="*/ 600356 w 860537"/>
                <a:gd name="connsiteY122" fmla="*/ 315844 h 1236611"/>
                <a:gd name="connsiteX123" fmla="*/ 612485 w 860537"/>
                <a:gd name="connsiteY123" fmla="*/ 306186 h 1236611"/>
                <a:gd name="connsiteX124" fmla="*/ 619972 w 860537"/>
                <a:gd name="connsiteY124" fmla="*/ 306186 h 1236611"/>
                <a:gd name="connsiteX125" fmla="*/ 623341 w 860537"/>
                <a:gd name="connsiteY125" fmla="*/ 306186 h 1236611"/>
                <a:gd name="connsiteX126" fmla="*/ 629255 w 860537"/>
                <a:gd name="connsiteY126" fmla="*/ 299373 h 1236611"/>
                <a:gd name="connsiteX127" fmla="*/ 638614 w 860537"/>
                <a:gd name="connsiteY127" fmla="*/ 290089 h 1236611"/>
                <a:gd name="connsiteX128" fmla="*/ 655160 w 860537"/>
                <a:gd name="connsiteY128" fmla="*/ 289490 h 1236611"/>
                <a:gd name="connsiteX129" fmla="*/ 659053 w 860537"/>
                <a:gd name="connsiteY129" fmla="*/ 286945 h 1236611"/>
                <a:gd name="connsiteX130" fmla="*/ 662272 w 860537"/>
                <a:gd name="connsiteY130" fmla="*/ 286495 h 1236611"/>
                <a:gd name="connsiteX131" fmla="*/ 662272 w 860537"/>
                <a:gd name="connsiteY131" fmla="*/ 285747 h 1236611"/>
                <a:gd name="connsiteX132" fmla="*/ 665866 w 860537"/>
                <a:gd name="connsiteY132" fmla="*/ 283351 h 1236611"/>
                <a:gd name="connsiteX133" fmla="*/ 675150 w 860537"/>
                <a:gd name="connsiteY133" fmla="*/ 283351 h 1236611"/>
                <a:gd name="connsiteX134" fmla="*/ 678369 w 860537"/>
                <a:gd name="connsiteY134" fmla="*/ 285073 h 1236611"/>
                <a:gd name="connsiteX135" fmla="*/ 686380 w 860537"/>
                <a:gd name="connsiteY135" fmla="*/ 281105 h 1236611"/>
                <a:gd name="connsiteX136" fmla="*/ 705098 w 860537"/>
                <a:gd name="connsiteY136" fmla="*/ 282602 h 1236611"/>
                <a:gd name="connsiteX137" fmla="*/ 710713 w 860537"/>
                <a:gd name="connsiteY137" fmla="*/ 270324 h 1236611"/>
                <a:gd name="connsiteX138" fmla="*/ 727184 w 860537"/>
                <a:gd name="connsiteY138" fmla="*/ 263361 h 1236611"/>
                <a:gd name="connsiteX139" fmla="*/ 729505 w 860537"/>
                <a:gd name="connsiteY139" fmla="*/ 264334 h 1236611"/>
                <a:gd name="connsiteX140" fmla="*/ 731227 w 860537"/>
                <a:gd name="connsiteY140" fmla="*/ 263436 h 1236611"/>
                <a:gd name="connsiteX141" fmla="*/ 735569 w 860537"/>
                <a:gd name="connsiteY141" fmla="*/ 265532 h 1236611"/>
                <a:gd name="connsiteX142" fmla="*/ 737741 w 860537"/>
                <a:gd name="connsiteY142" fmla="*/ 268602 h 1236611"/>
                <a:gd name="connsiteX143" fmla="*/ 751067 w 860537"/>
                <a:gd name="connsiteY143" fmla="*/ 266505 h 1236611"/>
                <a:gd name="connsiteX144" fmla="*/ 753912 w 860537"/>
                <a:gd name="connsiteY144" fmla="*/ 267554 h 1236611"/>
                <a:gd name="connsiteX145" fmla="*/ 755035 w 860537"/>
                <a:gd name="connsiteY145" fmla="*/ 270399 h 1236611"/>
                <a:gd name="connsiteX146" fmla="*/ 755035 w 860537"/>
                <a:gd name="connsiteY146" fmla="*/ 276388 h 1236611"/>
                <a:gd name="connsiteX147" fmla="*/ 757805 w 860537"/>
                <a:gd name="connsiteY147" fmla="*/ 277811 h 1236611"/>
                <a:gd name="connsiteX148" fmla="*/ 760950 w 860537"/>
                <a:gd name="connsiteY148" fmla="*/ 274217 h 1236611"/>
                <a:gd name="connsiteX149" fmla="*/ 764319 w 860537"/>
                <a:gd name="connsiteY149" fmla="*/ 272944 h 1236611"/>
                <a:gd name="connsiteX150" fmla="*/ 767239 w 860537"/>
                <a:gd name="connsiteY150" fmla="*/ 274966 h 1236611"/>
                <a:gd name="connsiteX151" fmla="*/ 767838 w 860537"/>
                <a:gd name="connsiteY151" fmla="*/ 276163 h 1236611"/>
                <a:gd name="connsiteX152" fmla="*/ 769560 w 860537"/>
                <a:gd name="connsiteY152" fmla="*/ 272495 h 1236611"/>
                <a:gd name="connsiteX153" fmla="*/ 751067 w 860537"/>
                <a:gd name="connsiteY153" fmla="*/ 250633 h 1236611"/>
                <a:gd name="connsiteX154" fmla="*/ 749869 w 860537"/>
                <a:gd name="connsiteY154" fmla="*/ 251606 h 1236611"/>
                <a:gd name="connsiteX155" fmla="*/ 747923 w 860537"/>
                <a:gd name="connsiteY155" fmla="*/ 253104 h 1236611"/>
                <a:gd name="connsiteX156" fmla="*/ 738639 w 860537"/>
                <a:gd name="connsiteY156" fmla="*/ 254002 h 1236611"/>
                <a:gd name="connsiteX157" fmla="*/ 737141 w 860537"/>
                <a:gd name="connsiteY157" fmla="*/ 254002 h 1236611"/>
                <a:gd name="connsiteX158" fmla="*/ 735944 w 860537"/>
                <a:gd name="connsiteY158" fmla="*/ 254002 h 1236611"/>
                <a:gd name="connsiteX159" fmla="*/ 732200 w 860537"/>
                <a:gd name="connsiteY159" fmla="*/ 253029 h 1236611"/>
                <a:gd name="connsiteX160" fmla="*/ 730104 w 860537"/>
                <a:gd name="connsiteY160" fmla="*/ 251382 h 1236611"/>
                <a:gd name="connsiteX161" fmla="*/ 718424 w 860537"/>
                <a:gd name="connsiteY161" fmla="*/ 248237 h 1236611"/>
                <a:gd name="connsiteX162" fmla="*/ 716478 w 860537"/>
                <a:gd name="connsiteY162" fmla="*/ 245842 h 1236611"/>
                <a:gd name="connsiteX163" fmla="*/ 717002 w 860537"/>
                <a:gd name="connsiteY163" fmla="*/ 242697 h 1236611"/>
                <a:gd name="connsiteX164" fmla="*/ 761923 w 860537"/>
                <a:gd name="connsiteY164" fmla="*/ 175914 h 1236611"/>
                <a:gd name="connsiteX165" fmla="*/ 761923 w 860537"/>
                <a:gd name="connsiteY165" fmla="*/ 173743 h 1236611"/>
                <a:gd name="connsiteX166" fmla="*/ 759303 w 860537"/>
                <a:gd name="connsiteY166" fmla="*/ 172620 h 1236611"/>
                <a:gd name="connsiteX167" fmla="*/ 755933 w 860537"/>
                <a:gd name="connsiteY167" fmla="*/ 168577 h 1236611"/>
                <a:gd name="connsiteX168" fmla="*/ 753313 w 860537"/>
                <a:gd name="connsiteY168" fmla="*/ 168577 h 1236611"/>
                <a:gd name="connsiteX169" fmla="*/ 750094 w 860537"/>
                <a:gd name="connsiteY169" fmla="*/ 166855 h 1236611"/>
                <a:gd name="connsiteX170" fmla="*/ 749195 w 860537"/>
                <a:gd name="connsiteY170" fmla="*/ 165507 h 1236611"/>
                <a:gd name="connsiteX171" fmla="*/ 743880 w 860537"/>
                <a:gd name="connsiteY171" fmla="*/ 165507 h 1236611"/>
                <a:gd name="connsiteX172" fmla="*/ 741933 w 860537"/>
                <a:gd name="connsiteY172" fmla="*/ 164983 h 1236611"/>
                <a:gd name="connsiteX173" fmla="*/ 734446 w 860537"/>
                <a:gd name="connsiteY173" fmla="*/ 160790 h 1236611"/>
                <a:gd name="connsiteX174" fmla="*/ 729205 w 860537"/>
                <a:gd name="connsiteY174" fmla="*/ 162812 h 1236611"/>
                <a:gd name="connsiteX175" fmla="*/ 725462 w 860537"/>
                <a:gd name="connsiteY175" fmla="*/ 162363 h 1236611"/>
                <a:gd name="connsiteX176" fmla="*/ 723964 w 860537"/>
                <a:gd name="connsiteY176" fmla="*/ 158919 h 1236611"/>
                <a:gd name="connsiteX177" fmla="*/ 722916 w 860537"/>
                <a:gd name="connsiteY177" fmla="*/ 154651 h 1236611"/>
                <a:gd name="connsiteX178" fmla="*/ 720446 w 860537"/>
                <a:gd name="connsiteY178" fmla="*/ 153528 h 1236611"/>
                <a:gd name="connsiteX179" fmla="*/ 713932 w 860537"/>
                <a:gd name="connsiteY179" fmla="*/ 150084 h 1236611"/>
                <a:gd name="connsiteX180" fmla="*/ 707119 w 860537"/>
                <a:gd name="connsiteY180" fmla="*/ 146790 h 1236611"/>
                <a:gd name="connsiteX181" fmla="*/ 707119 w 860537"/>
                <a:gd name="connsiteY181" fmla="*/ 147988 h 1236611"/>
                <a:gd name="connsiteX182" fmla="*/ 704049 w 860537"/>
                <a:gd name="connsiteY182" fmla="*/ 151806 h 1236611"/>
                <a:gd name="connsiteX183" fmla="*/ 699782 w 860537"/>
                <a:gd name="connsiteY183" fmla="*/ 149485 h 1236611"/>
                <a:gd name="connsiteX184" fmla="*/ 693718 w 860537"/>
                <a:gd name="connsiteY184" fmla="*/ 155999 h 1236611"/>
                <a:gd name="connsiteX185" fmla="*/ 689001 w 860537"/>
                <a:gd name="connsiteY185" fmla="*/ 156822 h 1236611"/>
                <a:gd name="connsiteX186" fmla="*/ 685257 w 860537"/>
                <a:gd name="connsiteY186" fmla="*/ 154726 h 1236611"/>
                <a:gd name="connsiteX187" fmla="*/ 678369 w 860537"/>
                <a:gd name="connsiteY187" fmla="*/ 158469 h 1236611"/>
                <a:gd name="connsiteX188" fmla="*/ 673578 w 860537"/>
                <a:gd name="connsiteY188" fmla="*/ 157571 h 1236611"/>
                <a:gd name="connsiteX189" fmla="*/ 671406 w 860537"/>
                <a:gd name="connsiteY189" fmla="*/ 154951 h 1236611"/>
                <a:gd name="connsiteX190" fmla="*/ 668786 w 860537"/>
                <a:gd name="connsiteY190" fmla="*/ 153902 h 1236611"/>
                <a:gd name="connsiteX191" fmla="*/ 666390 w 860537"/>
                <a:gd name="connsiteY191" fmla="*/ 150384 h 1236611"/>
                <a:gd name="connsiteX192" fmla="*/ 666390 w 860537"/>
                <a:gd name="connsiteY192" fmla="*/ 148886 h 1236611"/>
                <a:gd name="connsiteX193" fmla="*/ 653738 w 860537"/>
                <a:gd name="connsiteY193" fmla="*/ 147389 h 1236611"/>
                <a:gd name="connsiteX194" fmla="*/ 650593 w 860537"/>
                <a:gd name="connsiteY194" fmla="*/ 144843 h 1236611"/>
                <a:gd name="connsiteX195" fmla="*/ 650593 w 860537"/>
                <a:gd name="connsiteY195" fmla="*/ 144843 h 1236611"/>
                <a:gd name="connsiteX196" fmla="*/ 645726 w 860537"/>
                <a:gd name="connsiteY196" fmla="*/ 149410 h 1236611"/>
                <a:gd name="connsiteX197" fmla="*/ 642806 w 860537"/>
                <a:gd name="connsiteY197" fmla="*/ 153828 h 1236611"/>
                <a:gd name="connsiteX198" fmla="*/ 638614 w 860537"/>
                <a:gd name="connsiteY198" fmla="*/ 155400 h 1236611"/>
                <a:gd name="connsiteX199" fmla="*/ 634272 w 860537"/>
                <a:gd name="connsiteY199" fmla="*/ 154202 h 1236611"/>
                <a:gd name="connsiteX200" fmla="*/ 630453 w 860537"/>
                <a:gd name="connsiteY200" fmla="*/ 161689 h 1236611"/>
                <a:gd name="connsiteX201" fmla="*/ 625961 w 860537"/>
                <a:gd name="connsiteY201" fmla="*/ 163635 h 1236611"/>
                <a:gd name="connsiteX202" fmla="*/ 616228 w 860537"/>
                <a:gd name="connsiteY202" fmla="*/ 161015 h 1236611"/>
                <a:gd name="connsiteX203" fmla="*/ 607843 w 860537"/>
                <a:gd name="connsiteY203" fmla="*/ 163635 h 1236611"/>
                <a:gd name="connsiteX204" fmla="*/ 604399 w 860537"/>
                <a:gd name="connsiteY204" fmla="*/ 163036 h 1236611"/>
                <a:gd name="connsiteX205" fmla="*/ 595939 w 860537"/>
                <a:gd name="connsiteY205" fmla="*/ 156598 h 1236611"/>
                <a:gd name="connsiteX206" fmla="*/ 595265 w 860537"/>
                <a:gd name="connsiteY206" fmla="*/ 158245 h 1236611"/>
                <a:gd name="connsiteX207" fmla="*/ 590623 w 860537"/>
                <a:gd name="connsiteY207" fmla="*/ 160566 h 1236611"/>
                <a:gd name="connsiteX208" fmla="*/ 584708 w 860537"/>
                <a:gd name="connsiteY208" fmla="*/ 158844 h 1236611"/>
                <a:gd name="connsiteX209" fmla="*/ 583286 w 860537"/>
                <a:gd name="connsiteY209" fmla="*/ 158170 h 1236611"/>
                <a:gd name="connsiteX210" fmla="*/ 582088 w 860537"/>
                <a:gd name="connsiteY210" fmla="*/ 157346 h 1236611"/>
                <a:gd name="connsiteX211" fmla="*/ 568611 w 860537"/>
                <a:gd name="connsiteY211" fmla="*/ 160716 h 1236611"/>
                <a:gd name="connsiteX212" fmla="*/ 564718 w 860537"/>
                <a:gd name="connsiteY212" fmla="*/ 156972 h 1236611"/>
                <a:gd name="connsiteX213" fmla="*/ 564718 w 860537"/>
                <a:gd name="connsiteY213" fmla="*/ 156897 h 1236611"/>
                <a:gd name="connsiteX214" fmla="*/ 564718 w 860537"/>
                <a:gd name="connsiteY214" fmla="*/ 154951 h 1236611"/>
                <a:gd name="connsiteX215" fmla="*/ 556707 w 860537"/>
                <a:gd name="connsiteY215" fmla="*/ 154951 h 1236611"/>
                <a:gd name="connsiteX216" fmla="*/ 552964 w 860537"/>
                <a:gd name="connsiteY216" fmla="*/ 151956 h 1236611"/>
                <a:gd name="connsiteX217" fmla="*/ 551167 w 860537"/>
                <a:gd name="connsiteY217" fmla="*/ 143570 h 1236611"/>
                <a:gd name="connsiteX218" fmla="*/ 553937 w 860537"/>
                <a:gd name="connsiteY218" fmla="*/ 137506 h 1236611"/>
                <a:gd name="connsiteX219" fmla="*/ 556033 w 860537"/>
                <a:gd name="connsiteY219" fmla="*/ 134436 h 1236611"/>
                <a:gd name="connsiteX220" fmla="*/ 552365 w 860537"/>
                <a:gd name="connsiteY220" fmla="*/ 117666 h 1236611"/>
                <a:gd name="connsiteX221" fmla="*/ 550568 w 860537"/>
                <a:gd name="connsiteY221" fmla="*/ 116393 h 1236611"/>
                <a:gd name="connsiteX222" fmla="*/ 548322 w 860537"/>
                <a:gd name="connsiteY222" fmla="*/ 118265 h 1236611"/>
                <a:gd name="connsiteX223" fmla="*/ 544429 w 860537"/>
                <a:gd name="connsiteY223" fmla="*/ 118864 h 1236611"/>
                <a:gd name="connsiteX224" fmla="*/ 527883 w 860537"/>
                <a:gd name="connsiteY224" fmla="*/ 112275 h 1236611"/>
                <a:gd name="connsiteX225" fmla="*/ 525562 w 860537"/>
                <a:gd name="connsiteY225" fmla="*/ 109580 h 1236611"/>
                <a:gd name="connsiteX226" fmla="*/ 526460 w 860537"/>
                <a:gd name="connsiteY226" fmla="*/ 106136 h 1236611"/>
                <a:gd name="connsiteX227" fmla="*/ 531252 w 860537"/>
                <a:gd name="connsiteY227" fmla="*/ 99922 h 1236611"/>
                <a:gd name="connsiteX228" fmla="*/ 524663 w 860537"/>
                <a:gd name="connsiteY228" fmla="*/ 93184 h 1236611"/>
                <a:gd name="connsiteX229" fmla="*/ 522642 w 860537"/>
                <a:gd name="connsiteY229" fmla="*/ 83376 h 1236611"/>
                <a:gd name="connsiteX230" fmla="*/ 518075 w 860537"/>
                <a:gd name="connsiteY230" fmla="*/ 79707 h 1236611"/>
                <a:gd name="connsiteX231" fmla="*/ 513732 w 860537"/>
                <a:gd name="connsiteY231" fmla="*/ 79707 h 1236611"/>
                <a:gd name="connsiteX232" fmla="*/ 504973 w 860537"/>
                <a:gd name="connsiteY232" fmla="*/ 79033 h 1236611"/>
                <a:gd name="connsiteX233" fmla="*/ 496737 w 860537"/>
                <a:gd name="connsiteY233" fmla="*/ 64733 h 1236611"/>
                <a:gd name="connsiteX234" fmla="*/ 496063 w 860537"/>
                <a:gd name="connsiteY234" fmla="*/ 64733 h 1236611"/>
                <a:gd name="connsiteX235" fmla="*/ 492245 w 860537"/>
                <a:gd name="connsiteY235" fmla="*/ 64733 h 1236611"/>
                <a:gd name="connsiteX236" fmla="*/ 491272 w 860537"/>
                <a:gd name="connsiteY236" fmla="*/ 64733 h 1236611"/>
                <a:gd name="connsiteX237" fmla="*/ 478843 w 860537"/>
                <a:gd name="connsiteY237" fmla="*/ 60765 h 1236611"/>
                <a:gd name="connsiteX238" fmla="*/ 477047 w 860537"/>
                <a:gd name="connsiteY238" fmla="*/ 59343 h 1236611"/>
                <a:gd name="connsiteX239" fmla="*/ 472105 w 860537"/>
                <a:gd name="connsiteY239" fmla="*/ 51856 h 1236611"/>
                <a:gd name="connsiteX240" fmla="*/ 473453 w 860537"/>
                <a:gd name="connsiteY240" fmla="*/ 47963 h 1236611"/>
                <a:gd name="connsiteX241" fmla="*/ 473453 w 860537"/>
                <a:gd name="connsiteY241" fmla="*/ 47963 h 1236611"/>
                <a:gd name="connsiteX242" fmla="*/ 469709 w 860537"/>
                <a:gd name="connsiteY242" fmla="*/ 42497 h 1236611"/>
                <a:gd name="connsiteX243" fmla="*/ 469709 w 860537"/>
                <a:gd name="connsiteY243" fmla="*/ 37781 h 1236611"/>
                <a:gd name="connsiteX244" fmla="*/ 457431 w 860537"/>
                <a:gd name="connsiteY244" fmla="*/ 22058 h 1236611"/>
                <a:gd name="connsiteX245" fmla="*/ 447174 w 860537"/>
                <a:gd name="connsiteY245" fmla="*/ 20037 h 1236611"/>
                <a:gd name="connsiteX246" fmla="*/ 444254 w 860537"/>
                <a:gd name="connsiteY246" fmla="*/ 17566 h 1236611"/>
                <a:gd name="connsiteX247" fmla="*/ 442831 w 860537"/>
                <a:gd name="connsiteY247" fmla="*/ 13748 h 1236611"/>
                <a:gd name="connsiteX248" fmla="*/ 433847 w 860537"/>
                <a:gd name="connsiteY248" fmla="*/ 13748 h 1236611"/>
                <a:gd name="connsiteX249" fmla="*/ 431302 w 860537"/>
                <a:gd name="connsiteY249" fmla="*/ 12699 h 1236611"/>
                <a:gd name="connsiteX250" fmla="*/ 418649 w 860537"/>
                <a:gd name="connsiteY250" fmla="*/ -103 h 1236611"/>
                <a:gd name="connsiteX251" fmla="*/ 412210 w 860537"/>
                <a:gd name="connsiteY251" fmla="*/ 3565 h 1236611"/>
                <a:gd name="connsiteX252" fmla="*/ 411087 w 860537"/>
                <a:gd name="connsiteY252" fmla="*/ 3565 h 1236611"/>
                <a:gd name="connsiteX253" fmla="*/ 411087 w 860537"/>
                <a:gd name="connsiteY253" fmla="*/ 3565 h 1236611"/>
                <a:gd name="connsiteX254" fmla="*/ 399632 w 860537"/>
                <a:gd name="connsiteY254" fmla="*/ 5063 h 1236611"/>
                <a:gd name="connsiteX255" fmla="*/ 397611 w 860537"/>
                <a:gd name="connsiteY255" fmla="*/ 5063 h 1236611"/>
                <a:gd name="connsiteX256" fmla="*/ 418499 w 860537"/>
                <a:gd name="connsiteY256" fmla="*/ 31192 h 1236611"/>
                <a:gd name="connsiteX257" fmla="*/ 418499 w 860537"/>
                <a:gd name="connsiteY257" fmla="*/ 35984 h 1236611"/>
                <a:gd name="connsiteX258" fmla="*/ 413708 w 860537"/>
                <a:gd name="connsiteY258" fmla="*/ 42048 h 1236611"/>
                <a:gd name="connsiteX259" fmla="*/ 419098 w 860537"/>
                <a:gd name="connsiteY259" fmla="*/ 57022 h 1236611"/>
                <a:gd name="connsiteX260" fmla="*/ 418574 w 860537"/>
                <a:gd name="connsiteY260" fmla="*/ 60541 h 1236611"/>
                <a:gd name="connsiteX261" fmla="*/ 415429 w 860537"/>
                <a:gd name="connsiteY261" fmla="*/ 62113 h 1236611"/>
                <a:gd name="connsiteX262" fmla="*/ 407044 w 860537"/>
                <a:gd name="connsiteY262" fmla="*/ 62113 h 1236611"/>
                <a:gd name="connsiteX263" fmla="*/ 404424 w 860537"/>
                <a:gd name="connsiteY263" fmla="*/ 61140 h 1236611"/>
                <a:gd name="connsiteX264" fmla="*/ 397386 w 860537"/>
                <a:gd name="connsiteY264" fmla="*/ 92734 h 1236611"/>
                <a:gd name="connsiteX265" fmla="*/ 370283 w 860537"/>
                <a:gd name="connsiteY265" fmla="*/ 125976 h 1236611"/>
                <a:gd name="connsiteX266" fmla="*/ 360925 w 860537"/>
                <a:gd name="connsiteY266" fmla="*/ 136009 h 1236611"/>
                <a:gd name="connsiteX267" fmla="*/ 318324 w 860537"/>
                <a:gd name="connsiteY267" fmla="*/ 167978 h 1236611"/>
                <a:gd name="connsiteX268" fmla="*/ 236942 w 860537"/>
                <a:gd name="connsiteY268" fmla="*/ 195230 h 1236611"/>
                <a:gd name="connsiteX269" fmla="*/ 215679 w 860537"/>
                <a:gd name="connsiteY269" fmla="*/ 215145 h 1236611"/>
                <a:gd name="connsiteX270" fmla="*/ 218150 w 860537"/>
                <a:gd name="connsiteY270" fmla="*/ 223456 h 1236611"/>
                <a:gd name="connsiteX271" fmla="*/ 216577 w 860537"/>
                <a:gd name="connsiteY271" fmla="*/ 228098 h 1236611"/>
                <a:gd name="connsiteX272" fmla="*/ 208042 w 860537"/>
                <a:gd name="connsiteY272" fmla="*/ 228697 h 1236611"/>
                <a:gd name="connsiteX273" fmla="*/ 205796 w 860537"/>
                <a:gd name="connsiteY273" fmla="*/ 226675 h 1236611"/>
                <a:gd name="connsiteX274" fmla="*/ 203176 w 860537"/>
                <a:gd name="connsiteY274" fmla="*/ 221509 h 1236611"/>
                <a:gd name="connsiteX275" fmla="*/ 200481 w 860537"/>
                <a:gd name="connsiteY275" fmla="*/ 245018 h 1236611"/>
                <a:gd name="connsiteX276" fmla="*/ 192994 w 860537"/>
                <a:gd name="connsiteY276" fmla="*/ 253778 h 1236611"/>
                <a:gd name="connsiteX277" fmla="*/ 188951 w 860537"/>
                <a:gd name="connsiteY277" fmla="*/ 256772 h 1236611"/>
                <a:gd name="connsiteX278" fmla="*/ 183485 w 860537"/>
                <a:gd name="connsiteY278" fmla="*/ 297202 h 1236611"/>
                <a:gd name="connsiteX279" fmla="*/ 181239 w 860537"/>
                <a:gd name="connsiteY279" fmla="*/ 300346 h 1236611"/>
                <a:gd name="connsiteX280" fmla="*/ 168137 w 860537"/>
                <a:gd name="connsiteY280" fmla="*/ 306186 h 1236611"/>
                <a:gd name="connsiteX281" fmla="*/ 168137 w 860537"/>
                <a:gd name="connsiteY281" fmla="*/ 317267 h 1236611"/>
                <a:gd name="connsiteX282" fmla="*/ 166790 w 860537"/>
                <a:gd name="connsiteY282" fmla="*/ 320186 h 1236611"/>
                <a:gd name="connsiteX283" fmla="*/ 163795 w 860537"/>
                <a:gd name="connsiteY283" fmla="*/ 321085 h 1236611"/>
                <a:gd name="connsiteX284" fmla="*/ 161624 w 860537"/>
                <a:gd name="connsiteY284" fmla="*/ 321085 h 1236611"/>
                <a:gd name="connsiteX285" fmla="*/ 161249 w 860537"/>
                <a:gd name="connsiteY285" fmla="*/ 321983 h 1236611"/>
                <a:gd name="connsiteX286" fmla="*/ 157356 w 860537"/>
                <a:gd name="connsiteY286" fmla="*/ 325053 h 1236611"/>
                <a:gd name="connsiteX287" fmla="*/ 157356 w 860537"/>
                <a:gd name="connsiteY287" fmla="*/ 325053 h 1236611"/>
                <a:gd name="connsiteX288" fmla="*/ 157730 w 860537"/>
                <a:gd name="connsiteY288" fmla="*/ 329545 h 1236611"/>
                <a:gd name="connsiteX289" fmla="*/ 154436 w 860537"/>
                <a:gd name="connsiteY289" fmla="*/ 331417 h 1236611"/>
                <a:gd name="connsiteX290" fmla="*/ 153613 w 860537"/>
                <a:gd name="connsiteY290" fmla="*/ 331417 h 1236611"/>
                <a:gd name="connsiteX291" fmla="*/ 132200 w 860537"/>
                <a:gd name="connsiteY291" fmla="*/ 323930 h 1236611"/>
                <a:gd name="connsiteX292" fmla="*/ 118649 w 860537"/>
                <a:gd name="connsiteY292" fmla="*/ 294881 h 1236611"/>
                <a:gd name="connsiteX293" fmla="*/ 111836 w 860537"/>
                <a:gd name="connsiteY293" fmla="*/ 292784 h 1236611"/>
                <a:gd name="connsiteX294" fmla="*/ 104349 w 860537"/>
                <a:gd name="connsiteY294" fmla="*/ 295330 h 1236611"/>
                <a:gd name="connsiteX295" fmla="*/ 101204 w 860537"/>
                <a:gd name="connsiteY295" fmla="*/ 295330 h 1236611"/>
                <a:gd name="connsiteX296" fmla="*/ 77396 w 860537"/>
                <a:gd name="connsiteY296" fmla="*/ 285223 h 1236611"/>
                <a:gd name="connsiteX297" fmla="*/ 61898 w 860537"/>
                <a:gd name="connsiteY297" fmla="*/ 295105 h 1236611"/>
                <a:gd name="connsiteX298" fmla="*/ 57630 w 860537"/>
                <a:gd name="connsiteY298" fmla="*/ 295105 h 1236611"/>
                <a:gd name="connsiteX299" fmla="*/ 52539 w 860537"/>
                <a:gd name="connsiteY299" fmla="*/ 287618 h 1236611"/>
                <a:gd name="connsiteX300" fmla="*/ 55085 w 860537"/>
                <a:gd name="connsiteY300" fmla="*/ 283576 h 1236611"/>
                <a:gd name="connsiteX301" fmla="*/ 59203 w 860537"/>
                <a:gd name="connsiteY301" fmla="*/ 276089 h 1236611"/>
                <a:gd name="connsiteX302" fmla="*/ 57032 w 860537"/>
                <a:gd name="connsiteY302" fmla="*/ 276089 h 1236611"/>
                <a:gd name="connsiteX303" fmla="*/ 53438 w 860537"/>
                <a:gd name="connsiteY303" fmla="*/ 273618 h 1236611"/>
                <a:gd name="connsiteX304" fmla="*/ 49694 w 860537"/>
                <a:gd name="connsiteY304" fmla="*/ 263361 h 1236611"/>
                <a:gd name="connsiteX305" fmla="*/ 50818 w 860537"/>
                <a:gd name="connsiteY305" fmla="*/ 259093 h 1236611"/>
                <a:gd name="connsiteX306" fmla="*/ 56882 w 860537"/>
                <a:gd name="connsiteY306" fmla="*/ 254077 h 1236611"/>
                <a:gd name="connsiteX307" fmla="*/ 60550 w 860537"/>
                <a:gd name="connsiteY307" fmla="*/ 253403 h 1236611"/>
                <a:gd name="connsiteX308" fmla="*/ 66764 w 860537"/>
                <a:gd name="connsiteY308" fmla="*/ 255425 h 1236611"/>
                <a:gd name="connsiteX309" fmla="*/ 72904 w 860537"/>
                <a:gd name="connsiteY309" fmla="*/ 249735 h 1236611"/>
                <a:gd name="connsiteX310" fmla="*/ 67663 w 860537"/>
                <a:gd name="connsiteY310" fmla="*/ 222857 h 1236611"/>
                <a:gd name="connsiteX311" fmla="*/ 23415 w 860537"/>
                <a:gd name="connsiteY311" fmla="*/ 254152 h 1236611"/>
                <a:gd name="connsiteX312" fmla="*/ 13832 w 860537"/>
                <a:gd name="connsiteY312" fmla="*/ 270099 h 1236611"/>
                <a:gd name="connsiteX313" fmla="*/ 4249 w 860537"/>
                <a:gd name="connsiteY313" fmla="*/ 289116 h 1236611"/>
                <a:gd name="connsiteX314" fmla="*/ 1179 w 860537"/>
                <a:gd name="connsiteY314" fmla="*/ 304090 h 1236611"/>
                <a:gd name="connsiteX315" fmla="*/ 8666 w 860537"/>
                <a:gd name="connsiteY315" fmla="*/ 328197 h 1236611"/>
                <a:gd name="connsiteX316" fmla="*/ 14656 w 860537"/>
                <a:gd name="connsiteY316" fmla="*/ 352380 h 1236611"/>
                <a:gd name="connsiteX317" fmla="*/ 29629 w 860537"/>
                <a:gd name="connsiteY317" fmla="*/ 367354 h 1236611"/>
                <a:gd name="connsiteX318" fmla="*/ 12709 w 860537"/>
                <a:gd name="connsiteY318" fmla="*/ 392809 h 1236611"/>
                <a:gd name="connsiteX319" fmla="*/ 40486 w 860537"/>
                <a:gd name="connsiteY319" fmla="*/ 416693 h 1236611"/>
                <a:gd name="connsiteX320" fmla="*/ 112884 w 860537"/>
                <a:gd name="connsiteY320" fmla="*/ 482428 h 1236611"/>
                <a:gd name="connsiteX321" fmla="*/ 192994 w 860537"/>
                <a:gd name="connsiteY321" fmla="*/ 620037 h 1236611"/>
                <a:gd name="connsiteX322" fmla="*/ 247873 w 860537"/>
                <a:gd name="connsiteY322" fmla="*/ 721784 h 1236611"/>
                <a:gd name="connsiteX323" fmla="*/ 248546 w 860537"/>
                <a:gd name="connsiteY323" fmla="*/ 740576 h 1236611"/>
                <a:gd name="connsiteX324" fmla="*/ 259028 w 860537"/>
                <a:gd name="connsiteY324" fmla="*/ 755550 h 1236611"/>
                <a:gd name="connsiteX325" fmla="*/ 270034 w 860537"/>
                <a:gd name="connsiteY325" fmla="*/ 760191 h 1236611"/>
                <a:gd name="connsiteX326" fmla="*/ 286131 w 860537"/>
                <a:gd name="connsiteY326" fmla="*/ 788791 h 1236611"/>
                <a:gd name="connsiteX327" fmla="*/ 310313 w 860537"/>
                <a:gd name="connsiteY327" fmla="*/ 818739 h 1236611"/>
                <a:gd name="connsiteX328" fmla="*/ 317201 w 860537"/>
                <a:gd name="connsiteY328" fmla="*/ 840451 h 1236611"/>
                <a:gd name="connsiteX329" fmla="*/ 340485 w 860537"/>
                <a:gd name="connsiteY329" fmla="*/ 883576 h 1236611"/>
                <a:gd name="connsiteX330" fmla="*/ 344004 w 860537"/>
                <a:gd name="connsiteY330" fmla="*/ 888218 h 1236611"/>
                <a:gd name="connsiteX331" fmla="*/ 343630 w 860537"/>
                <a:gd name="connsiteY331" fmla="*/ 906785 h 1236611"/>
                <a:gd name="connsiteX332" fmla="*/ 342582 w 860537"/>
                <a:gd name="connsiteY332" fmla="*/ 917791 h 1236611"/>
                <a:gd name="connsiteX333" fmla="*/ 335469 w 860537"/>
                <a:gd name="connsiteY333" fmla="*/ 925802 h 1236611"/>
                <a:gd name="connsiteX334" fmla="*/ 344154 w 860537"/>
                <a:gd name="connsiteY334" fmla="*/ 947289 h 1236611"/>
                <a:gd name="connsiteX335" fmla="*/ 359128 w 860537"/>
                <a:gd name="connsiteY335" fmla="*/ 971023 h 1236611"/>
                <a:gd name="connsiteX336" fmla="*/ 397760 w 860537"/>
                <a:gd name="connsiteY336" fmla="*/ 1013249 h 123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860537" h="1236611">
                  <a:moveTo>
                    <a:pt x="397760" y="1013249"/>
                  </a:moveTo>
                  <a:cubicBezTo>
                    <a:pt x="436542" y="1046191"/>
                    <a:pt x="483635" y="1068128"/>
                    <a:pt x="530054" y="1089690"/>
                  </a:cubicBezTo>
                  <a:lnTo>
                    <a:pt x="645427" y="1143222"/>
                  </a:lnTo>
                  <a:cubicBezTo>
                    <a:pt x="654628" y="1146441"/>
                    <a:pt x="662669" y="1152303"/>
                    <a:pt x="668561" y="1160067"/>
                  </a:cubicBezTo>
                  <a:cubicBezTo>
                    <a:pt x="673877" y="1168677"/>
                    <a:pt x="673278" y="1179608"/>
                    <a:pt x="677546" y="1188742"/>
                  </a:cubicBezTo>
                  <a:cubicBezTo>
                    <a:pt x="685931" y="1206635"/>
                    <a:pt x="709141" y="1211651"/>
                    <a:pt x="725013" y="1223706"/>
                  </a:cubicBezTo>
                  <a:cubicBezTo>
                    <a:pt x="729692" y="1227329"/>
                    <a:pt x="733780" y="1231642"/>
                    <a:pt x="737141" y="1236508"/>
                  </a:cubicBezTo>
                  <a:cubicBezTo>
                    <a:pt x="749001" y="1234105"/>
                    <a:pt x="760725" y="1231058"/>
                    <a:pt x="772255" y="1227374"/>
                  </a:cubicBezTo>
                  <a:cubicBezTo>
                    <a:pt x="775969" y="1223698"/>
                    <a:pt x="779398" y="1219737"/>
                    <a:pt x="782512" y="1215545"/>
                  </a:cubicBezTo>
                  <a:lnTo>
                    <a:pt x="784458" y="1213149"/>
                  </a:lnTo>
                  <a:cubicBezTo>
                    <a:pt x="784458" y="1210005"/>
                    <a:pt x="784458" y="1198175"/>
                    <a:pt x="784458" y="1188143"/>
                  </a:cubicBezTo>
                  <a:cubicBezTo>
                    <a:pt x="784376" y="1186713"/>
                    <a:pt x="785140" y="1185365"/>
                    <a:pt x="786405" y="1184699"/>
                  </a:cubicBezTo>
                  <a:cubicBezTo>
                    <a:pt x="787626" y="1183958"/>
                    <a:pt x="789153" y="1183958"/>
                    <a:pt x="790373" y="1184699"/>
                  </a:cubicBezTo>
                  <a:cubicBezTo>
                    <a:pt x="792020" y="1186002"/>
                    <a:pt x="793982" y="1186855"/>
                    <a:pt x="796064" y="1187170"/>
                  </a:cubicBezTo>
                  <a:cubicBezTo>
                    <a:pt x="799058" y="1184721"/>
                    <a:pt x="801596" y="1181749"/>
                    <a:pt x="803550" y="1178410"/>
                  </a:cubicBezTo>
                  <a:cubicBezTo>
                    <a:pt x="804314" y="1175991"/>
                    <a:pt x="804494" y="1173424"/>
                    <a:pt x="804075" y="1170923"/>
                  </a:cubicBezTo>
                  <a:lnTo>
                    <a:pt x="794790" y="1164709"/>
                  </a:lnTo>
                  <a:cubicBezTo>
                    <a:pt x="793728" y="1164043"/>
                    <a:pt x="793084" y="1162889"/>
                    <a:pt x="793069" y="1161639"/>
                  </a:cubicBezTo>
                  <a:cubicBezTo>
                    <a:pt x="793009" y="1160389"/>
                    <a:pt x="793570" y="1159183"/>
                    <a:pt x="794566" y="1158420"/>
                  </a:cubicBezTo>
                  <a:cubicBezTo>
                    <a:pt x="801005" y="1153628"/>
                    <a:pt x="811636" y="1145767"/>
                    <a:pt x="812759" y="1144793"/>
                  </a:cubicBezTo>
                  <a:lnTo>
                    <a:pt x="816653" y="1137307"/>
                  </a:lnTo>
                  <a:cubicBezTo>
                    <a:pt x="824888" y="1121734"/>
                    <a:pt x="826984" y="1118664"/>
                    <a:pt x="829904" y="1117916"/>
                  </a:cubicBezTo>
                  <a:cubicBezTo>
                    <a:pt x="832375" y="1117429"/>
                    <a:pt x="834875" y="1117107"/>
                    <a:pt x="837391" y="1116942"/>
                  </a:cubicBezTo>
                  <a:lnTo>
                    <a:pt x="836717" y="1102568"/>
                  </a:lnTo>
                  <a:cubicBezTo>
                    <a:pt x="836575" y="1100628"/>
                    <a:pt x="837945" y="1098907"/>
                    <a:pt x="839862" y="1098599"/>
                  </a:cubicBezTo>
                  <a:lnTo>
                    <a:pt x="844953" y="1097626"/>
                  </a:lnTo>
                  <a:cubicBezTo>
                    <a:pt x="846083" y="1097177"/>
                    <a:pt x="847184" y="1096653"/>
                    <a:pt x="848247" y="1096054"/>
                  </a:cubicBezTo>
                  <a:cubicBezTo>
                    <a:pt x="845791" y="1093389"/>
                    <a:pt x="843163" y="1090888"/>
                    <a:pt x="840386" y="1088567"/>
                  </a:cubicBezTo>
                  <a:cubicBezTo>
                    <a:pt x="840034" y="1089241"/>
                    <a:pt x="839637" y="1089892"/>
                    <a:pt x="839188" y="1090513"/>
                  </a:cubicBezTo>
                  <a:cubicBezTo>
                    <a:pt x="838267" y="1092228"/>
                    <a:pt x="836216" y="1092992"/>
                    <a:pt x="834396" y="1092310"/>
                  </a:cubicBezTo>
                  <a:cubicBezTo>
                    <a:pt x="828856" y="1090267"/>
                    <a:pt x="823638" y="1087444"/>
                    <a:pt x="818898" y="1083925"/>
                  </a:cubicBezTo>
                  <a:cubicBezTo>
                    <a:pt x="816727" y="1081679"/>
                    <a:pt x="814781" y="1075090"/>
                    <a:pt x="810363" y="1054576"/>
                  </a:cubicBezTo>
                  <a:cubicBezTo>
                    <a:pt x="809690" y="1051357"/>
                    <a:pt x="809166" y="1048961"/>
                    <a:pt x="808941" y="1048213"/>
                  </a:cubicBezTo>
                  <a:cubicBezTo>
                    <a:pt x="808042" y="1046041"/>
                    <a:pt x="807443" y="1044619"/>
                    <a:pt x="827284" y="1021484"/>
                  </a:cubicBezTo>
                  <a:lnTo>
                    <a:pt x="815829" y="1008532"/>
                  </a:lnTo>
                  <a:cubicBezTo>
                    <a:pt x="815372" y="1008053"/>
                    <a:pt x="815058" y="1007462"/>
                    <a:pt x="814930" y="1006810"/>
                  </a:cubicBezTo>
                  <a:cubicBezTo>
                    <a:pt x="813074" y="1000970"/>
                    <a:pt x="812789" y="994749"/>
                    <a:pt x="814107" y="988767"/>
                  </a:cubicBezTo>
                  <a:cubicBezTo>
                    <a:pt x="815679" y="986199"/>
                    <a:pt x="818165" y="984327"/>
                    <a:pt x="821070" y="983526"/>
                  </a:cubicBezTo>
                  <a:cubicBezTo>
                    <a:pt x="821264" y="980037"/>
                    <a:pt x="821923" y="976585"/>
                    <a:pt x="823016" y="973269"/>
                  </a:cubicBezTo>
                  <a:cubicBezTo>
                    <a:pt x="827127" y="967451"/>
                    <a:pt x="832502" y="962638"/>
                    <a:pt x="838738" y="959193"/>
                  </a:cubicBezTo>
                  <a:lnTo>
                    <a:pt x="838364" y="950958"/>
                  </a:lnTo>
                  <a:cubicBezTo>
                    <a:pt x="838267" y="948944"/>
                    <a:pt x="839735" y="947184"/>
                    <a:pt x="841733" y="946915"/>
                  </a:cubicBezTo>
                  <a:lnTo>
                    <a:pt x="846450" y="946391"/>
                  </a:lnTo>
                  <a:cubicBezTo>
                    <a:pt x="844279" y="940686"/>
                    <a:pt x="841778" y="935108"/>
                    <a:pt x="838963" y="929695"/>
                  </a:cubicBezTo>
                  <a:cubicBezTo>
                    <a:pt x="837286" y="927179"/>
                    <a:pt x="837286" y="923900"/>
                    <a:pt x="838963" y="921385"/>
                  </a:cubicBezTo>
                  <a:lnTo>
                    <a:pt x="838963" y="921385"/>
                  </a:lnTo>
                  <a:lnTo>
                    <a:pt x="830728" y="912625"/>
                  </a:lnTo>
                  <a:cubicBezTo>
                    <a:pt x="829275" y="911038"/>
                    <a:pt x="829388" y="908575"/>
                    <a:pt x="830982" y="907122"/>
                  </a:cubicBezTo>
                  <a:cubicBezTo>
                    <a:pt x="831499" y="906650"/>
                    <a:pt x="832135" y="906328"/>
                    <a:pt x="832824" y="906186"/>
                  </a:cubicBezTo>
                  <a:cubicBezTo>
                    <a:pt x="836313" y="905647"/>
                    <a:pt x="839555" y="904052"/>
                    <a:pt x="842108" y="901619"/>
                  </a:cubicBezTo>
                  <a:cubicBezTo>
                    <a:pt x="844780" y="887903"/>
                    <a:pt x="846158" y="873962"/>
                    <a:pt x="846225" y="859992"/>
                  </a:cubicBezTo>
                  <a:cubicBezTo>
                    <a:pt x="846225" y="852505"/>
                    <a:pt x="856183" y="837531"/>
                    <a:pt x="860451" y="831617"/>
                  </a:cubicBezTo>
                  <a:lnTo>
                    <a:pt x="799881" y="730693"/>
                  </a:lnTo>
                  <a:lnTo>
                    <a:pt x="798235" y="730693"/>
                  </a:lnTo>
                  <a:cubicBezTo>
                    <a:pt x="781097" y="729622"/>
                    <a:pt x="763930" y="732175"/>
                    <a:pt x="747848" y="738180"/>
                  </a:cubicBezTo>
                  <a:cubicBezTo>
                    <a:pt x="746440" y="738801"/>
                    <a:pt x="744793" y="738540"/>
                    <a:pt x="743655" y="737506"/>
                  </a:cubicBezTo>
                  <a:lnTo>
                    <a:pt x="739163" y="733388"/>
                  </a:lnTo>
                  <a:lnTo>
                    <a:pt x="735869" y="730394"/>
                  </a:lnTo>
                  <a:lnTo>
                    <a:pt x="732350" y="733463"/>
                  </a:lnTo>
                  <a:cubicBezTo>
                    <a:pt x="731197" y="734421"/>
                    <a:pt x="729610" y="734654"/>
                    <a:pt x="728232" y="734062"/>
                  </a:cubicBezTo>
                  <a:cubicBezTo>
                    <a:pt x="726877" y="733449"/>
                    <a:pt x="726001" y="732108"/>
                    <a:pt x="725986" y="730618"/>
                  </a:cubicBezTo>
                  <a:lnTo>
                    <a:pt x="725013" y="650808"/>
                  </a:lnTo>
                  <a:cubicBezTo>
                    <a:pt x="725035" y="649999"/>
                    <a:pt x="725290" y="649221"/>
                    <a:pt x="725761" y="648562"/>
                  </a:cubicBezTo>
                  <a:lnTo>
                    <a:pt x="728681" y="644444"/>
                  </a:lnTo>
                  <a:lnTo>
                    <a:pt x="729430" y="642273"/>
                  </a:lnTo>
                  <a:lnTo>
                    <a:pt x="729430" y="639802"/>
                  </a:lnTo>
                  <a:cubicBezTo>
                    <a:pt x="729385" y="639458"/>
                    <a:pt x="729385" y="639098"/>
                    <a:pt x="729430" y="638754"/>
                  </a:cubicBezTo>
                  <a:lnTo>
                    <a:pt x="729430" y="638155"/>
                  </a:lnTo>
                  <a:cubicBezTo>
                    <a:pt x="727768" y="637017"/>
                    <a:pt x="726637" y="635265"/>
                    <a:pt x="726286" y="633289"/>
                  </a:cubicBezTo>
                  <a:cubicBezTo>
                    <a:pt x="718799" y="639353"/>
                    <a:pt x="703825" y="651931"/>
                    <a:pt x="689974" y="663685"/>
                  </a:cubicBezTo>
                  <a:cubicBezTo>
                    <a:pt x="689293" y="664292"/>
                    <a:pt x="688417" y="664644"/>
                    <a:pt x="687503" y="664659"/>
                  </a:cubicBezTo>
                  <a:lnTo>
                    <a:pt x="623041" y="664659"/>
                  </a:lnTo>
                  <a:cubicBezTo>
                    <a:pt x="621828" y="664651"/>
                    <a:pt x="620683" y="664067"/>
                    <a:pt x="619972" y="663086"/>
                  </a:cubicBezTo>
                  <a:cubicBezTo>
                    <a:pt x="619230" y="662106"/>
                    <a:pt x="619006" y="660818"/>
                    <a:pt x="619372" y="659642"/>
                  </a:cubicBezTo>
                  <a:lnTo>
                    <a:pt x="620945" y="654776"/>
                  </a:lnTo>
                  <a:lnTo>
                    <a:pt x="613832" y="648562"/>
                  </a:lnTo>
                  <a:cubicBezTo>
                    <a:pt x="612035" y="646765"/>
                    <a:pt x="612185" y="643995"/>
                    <a:pt x="612410" y="639877"/>
                  </a:cubicBezTo>
                  <a:cubicBezTo>
                    <a:pt x="612410" y="638604"/>
                    <a:pt x="612410" y="636433"/>
                    <a:pt x="612410" y="635085"/>
                  </a:cubicBezTo>
                  <a:cubicBezTo>
                    <a:pt x="604923" y="633888"/>
                    <a:pt x="571906" y="629545"/>
                    <a:pt x="551017" y="626850"/>
                  </a:cubicBezTo>
                  <a:cubicBezTo>
                    <a:pt x="549572" y="626670"/>
                    <a:pt x="548352" y="625682"/>
                    <a:pt x="547873" y="624304"/>
                  </a:cubicBezTo>
                  <a:cubicBezTo>
                    <a:pt x="547439" y="622919"/>
                    <a:pt x="547783" y="621399"/>
                    <a:pt x="548771" y="620336"/>
                  </a:cubicBezTo>
                  <a:lnTo>
                    <a:pt x="560376" y="608657"/>
                  </a:lnTo>
                  <a:lnTo>
                    <a:pt x="565467" y="595255"/>
                  </a:lnTo>
                  <a:cubicBezTo>
                    <a:pt x="561858" y="589056"/>
                    <a:pt x="557696" y="583194"/>
                    <a:pt x="553039" y="577736"/>
                  </a:cubicBezTo>
                  <a:cubicBezTo>
                    <a:pt x="551010" y="576845"/>
                    <a:pt x="548906" y="576141"/>
                    <a:pt x="546750" y="575639"/>
                  </a:cubicBezTo>
                  <a:cubicBezTo>
                    <a:pt x="544803" y="575273"/>
                    <a:pt x="542931" y="574591"/>
                    <a:pt x="541209" y="573618"/>
                  </a:cubicBezTo>
                  <a:cubicBezTo>
                    <a:pt x="539188" y="571971"/>
                    <a:pt x="538963" y="569201"/>
                    <a:pt x="538888" y="562687"/>
                  </a:cubicBezTo>
                  <a:lnTo>
                    <a:pt x="538888" y="561414"/>
                  </a:lnTo>
                  <a:cubicBezTo>
                    <a:pt x="536867" y="560067"/>
                    <a:pt x="531401" y="557222"/>
                    <a:pt x="527359" y="554976"/>
                  </a:cubicBezTo>
                  <a:cubicBezTo>
                    <a:pt x="526363" y="554459"/>
                    <a:pt x="525644" y="553531"/>
                    <a:pt x="525412" y="552430"/>
                  </a:cubicBezTo>
                  <a:lnTo>
                    <a:pt x="520096" y="529969"/>
                  </a:lnTo>
                  <a:lnTo>
                    <a:pt x="511037" y="522482"/>
                  </a:lnTo>
                  <a:cubicBezTo>
                    <a:pt x="509397" y="521097"/>
                    <a:pt x="509188" y="518634"/>
                    <a:pt x="510580" y="516994"/>
                  </a:cubicBezTo>
                  <a:cubicBezTo>
                    <a:pt x="511172" y="516291"/>
                    <a:pt x="511995" y="515819"/>
                    <a:pt x="512909" y="515670"/>
                  </a:cubicBezTo>
                  <a:lnTo>
                    <a:pt x="514481" y="515670"/>
                  </a:lnTo>
                  <a:lnTo>
                    <a:pt x="513732" y="512525"/>
                  </a:lnTo>
                  <a:lnTo>
                    <a:pt x="497935" y="498974"/>
                  </a:lnTo>
                  <a:cubicBezTo>
                    <a:pt x="496939" y="498128"/>
                    <a:pt x="496453" y="496817"/>
                    <a:pt x="496662" y="495530"/>
                  </a:cubicBezTo>
                  <a:cubicBezTo>
                    <a:pt x="496767" y="494661"/>
                    <a:pt x="497194" y="493860"/>
                    <a:pt x="497860" y="493284"/>
                  </a:cubicBezTo>
                  <a:lnTo>
                    <a:pt x="496737" y="488866"/>
                  </a:lnTo>
                  <a:cubicBezTo>
                    <a:pt x="496475" y="488118"/>
                    <a:pt x="496475" y="487294"/>
                    <a:pt x="496737" y="486545"/>
                  </a:cubicBezTo>
                  <a:lnTo>
                    <a:pt x="498085" y="482877"/>
                  </a:lnTo>
                  <a:cubicBezTo>
                    <a:pt x="498399" y="482083"/>
                    <a:pt x="498983" y="481417"/>
                    <a:pt x="499732" y="481005"/>
                  </a:cubicBezTo>
                  <a:cubicBezTo>
                    <a:pt x="501282" y="480047"/>
                    <a:pt x="502884" y="479171"/>
                    <a:pt x="504523" y="478385"/>
                  </a:cubicBezTo>
                  <a:cubicBezTo>
                    <a:pt x="505916" y="478010"/>
                    <a:pt x="507354" y="477861"/>
                    <a:pt x="508791" y="477935"/>
                  </a:cubicBezTo>
                  <a:lnTo>
                    <a:pt x="512310" y="477935"/>
                  </a:lnTo>
                  <a:lnTo>
                    <a:pt x="512310" y="477935"/>
                  </a:lnTo>
                  <a:cubicBezTo>
                    <a:pt x="510857" y="476341"/>
                    <a:pt x="509667" y="474514"/>
                    <a:pt x="508791" y="472545"/>
                  </a:cubicBezTo>
                  <a:cubicBezTo>
                    <a:pt x="507773" y="466855"/>
                    <a:pt x="508559" y="460993"/>
                    <a:pt x="511037" y="455774"/>
                  </a:cubicBezTo>
                  <a:cubicBezTo>
                    <a:pt x="516008" y="448475"/>
                    <a:pt x="521646" y="441661"/>
                    <a:pt x="527883" y="435410"/>
                  </a:cubicBezTo>
                  <a:cubicBezTo>
                    <a:pt x="531252" y="433403"/>
                    <a:pt x="534786" y="431674"/>
                    <a:pt x="538439" y="430244"/>
                  </a:cubicBezTo>
                  <a:cubicBezTo>
                    <a:pt x="544174" y="428020"/>
                    <a:pt x="549692" y="425258"/>
                    <a:pt x="554910" y="422008"/>
                  </a:cubicBezTo>
                  <a:cubicBezTo>
                    <a:pt x="553825" y="419178"/>
                    <a:pt x="552544" y="416431"/>
                    <a:pt x="551092" y="413773"/>
                  </a:cubicBezTo>
                  <a:cubicBezTo>
                    <a:pt x="548337" y="409528"/>
                    <a:pt x="546577" y="404714"/>
                    <a:pt x="545926" y="399697"/>
                  </a:cubicBezTo>
                  <a:cubicBezTo>
                    <a:pt x="545926" y="396104"/>
                    <a:pt x="550568" y="387494"/>
                    <a:pt x="563520" y="365782"/>
                  </a:cubicBezTo>
                  <a:cubicBezTo>
                    <a:pt x="565167" y="363161"/>
                    <a:pt x="566290" y="361215"/>
                    <a:pt x="566590" y="360616"/>
                  </a:cubicBezTo>
                  <a:cubicBezTo>
                    <a:pt x="567758" y="353982"/>
                    <a:pt x="568484" y="347281"/>
                    <a:pt x="568761" y="340551"/>
                  </a:cubicBezTo>
                  <a:cubicBezTo>
                    <a:pt x="568761" y="338829"/>
                    <a:pt x="568761" y="337556"/>
                    <a:pt x="568761" y="337182"/>
                  </a:cubicBezTo>
                  <a:cubicBezTo>
                    <a:pt x="569135" y="333738"/>
                    <a:pt x="572654" y="331492"/>
                    <a:pt x="576248" y="329695"/>
                  </a:cubicBezTo>
                  <a:lnTo>
                    <a:pt x="577895" y="328647"/>
                  </a:lnTo>
                  <a:cubicBezTo>
                    <a:pt x="579550" y="327539"/>
                    <a:pt x="581519" y="326984"/>
                    <a:pt x="583510" y="327074"/>
                  </a:cubicBezTo>
                  <a:cubicBezTo>
                    <a:pt x="584806" y="327104"/>
                    <a:pt x="586093" y="326932"/>
                    <a:pt x="587329" y="326550"/>
                  </a:cubicBezTo>
                  <a:cubicBezTo>
                    <a:pt x="591888" y="323256"/>
                    <a:pt x="596246" y="319685"/>
                    <a:pt x="600356" y="315844"/>
                  </a:cubicBezTo>
                  <a:cubicBezTo>
                    <a:pt x="604017" y="312175"/>
                    <a:pt x="608090" y="308934"/>
                    <a:pt x="612485" y="306186"/>
                  </a:cubicBezTo>
                  <a:cubicBezTo>
                    <a:pt x="614910" y="305347"/>
                    <a:pt x="617546" y="305347"/>
                    <a:pt x="619972" y="306186"/>
                  </a:cubicBezTo>
                  <a:cubicBezTo>
                    <a:pt x="621080" y="306456"/>
                    <a:pt x="622233" y="306456"/>
                    <a:pt x="623341" y="306186"/>
                  </a:cubicBezTo>
                  <a:cubicBezTo>
                    <a:pt x="625467" y="304052"/>
                    <a:pt x="627443" y="301776"/>
                    <a:pt x="629255" y="299373"/>
                  </a:cubicBezTo>
                  <a:cubicBezTo>
                    <a:pt x="633598" y="293833"/>
                    <a:pt x="635993" y="290913"/>
                    <a:pt x="638614" y="290089"/>
                  </a:cubicBezTo>
                  <a:cubicBezTo>
                    <a:pt x="644094" y="289340"/>
                    <a:pt x="649635" y="289146"/>
                    <a:pt x="655160" y="289490"/>
                  </a:cubicBezTo>
                  <a:lnTo>
                    <a:pt x="659053" y="286945"/>
                  </a:lnTo>
                  <a:cubicBezTo>
                    <a:pt x="659989" y="286278"/>
                    <a:pt x="661187" y="286114"/>
                    <a:pt x="662272" y="286495"/>
                  </a:cubicBezTo>
                  <a:lnTo>
                    <a:pt x="662272" y="285747"/>
                  </a:lnTo>
                  <a:cubicBezTo>
                    <a:pt x="662894" y="284309"/>
                    <a:pt x="664301" y="283373"/>
                    <a:pt x="665866" y="283351"/>
                  </a:cubicBezTo>
                  <a:lnTo>
                    <a:pt x="675150" y="283351"/>
                  </a:lnTo>
                  <a:cubicBezTo>
                    <a:pt x="676445" y="283343"/>
                    <a:pt x="677658" y="283987"/>
                    <a:pt x="678369" y="285073"/>
                  </a:cubicBezTo>
                  <a:cubicBezTo>
                    <a:pt x="683535" y="281105"/>
                    <a:pt x="685856" y="281105"/>
                    <a:pt x="686380" y="281105"/>
                  </a:cubicBezTo>
                  <a:cubicBezTo>
                    <a:pt x="688327" y="281105"/>
                    <a:pt x="699258" y="282078"/>
                    <a:pt x="705098" y="282602"/>
                  </a:cubicBezTo>
                  <a:cubicBezTo>
                    <a:pt x="706453" y="278290"/>
                    <a:pt x="708339" y="274164"/>
                    <a:pt x="710713" y="270324"/>
                  </a:cubicBezTo>
                  <a:cubicBezTo>
                    <a:pt x="714748" y="265472"/>
                    <a:pt x="720887" y="262874"/>
                    <a:pt x="727184" y="263361"/>
                  </a:cubicBezTo>
                  <a:cubicBezTo>
                    <a:pt x="728052" y="263383"/>
                    <a:pt x="728883" y="263728"/>
                    <a:pt x="729505" y="264334"/>
                  </a:cubicBezTo>
                  <a:cubicBezTo>
                    <a:pt x="729992" y="263892"/>
                    <a:pt x="730583" y="263585"/>
                    <a:pt x="731227" y="263436"/>
                  </a:cubicBezTo>
                  <a:cubicBezTo>
                    <a:pt x="732986" y="263047"/>
                    <a:pt x="734783" y="263915"/>
                    <a:pt x="735569" y="265532"/>
                  </a:cubicBezTo>
                  <a:cubicBezTo>
                    <a:pt x="736093" y="266685"/>
                    <a:pt x="736835" y="267726"/>
                    <a:pt x="737741" y="268602"/>
                  </a:cubicBezTo>
                  <a:cubicBezTo>
                    <a:pt x="742076" y="267351"/>
                    <a:pt x="746552" y="266640"/>
                    <a:pt x="751067" y="266505"/>
                  </a:cubicBezTo>
                  <a:cubicBezTo>
                    <a:pt x="752115" y="266453"/>
                    <a:pt x="753141" y="266835"/>
                    <a:pt x="753912" y="267554"/>
                  </a:cubicBezTo>
                  <a:cubicBezTo>
                    <a:pt x="754646" y="268317"/>
                    <a:pt x="755050" y="269343"/>
                    <a:pt x="755035" y="270399"/>
                  </a:cubicBezTo>
                  <a:lnTo>
                    <a:pt x="755035" y="276388"/>
                  </a:lnTo>
                  <a:lnTo>
                    <a:pt x="757805" y="277811"/>
                  </a:lnTo>
                  <a:lnTo>
                    <a:pt x="760950" y="274217"/>
                  </a:lnTo>
                  <a:cubicBezTo>
                    <a:pt x="761751" y="273206"/>
                    <a:pt x="763046" y="272720"/>
                    <a:pt x="764319" y="272944"/>
                  </a:cubicBezTo>
                  <a:cubicBezTo>
                    <a:pt x="765562" y="273109"/>
                    <a:pt x="766647" y="273858"/>
                    <a:pt x="767239" y="274966"/>
                  </a:cubicBezTo>
                  <a:lnTo>
                    <a:pt x="767838" y="276163"/>
                  </a:lnTo>
                  <a:lnTo>
                    <a:pt x="769560" y="272495"/>
                  </a:lnTo>
                  <a:cubicBezTo>
                    <a:pt x="762073" y="263211"/>
                    <a:pt x="754062" y="253553"/>
                    <a:pt x="751067" y="250633"/>
                  </a:cubicBezTo>
                  <a:lnTo>
                    <a:pt x="749869" y="251606"/>
                  </a:lnTo>
                  <a:lnTo>
                    <a:pt x="747923" y="253104"/>
                  </a:lnTo>
                  <a:cubicBezTo>
                    <a:pt x="745107" y="254736"/>
                    <a:pt x="741716" y="255065"/>
                    <a:pt x="738639" y="254002"/>
                  </a:cubicBezTo>
                  <a:lnTo>
                    <a:pt x="737141" y="254002"/>
                  </a:lnTo>
                  <a:lnTo>
                    <a:pt x="735944" y="254002"/>
                  </a:lnTo>
                  <a:cubicBezTo>
                    <a:pt x="734611" y="254324"/>
                    <a:pt x="733211" y="253957"/>
                    <a:pt x="732200" y="253029"/>
                  </a:cubicBezTo>
                  <a:cubicBezTo>
                    <a:pt x="731556" y="252415"/>
                    <a:pt x="730852" y="251861"/>
                    <a:pt x="730104" y="251382"/>
                  </a:cubicBezTo>
                  <a:cubicBezTo>
                    <a:pt x="728532" y="251831"/>
                    <a:pt x="725387" y="251831"/>
                    <a:pt x="718424" y="248237"/>
                  </a:cubicBezTo>
                  <a:cubicBezTo>
                    <a:pt x="717451" y="247766"/>
                    <a:pt x="716740" y="246890"/>
                    <a:pt x="716478" y="245842"/>
                  </a:cubicBezTo>
                  <a:cubicBezTo>
                    <a:pt x="716186" y="244763"/>
                    <a:pt x="716380" y="243618"/>
                    <a:pt x="717002" y="242697"/>
                  </a:cubicBezTo>
                  <a:lnTo>
                    <a:pt x="761923" y="175914"/>
                  </a:lnTo>
                  <a:cubicBezTo>
                    <a:pt x="762103" y="175203"/>
                    <a:pt x="762103" y="174454"/>
                    <a:pt x="761923" y="173743"/>
                  </a:cubicBezTo>
                  <a:cubicBezTo>
                    <a:pt x="760950" y="173660"/>
                    <a:pt x="760036" y="173264"/>
                    <a:pt x="759303" y="172620"/>
                  </a:cubicBezTo>
                  <a:lnTo>
                    <a:pt x="755933" y="168577"/>
                  </a:lnTo>
                  <a:lnTo>
                    <a:pt x="753313" y="168577"/>
                  </a:lnTo>
                  <a:cubicBezTo>
                    <a:pt x="752025" y="168547"/>
                    <a:pt x="750835" y="167910"/>
                    <a:pt x="750094" y="166855"/>
                  </a:cubicBezTo>
                  <a:lnTo>
                    <a:pt x="749195" y="165507"/>
                  </a:lnTo>
                  <a:lnTo>
                    <a:pt x="743880" y="165507"/>
                  </a:lnTo>
                  <a:cubicBezTo>
                    <a:pt x="743198" y="165492"/>
                    <a:pt x="742532" y="165312"/>
                    <a:pt x="741933" y="164983"/>
                  </a:cubicBezTo>
                  <a:lnTo>
                    <a:pt x="734446" y="160790"/>
                  </a:lnTo>
                  <a:lnTo>
                    <a:pt x="729205" y="162812"/>
                  </a:lnTo>
                  <a:cubicBezTo>
                    <a:pt x="727963" y="163313"/>
                    <a:pt x="726547" y="163149"/>
                    <a:pt x="725462" y="162363"/>
                  </a:cubicBezTo>
                  <a:cubicBezTo>
                    <a:pt x="724391" y="161554"/>
                    <a:pt x="723822" y="160251"/>
                    <a:pt x="723964" y="158919"/>
                  </a:cubicBezTo>
                  <a:cubicBezTo>
                    <a:pt x="724025" y="157429"/>
                    <a:pt x="723665" y="155946"/>
                    <a:pt x="722916" y="154651"/>
                  </a:cubicBezTo>
                  <a:cubicBezTo>
                    <a:pt x="722916" y="154202"/>
                    <a:pt x="721943" y="153977"/>
                    <a:pt x="720446" y="153528"/>
                  </a:cubicBezTo>
                  <a:cubicBezTo>
                    <a:pt x="718012" y="152974"/>
                    <a:pt x="715766" y="151784"/>
                    <a:pt x="713932" y="150084"/>
                  </a:cubicBezTo>
                  <a:cubicBezTo>
                    <a:pt x="711858" y="148617"/>
                    <a:pt x="709560" y="147501"/>
                    <a:pt x="707119" y="146790"/>
                  </a:cubicBezTo>
                  <a:lnTo>
                    <a:pt x="707119" y="147988"/>
                  </a:lnTo>
                  <a:cubicBezTo>
                    <a:pt x="707126" y="149822"/>
                    <a:pt x="705846" y="151417"/>
                    <a:pt x="704049" y="151806"/>
                  </a:cubicBezTo>
                  <a:cubicBezTo>
                    <a:pt x="702252" y="152188"/>
                    <a:pt x="700441" y="151200"/>
                    <a:pt x="699782" y="149485"/>
                  </a:cubicBezTo>
                  <a:lnTo>
                    <a:pt x="693718" y="155999"/>
                  </a:lnTo>
                  <a:cubicBezTo>
                    <a:pt x="692520" y="157324"/>
                    <a:pt x="690573" y="157661"/>
                    <a:pt x="689001" y="156822"/>
                  </a:cubicBezTo>
                  <a:lnTo>
                    <a:pt x="685257" y="154726"/>
                  </a:lnTo>
                  <a:lnTo>
                    <a:pt x="678369" y="158469"/>
                  </a:lnTo>
                  <a:cubicBezTo>
                    <a:pt x="676775" y="159428"/>
                    <a:pt x="674716" y="159039"/>
                    <a:pt x="673578" y="157571"/>
                  </a:cubicBezTo>
                  <a:lnTo>
                    <a:pt x="671406" y="154951"/>
                  </a:lnTo>
                  <a:lnTo>
                    <a:pt x="668786" y="153902"/>
                  </a:lnTo>
                  <a:cubicBezTo>
                    <a:pt x="667334" y="153341"/>
                    <a:pt x="666383" y="151941"/>
                    <a:pt x="666390" y="150384"/>
                  </a:cubicBezTo>
                  <a:cubicBezTo>
                    <a:pt x="666278" y="149889"/>
                    <a:pt x="666278" y="149380"/>
                    <a:pt x="666390" y="148886"/>
                  </a:cubicBezTo>
                  <a:lnTo>
                    <a:pt x="653738" y="147389"/>
                  </a:lnTo>
                  <a:cubicBezTo>
                    <a:pt x="652292" y="147209"/>
                    <a:pt x="651072" y="146221"/>
                    <a:pt x="650593" y="144843"/>
                  </a:cubicBezTo>
                  <a:lnTo>
                    <a:pt x="650593" y="144843"/>
                  </a:lnTo>
                  <a:lnTo>
                    <a:pt x="645726" y="149410"/>
                  </a:lnTo>
                  <a:lnTo>
                    <a:pt x="642806" y="153828"/>
                  </a:lnTo>
                  <a:cubicBezTo>
                    <a:pt x="641893" y="155205"/>
                    <a:pt x="640201" y="155834"/>
                    <a:pt x="638614" y="155400"/>
                  </a:cubicBezTo>
                  <a:lnTo>
                    <a:pt x="634272" y="154202"/>
                  </a:lnTo>
                  <a:lnTo>
                    <a:pt x="630453" y="161689"/>
                  </a:lnTo>
                  <a:cubicBezTo>
                    <a:pt x="629622" y="163336"/>
                    <a:pt x="627735" y="164159"/>
                    <a:pt x="625961" y="163635"/>
                  </a:cubicBezTo>
                  <a:cubicBezTo>
                    <a:pt x="621993" y="162512"/>
                    <a:pt x="617126" y="161165"/>
                    <a:pt x="616228" y="161015"/>
                  </a:cubicBezTo>
                  <a:cubicBezTo>
                    <a:pt x="615330" y="160865"/>
                    <a:pt x="611511" y="162512"/>
                    <a:pt x="607843" y="163635"/>
                  </a:cubicBezTo>
                  <a:cubicBezTo>
                    <a:pt x="606660" y="163965"/>
                    <a:pt x="605395" y="163748"/>
                    <a:pt x="604399" y="163036"/>
                  </a:cubicBezTo>
                  <a:lnTo>
                    <a:pt x="595939" y="156598"/>
                  </a:lnTo>
                  <a:lnTo>
                    <a:pt x="595265" y="158245"/>
                  </a:lnTo>
                  <a:cubicBezTo>
                    <a:pt x="594591" y="160139"/>
                    <a:pt x="592540" y="161165"/>
                    <a:pt x="590623" y="160566"/>
                  </a:cubicBezTo>
                  <a:lnTo>
                    <a:pt x="584708" y="158844"/>
                  </a:lnTo>
                  <a:cubicBezTo>
                    <a:pt x="584199" y="158694"/>
                    <a:pt x="583720" y="158469"/>
                    <a:pt x="583286" y="158170"/>
                  </a:cubicBezTo>
                  <a:cubicBezTo>
                    <a:pt x="582934" y="157833"/>
                    <a:pt x="582529" y="157556"/>
                    <a:pt x="582088" y="157346"/>
                  </a:cubicBezTo>
                  <a:cubicBezTo>
                    <a:pt x="578120" y="159982"/>
                    <a:pt x="573358" y="161172"/>
                    <a:pt x="568611" y="160716"/>
                  </a:cubicBezTo>
                  <a:cubicBezTo>
                    <a:pt x="566500" y="160760"/>
                    <a:pt x="564763" y="159083"/>
                    <a:pt x="564718" y="156972"/>
                  </a:cubicBezTo>
                  <a:cubicBezTo>
                    <a:pt x="564718" y="156949"/>
                    <a:pt x="564718" y="156920"/>
                    <a:pt x="564718" y="156897"/>
                  </a:cubicBezTo>
                  <a:lnTo>
                    <a:pt x="564718" y="154951"/>
                  </a:lnTo>
                  <a:lnTo>
                    <a:pt x="556707" y="154951"/>
                  </a:lnTo>
                  <a:cubicBezTo>
                    <a:pt x="554910" y="154958"/>
                    <a:pt x="553353" y="153708"/>
                    <a:pt x="552964" y="151956"/>
                  </a:cubicBezTo>
                  <a:cubicBezTo>
                    <a:pt x="552964" y="151956"/>
                    <a:pt x="551541" y="145667"/>
                    <a:pt x="551167" y="143570"/>
                  </a:cubicBezTo>
                  <a:cubicBezTo>
                    <a:pt x="550942" y="141197"/>
                    <a:pt x="551998" y="138884"/>
                    <a:pt x="553937" y="137506"/>
                  </a:cubicBezTo>
                  <a:cubicBezTo>
                    <a:pt x="555135" y="136308"/>
                    <a:pt x="555884" y="135559"/>
                    <a:pt x="556033" y="134436"/>
                  </a:cubicBezTo>
                  <a:cubicBezTo>
                    <a:pt x="555494" y="128716"/>
                    <a:pt x="554259" y="123086"/>
                    <a:pt x="552365" y="117666"/>
                  </a:cubicBezTo>
                  <a:lnTo>
                    <a:pt x="550568" y="116393"/>
                  </a:lnTo>
                  <a:lnTo>
                    <a:pt x="548322" y="118265"/>
                  </a:lnTo>
                  <a:cubicBezTo>
                    <a:pt x="547229" y="119156"/>
                    <a:pt x="545739" y="119380"/>
                    <a:pt x="544429" y="118864"/>
                  </a:cubicBezTo>
                  <a:lnTo>
                    <a:pt x="527883" y="112275"/>
                  </a:lnTo>
                  <a:cubicBezTo>
                    <a:pt x="526715" y="111811"/>
                    <a:pt x="525846" y="110808"/>
                    <a:pt x="525562" y="109580"/>
                  </a:cubicBezTo>
                  <a:cubicBezTo>
                    <a:pt x="525232" y="108352"/>
                    <a:pt x="525577" y="107042"/>
                    <a:pt x="526460" y="106136"/>
                  </a:cubicBezTo>
                  <a:cubicBezTo>
                    <a:pt x="528190" y="104167"/>
                    <a:pt x="529784" y="102093"/>
                    <a:pt x="531252" y="99922"/>
                  </a:cubicBezTo>
                  <a:cubicBezTo>
                    <a:pt x="529268" y="97481"/>
                    <a:pt x="527059" y="95228"/>
                    <a:pt x="524663" y="93184"/>
                  </a:cubicBezTo>
                  <a:cubicBezTo>
                    <a:pt x="522492" y="91536"/>
                    <a:pt x="521743" y="88242"/>
                    <a:pt x="522642" y="83376"/>
                  </a:cubicBezTo>
                  <a:cubicBezTo>
                    <a:pt x="520942" y="82388"/>
                    <a:pt x="519407" y="81152"/>
                    <a:pt x="518075" y="79707"/>
                  </a:cubicBezTo>
                  <a:lnTo>
                    <a:pt x="513732" y="79707"/>
                  </a:lnTo>
                  <a:cubicBezTo>
                    <a:pt x="510940" y="81265"/>
                    <a:pt x="507488" y="81003"/>
                    <a:pt x="504973" y="79033"/>
                  </a:cubicBezTo>
                  <a:cubicBezTo>
                    <a:pt x="501102" y="75006"/>
                    <a:pt x="498279" y="70102"/>
                    <a:pt x="496737" y="64733"/>
                  </a:cubicBezTo>
                  <a:lnTo>
                    <a:pt x="496063" y="64733"/>
                  </a:lnTo>
                  <a:cubicBezTo>
                    <a:pt x="494791" y="64801"/>
                    <a:pt x="493518" y="64801"/>
                    <a:pt x="492245" y="64733"/>
                  </a:cubicBezTo>
                  <a:lnTo>
                    <a:pt x="491272" y="64733"/>
                  </a:lnTo>
                  <a:cubicBezTo>
                    <a:pt x="487678" y="64733"/>
                    <a:pt x="481688" y="64733"/>
                    <a:pt x="478843" y="60765"/>
                  </a:cubicBezTo>
                  <a:cubicBezTo>
                    <a:pt x="478319" y="60204"/>
                    <a:pt x="477713" y="59725"/>
                    <a:pt x="477047" y="59343"/>
                  </a:cubicBezTo>
                  <a:cubicBezTo>
                    <a:pt x="474164" y="57928"/>
                    <a:pt x="472270" y="55068"/>
                    <a:pt x="472105" y="51856"/>
                  </a:cubicBezTo>
                  <a:cubicBezTo>
                    <a:pt x="472068" y="50441"/>
                    <a:pt x="472547" y="49056"/>
                    <a:pt x="473453" y="47963"/>
                  </a:cubicBezTo>
                  <a:lnTo>
                    <a:pt x="473453" y="47963"/>
                  </a:lnTo>
                  <a:lnTo>
                    <a:pt x="469709" y="42497"/>
                  </a:lnTo>
                  <a:cubicBezTo>
                    <a:pt x="468676" y="41097"/>
                    <a:pt x="468676" y="39181"/>
                    <a:pt x="469709" y="37781"/>
                  </a:cubicBezTo>
                  <a:lnTo>
                    <a:pt x="457431" y="22058"/>
                  </a:lnTo>
                  <a:lnTo>
                    <a:pt x="447174" y="20037"/>
                  </a:lnTo>
                  <a:cubicBezTo>
                    <a:pt x="445841" y="19767"/>
                    <a:pt x="444741" y="18839"/>
                    <a:pt x="444254" y="17566"/>
                  </a:cubicBezTo>
                  <a:lnTo>
                    <a:pt x="442831" y="13748"/>
                  </a:lnTo>
                  <a:lnTo>
                    <a:pt x="433847" y="13748"/>
                  </a:lnTo>
                  <a:cubicBezTo>
                    <a:pt x="432896" y="13740"/>
                    <a:pt x="431983" y="13366"/>
                    <a:pt x="431302" y="12699"/>
                  </a:cubicBezTo>
                  <a:lnTo>
                    <a:pt x="418649" y="-103"/>
                  </a:lnTo>
                  <a:lnTo>
                    <a:pt x="412210" y="3565"/>
                  </a:lnTo>
                  <a:cubicBezTo>
                    <a:pt x="411836" y="3633"/>
                    <a:pt x="411461" y="3633"/>
                    <a:pt x="411087" y="3565"/>
                  </a:cubicBezTo>
                  <a:lnTo>
                    <a:pt x="411087" y="3565"/>
                  </a:lnTo>
                  <a:cubicBezTo>
                    <a:pt x="407321" y="4397"/>
                    <a:pt x="403488" y="4898"/>
                    <a:pt x="399632" y="5063"/>
                  </a:cubicBezTo>
                  <a:lnTo>
                    <a:pt x="397611" y="5063"/>
                  </a:lnTo>
                  <a:lnTo>
                    <a:pt x="418499" y="31192"/>
                  </a:lnTo>
                  <a:cubicBezTo>
                    <a:pt x="419570" y="32607"/>
                    <a:pt x="419570" y="34569"/>
                    <a:pt x="418499" y="35984"/>
                  </a:cubicBezTo>
                  <a:lnTo>
                    <a:pt x="413708" y="42048"/>
                  </a:lnTo>
                  <a:lnTo>
                    <a:pt x="419098" y="57022"/>
                  </a:lnTo>
                  <a:cubicBezTo>
                    <a:pt x="419487" y="58212"/>
                    <a:pt x="419293" y="59515"/>
                    <a:pt x="418574" y="60541"/>
                  </a:cubicBezTo>
                  <a:cubicBezTo>
                    <a:pt x="417840" y="61544"/>
                    <a:pt x="416672" y="62128"/>
                    <a:pt x="415429" y="62113"/>
                  </a:cubicBezTo>
                  <a:lnTo>
                    <a:pt x="407044" y="62113"/>
                  </a:lnTo>
                  <a:cubicBezTo>
                    <a:pt x="406086" y="62098"/>
                    <a:pt x="405157" y="61754"/>
                    <a:pt x="404424" y="61140"/>
                  </a:cubicBezTo>
                  <a:cubicBezTo>
                    <a:pt x="400755" y="75739"/>
                    <a:pt x="397386" y="90264"/>
                    <a:pt x="397386" y="92734"/>
                  </a:cubicBezTo>
                  <a:cubicBezTo>
                    <a:pt x="397386" y="96628"/>
                    <a:pt x="392070" y="103141"/>
                    <a:pt x="370283" y="125976"/>
                  </a:cubicBezTo>
                  <a:cubicBezTo>
                    <a:pt x="366240" y="130244"/>
                    <a:pt x="361599" y="135035"/>
                    <a:pt x="360925" y="136009"/>
                  </a:cubicBezTo>
                  <a:cubicBezTo>
                    <a:pt x="359353" y="139902"/>
                    <a:pt x="325137" y="164459"/>
                    <a:pt x="318324" y="167978"/>
                  </a:cubicBezTo>
                  <a:cubicBezTo>
                    <a:pt x="309714" y="172395"/>
                    <a:pt x="245477" y="192535"/>
                    <a:pt x="236942" y="195230"/>
                  </a:cubicBezTo>
                  <a:lnTo>
                    <a:pt x="215679" y="215145"/>
                  </a:lnTo>
                  <a:cubicBezTo>
                    <a:pt x="216727" y="217840"/>
                    <a:pt x="217551" y="220626"/>
                    <a:pt x="218150" y="223456"/>
                  </a:cubicBezTo>
                  <a:cubicBezTo>
                    <a:pt x="218532" y="225178"/>
                    <a:pt x="217925" y="226967"/>
                    <a:pt x="216577" y="228098"/>
                  </a:cubicBezTo>
                  <a:cubicBezTo>
                    <a:pt x="214009" y="229715"/>
                    <a:pt x="210805" y="229939"/>
                    <a:pt x="208042" y="228697"/>
                  </a:cubicBezTo>
                  <a:cubicBezTo>
                    <a:pt x="207054" y="228345"/>
                    <a:pt x="206245" y="227618"/>
                    <a:pt x="205796" y="226675"/>
                  </a:cubicBezTo>
                  <a:lnTo>
                    <a:pt x="203176" y="221509"/>
                  </a:lnTo>
                  <a:cubicBezTo>
                    <a:pt x="201828" y="232440"/>
                    <a:pt x="200481" y="243521"/>
                    <a:pt x="200481" y="245018"/>
                  </a:cubicBezTo>
                  <a:cubicBezTo>
                    <a:pt x="200481" y="248687"/>
                    <a:pt x="196887" y="251008"/>
                    <a:pt x="192994" y="253778"/>
                  </a:cubicBezTo>
                  <a:cubicBezTo>
                    <a:pt x="191526" y="254609"/>
                    <a:pt x="190171" y="255612"/>
                    <a:pt x="188951" y="256772"/>
                  </a:cubicBezTo>
                  <a:cubicBezTo>
                    <a:pt x="188052" y="259018"/>
                    <a:pt x="185432" y="279233"/>
                    <a:pt x="183485" y="297202"/>
                  </a:cubicBezTo>
                  <a:cubicBezTo>
                    <a:pt x="183410" y="298594"/>
                    <a:pt x="182534" y="299822"/>
                    <a:pt x="181239" y="300346"/>
                  </a:cubicBezTo>
                  <a:lnTo>
                    <a:pt x="168137" y="306186"/>
                  </a:lnTo>
                  <a:lnTo>
                    <a:pt x="168137" y="317267"/>
                  </a:lnTo>
                  <a:cubicBezTo>
                    <a:pt x="168152" y="318390"/>
                    <a:pt x="167658" y="319468"/>
                    <a:pt x="166790" y="320186"/>
                  </a:cubicBezTo>
                  <a:cubicBezTo>
                    <a:pt x="165981" y="320928"/>
                    <a:pt x="164880" y="321257"/>
                    <a:pt x="163795" y="321085"/>
                  </a:cubicBezTo>
                  <a:lnTo>
                    <a:pt x="161624" y="321085"/>
                  </a:lnTo>
                  <a:cubicBezTo>
                    <a:pt x="161534" y="321399"/>
                    <a:pt x="161406" y="321699"/>
                    <a:pt x="161249" y="321983"/>
                  </a:cubicBezTo>
                  <a:cubicBezTo>
                    <a:pt x="160441" y="323511"/>
                    <a:pt x="159025" y="324619"/>
                    <a:pt x="157356" y="325053"/>
                  </a:cubicBezTo>
                  <a:lnTo>
                    <a:pt x="157356" y="325053"/>
                  </a:lnTo>
                  <a:cubicBezTo>
                    <a:pt x="158404" y="326326"/>
                    <a:pt x="158554" y="328115"/>
                    <a:pt x="157730" y="329545"/>
                  </a:cubicBezTo>
                  <a:cubicBezTo>
                    <a:pt x="157049" y="330721"/>
                    <a:pt x="155791" y="331439"/>
                    <a:pt x="154436" y="331417"/>
                  </a:cubicBezTo>
                  <a:lnTo>
                    <a:pt x="153613" y="331417"/>
                  </a:lnTo>
                  <a:cubicBezTo>
                    <a:pt x="146223" y="329710"/>
                    <a:pt x="139043" y="327202"/>
                    <a:pt x="132200" y="323930"/>
                  </a:cubicBezTo>
                  <a:cubicBezTo>
                    <a:pt x="122242" y="319063"/>
                    <a:pt x="119397" y="301918"/>
                    <a:pt x="118649" y="294881"/>
                  </a:cubicBezTo>
                  <a:cubicBezTo>
                    <a:pt x="116343" y="294304"/>
                    <a:pt x="114067" y="293600"/>
                    <a:pt x="111836" y="292784"/>
                  </a:cubicBezTo>
                  <a:cubicBezTo>
                    <a:pt x="109260" y="293383"/>
                    <a:pt x="106752" y="294237"/>
                    <a:pt x="104349" y="295330"/>
                  </a:cubicBezTo>
                  <a:cubicBezTo>
                    <a:pt x="103346" y="295779"/>
                    <a:pt x="102207" y="295779"/>
                    <a:pt x="101204" y="295330"/>
                  </a:cubicBezTo>
                  <a:lnTo>
                    <a:pt x="77396" y="285223"/>
                  </a:lnTo>
                  <a:lnTo>
                    <a:pt x="61898" y="295105"/>
                  </a:lnTo>
                  <a:cubicBezTo>
                    <a:pt x="60610" y="295974"/>
                    <a:pt x="58918" y="295974"/>
                    <a:pt x="57630" y="295105"/>
                  </a:cubicBezTo>
                  <a:cubicBezTo>
                    <a:pt x="54838" y="293563"/>
                    <a:pt x="52951" y="290778"/>
                    <a:pt x="52539" y="287618"/>
                  </a:cubicBezTo>
                  <a:cubicBezTo>
                    <a:pt x="52652" y="285926"/>
                    <a:pt x="53610" y="284407"/>
                    <a:pt x="55085" y="283576"/>
                  </a:cubicBezTo>
                  <a:cubicBezTo>
                    <a:pt x="56657" y="281195"/>
                    <a:pt x="58035" y="278694"/>
                    <a:pt x="59203" y="276089"/>
                  </a:cubicBezTo>
                  <a:lnTo>
                    <a:pt x="57032" y="276089"/>
                  </a:lnTo>
                  <a:cubicBezTo>
                    <a:pt x="55429" y="276119"/>
                    <a:pt x="53984" y="275123"/>
                    <a:pt x="53438" y="273618"/>
                  </a:cubicBezTo>
                  <a:lnTo>
                    <a:pt x="49694" y="263361"/>
                  </a:lnTo>
                  <a:cubicBezTo>
                    <a:pt x="49125" y="261841"/>
                    <a:pt x="49575" y="260134"/>
                    <a:pt x="50818" y="259093"/>
                  </a:cubicBezTo>
                  <a:lnTo>
                    <a:pt x="56882" y="254077"/>
                  </a:lnTo>
                  <a:cubicBezTo>
                    <a:pt x="57908" y="253231"/>
                    <a:pt x="59293" y="252977"/>
                    <a:pt x="60550" y="253403"/>
                  </a:cubicBezTo>
                  <a:lnTo>
                    <a:pt x="66764" y="255425"/>
                  </a:lnTo>
                  <a:lnTo>
                    <a:pt x="72904" y="249735"/>
                  </a:lnTo>
                  <a:lnTo>
                    <a:pt x="67663" y="222857"/>
                  </a:lnTo>
                  <a:cubicBezTo>
                    <a:pt x="53438" y="234162"/>
                    <a:pt x="34721" y="240151"/>
                    <a:pt x="23415" y="254152"/>
                  </a:cubicBezTo>
                  <a:cubicBezTo>
                    <a:pt x="19694" y="259131"/>
                    <a:pt x="16483" y="264476"/>
                    <a:pt x="13832" y="270099"/>
                  </a:cubicBezTo>
                  <a:cubicBezTo>
                    <a:pt x="10688" y="276463"/>
                    <a:pt x="7468" y="282752"/>
                    <a:pt x="4249" y="289116"/>
                  </a:cubicBezTo>
                  <a:cubicBezTo>
                    <a:pt x="1029" y="295480"/>
                    <a:pt x="-1815" y="298100"/>
                    <a:pt x="1179" y="304090"/>
                  </a:cubicBezTo>
                  <a:cubicBezTo>
                    <a:pt x="4758" y="311749"/>
                    <a:pt x="7281" y="319857"/>
                    <a:pt x="8666" y="328197"/>
                  </a:cubicBezTo>
                  <a:cubicBezTo>
                    <a:pt x="9827" y="336440"/>
                    <a:pt x="11833" y="344549"/>
                    <a:pt x="14656" y="352380"/>
                  </a:cubicBezTo>
                  <a:cubicBezTo>
                    <a:pt x="15629" y="354701"/>
                    <a:pt x="25362" y="370798"/>
                    <a:pt x="29629" y="367354"/>
                  </a:cubicBezTo>
                  <a:cubicBezTo>
                    <a:pt x="21095" y="373868"/>
                    <a:pt x="11661" y="382328"/>
                    <a:pt x="12709" y="392809"/>
                  </a:cubicBezTo>
                  <a:cubicBezTo>
                    <a:pt x="13982" y="405387"/>
                    <a:pt x="28731" y="411302"/>
                    <a:pt x="40486" y="416693"/>
                  </a:cubicBezTo>
                  <a:cubicBezTo>
                    <a:pt x="70433" y="430543"/>
                    <a:pt x="92894" y="456224"/>
                    <a:pt x="112884" y="482428"/>
                  </a:cubicBezTo>
                  <a:cubicBezTo>
                    <a:pt x="144793" y="525058"/>
                    <a:pt x="171678" y="571237"/>
                    <a:pt x="192994" y="620037"/>
                  </a:cubicBezTo>
                  <a:cubicBezTo>
                    <a:pt x="209090" y="657022"/>
                    <a:pt x="222941" y="689965"/>
                    <a:pt x="247873" y="721784"/>
                  </a:cubicBezTo>
                  <a:cubicBezTo>
                    <a:pt x="247199" y="728050"/>
                    <a:pt x="247423" y="734377"/>
                    <a:pt x="248546" y="740576"/>
                  </a:cubicBezTo>
                  <a:cubicBezTo>
                    <a:pt x="249834" y="746797"/>
                    <a:pt x="253630" y="752211"/>
                    <a:pt x="259028" y="755550"/>
                  </a:cubicBezTo>
                  <a:cubicBezTo>
                    <a:pt x="262472" y="757421"/>
                    <a:pt x="266515" y="758170"/>
                    <a:pt x="270034" y="760191"/>
                  </a:cubicBezTo>
                  <a:cubicBezTo>
                    <a:pt x="279842" y="765882"/>
                    <a:pt x="280890" y="778984"/>
                    <a:pt x="286131" y="788791"/>
                  </a:cubicBezTo>
                  <a:cubicBezTo>
                    <a:pt x="292120" y="800097"/>
                    <a:pt x="304174" y="807434"/>
                    <a:pt x="310313" y="818739"/>
                  </a:cubicBezTo>
                  <a:cubicBezTo>
                    <a:pt x="313406" y="825702"/>
                    <a:pt x="315711" y="832979"/>
                    <a:pt x="317201" y="840451"/>
                  </a:cubicBezTo>
                  <a:cubicBezTo>
                    <a:pt x="321529" y="856428"/>
                    <a:pt x="329502" y="871192"/>
                    <a:pt x="340485" y="883576"/>
                  </a:cubicBezTo>
                  <a:cubicBezTo>
                    <a:pt x="341826" y="884991"/>
                    <a:pt x="343009" y="886548"/>
                    <a:pt x="344004" y="888218"/>
                  </a:cubicBezTo>
                  <a:cubicBezTo>
                    <a:pt x="346924" y="893833"/>
                    <a:pt x="344004" y="900496"/>
                    <a:pt x="343630" y="906785"/>
                  </a:cubicBezTo>
                  <a:cubicBezTo>
                    <a:pt x="343510" y="910469"/>
                    <a:pt x="343158" y="914144"/>
                    <a:pt x="342582" y="917791"/>
                  </a:cubicBezTo>
                  <a:cubicBezTo>
                    <a:pt x="341871" y="921572"/>
                    <a:pt x="339138" y="924649"/>
                    <a:pt x="335469" y="925802"/>
                  </a:cubicBezTo>
                  <a:cubicBezTo>
                    <a:pt x="340560" y="932390"/>
                    <a:pt x="340336" y="940326"/>
                    <a:pt x="344154" y="947289"/>
                  </a:cubicBezTo>
                  <a:cubicBezTo>
                    <a:pt x="348624" y="955517"/>
                    <a:pt x="353625" y="963446"/>
                    <a:pt x="359128" y="971023"/>
                  </a:cubicBezTo>
                  <a:cubicBezTo>
                    <a:pt x="370216" y="986640"/>
                    <a:pt x="383191" y="1000821"/>
                    <a:pt x="397760" y="1013249"/>
                  </a:cubicBezTo>
                  <a:close/>
                </a:path>
              </a:pathLst>
            </a:custGeom>
            <a:solidFill>
              <a:schemeClr val="accent1">
                <a:lumMod val="10000"/>
                <a:lumOff val="90000"/>
              </a:schemeClr>
            </a:solidFill>
            <a:ln w="7486" cap="flat">
              <a:solidFill>
                <a:schemeClr val="bg1"/>
              </a:solidFill>
              <a:prstDash val="solid"/>
              <a:miter/>
            </a:ln>
          </p:spPr>
          <p:txBody>
            <a:bodyPr rtlCol="0" anchor="ctr"/>
            <a:lstStyle/>
            <a:p>
              <a:endParaRPr lang="en-US"/>
            </a:p>
          </p:txBody>
        </p:sp>
        <p:sp>
          <p:nvSpPr>
            <p:cNvPr id="95" name="Freeform 94">
              <a:extLst>
                <a:ext uri="{FF2B5EF4-FFF2-40B4-BE49-F238E27FC236}">
                  <a16:creationId xmlns:a16="http://schemas.microsoft.com/office/drawing/2014/main" id="{BBADDEE5-F313-D440-B94A-52F3E5B192FC}"/>
                </a:ext>
              </a:extLst>
            </p:cNvPr>
            <p:cNvSpPr/>
            <p:nvPr/>
          </p:nvSpPr>
          <p:spPr>
            <a:xfrm>
              <a:off x="5751618" y="2238957"/>
              <a:ext cx="384811" cy="425705"/>
            </a:xfrm>
            <a:custGeom>
              <a:avLst/>
              <a:gdLst>
                <a:gd name="connsiteX0" fmla="*/ 384724 w 384811"/>
                <a:gd name="connsiteY0" fmla="*/ 137431 h 425705"/>
                <a:gd name="connsiteX1" fmla="*/ 364884 w 384811"/>
                <a:gd name="connsiteY1" fmla="*/ 112575 h 425705"/>
                <a:gd name="connsiteX2" fmla="*/ 360617 w 384811"/>
                <a:gd name="connsiteY2" fmla="*/ 112575 h 425705"/>
                <a:gd name="connsiteX3" fmla="*/ 357547 w 384811"/>
                <a:gd name="connsiteY3" fmla="*/ 111077 h 425705"/>
                <a:gd name="connsiteX4" fmla="*/ 356948 w 384811"/>
                <a:gd name="connsiteY4" fmla="*/ 107708 h 425705"/>
                <a:gd name="connsiteX5" fmla="*/ 358820 w 384811"/>
                <a:gd name="connsiteY5" fmla="*/ 101345 h 425705"/>
                <a:gd name="connsiteX6" fmla="*/ 360766 w 384811"/>
                <a:gd name="connsiteY6" fmla="*/ 98949 h 425705"/>
                <a:gd name="connsiteX7" fmla="*/ 361440 w 384811"/>
                <a:gd name="connsiteY7" fmla="*/ 98949 h 425705"/>
                <a:gd name="connsiteX8" fmla="*/ 346841 w 384811"/>
                <a:gd name="connsiteY8" fmla="*/ 95879 h 425705"/>
                <a:gd name="connsiteX9" fmla="*/ 344520 w 384811"/>
                <a:gd name="connsiteY9" fmla="*/ 94456 h 425705"/>
                <a:gd name="connsiteX10" fmla="*/ 332391 w 384811"/>
                <a:gd name="connsiteY10" fmla="*/ 80156 h 425705"/>
                <a:gd name="connsiteX11" fmla="*/ 314497 w 384811"/>
                <a:gd name="connsiteY11" fmla="*/ 72071 h 425705"/>
                <a:gd name="connsiteX12" fmla="*/ 309855 w 384811"/>
                <a:gd name="connsiteY12" fmla="*/ 73269 h 425705"/>
                <a:gd name="connsiteX13" fmla="*/ 309855 w 384811"/>
                <a:gd name="connsiteY13" fmla="*/ 80905 h 425705"/>
                <a:gd name="connsiteX14" fmla="*/ 306037 w 384811"/>
                <a:gd name="connsiteY14" fmla="*/ 84724 h 425705"/>
                <a:gd name="connsiteX15" fmla="*/ 298550 w 384811"/>
                <a:gd name="connsiteY15" fmla="*/ 84724 h 425705"/>
                <a:gd name="connsiteX16" fmla="*/ 291063 w 384811"/>
                <a:gd name="connsiteY16" fmla="*/ 82028 h 425705"/>
                <a:gd name="connsiteX17" fmla="*/ 285673 w 384811"/>
                <a:gd name="connsiteY17" fmla="*/ 79632 h 425705"/>
                <a:gd name="connsiteX18" fmla="*/ 262613 w 384811"/>
                <a:gd name="connsiteY18" fmla="*/ 83226 h 425705"/>
                <a:gd name="connsiteX19" fmla="*/ 258270 w 384811"/>
                <a:gd name="connsiteY19" fmla="*/ 81130 h 425705"/>
                <a:gd name="connsiteX20" fmla="*/ 255426 w 384811"/>
                <a:gd name="connsiteY20" fmla="*/ 74916 h 425705"/>
                <a:gd name="connsiteX21" fmla="*/ 229596 w 384811"/>
                <a:gd name="connsiteY21" fmla="*/ 71996 h 425705"/>
                <a:gd name="connsiteX22" fmla="*/ 226975 w 384811"/>
                <a:gd name="connsiteY22" fmla="*/ 70424 h 425705"/>
                <a:gd name="connsiteX23" fmla="*/ 226302 w 384811"/>
                <a:gd name="connsiteY23" fmla="*/ 67354 h 425705"/>
                <a:gd name="connsiteX24" fmla="*/ 229072 w 384811"/>
                <a:gd name="connsiteY24" fmla="*/ 53803 h 425705"/>
                <a:gd name="connsiteX25" fmla="*/ 220237 w 384811"/>
                <a:gd name="connsiteY25" fmla="*/ 53803 h 425705"/>
                <a:gd name="connsiteX26" fmla="*/ 216419 w 384811"/>
                <a:gd name="connsiteY26" fmla="*/ 49984 h 425705"/>
                <a:gd name="connsiteX27" fmla="*/ 216419 w 384811"/>
                <a:gd name="connsiteY27" fmla="*/ 45193 h 425705"/>
                <a:gd name="connsiteX28" fmla="*/ 201445 w 384811"/>
                <a:gd name="connsiteY28" fmla="*/ 45193 h 425705"/>
                <a:gd name="connsiteX29" fmla="*/ 199723 w 384811"/>
                <a:gd name="connsiteY29" fmla="*/ 44744 h 425705"/>
                <a:gd name="connsiteX30" fmla="*/ 180931 w 384811"/>
                <a:gd name="connsiteY30" fmla="*/ 35984 h 425705"/>
                <a:gd name="connsiteX31" fmla="*/ 179059 w 384811"/>
                <a:gd name="connsiteY31" fmla="*/ 33887 h 425705"/>
                <a:gd name="connsiteX32" fmla="*/ 174941 w 384811"/>
                <a:gd name="connsiteY32" fmla="*/ 23181 h 425705"/>
                <a:gd name="connsiteX33" fmla="*/ 172546 w 384811"/>
                <a:gd name="connsiteY33" fmla="*/ 24229 h 425705"/>
                <a:gd name="connsiteX34" fmla="*/ 168952 w 384811"/>
                <a:gd name="connsiteY34" fmla="*/ 24229 h 425705"/>
                <a:gd name="connsiteX35" fmla="*/ 129421 w 384811"/>
                <a:gd name="connsiteY35" fmla="*/ -103 h 425705"/>
                <a:gd name="connsiteX36" fmla="*/ 124630 w 384811"/>
                <a:gd name="connsiteY36" fmla="*/ 15919 h 425705"/>
                <a:gd name="connsiteX37" fmla="*/ 117143 w 384811"/>
                <a:gd name="connsiteY37" fmla="*/ 19213 h 425705"/>
                <a:gd name="connsiteX38" fmla="*/ 56723 w 384811"/>
                <a:gd name="connsiteY38" fmla="*/ 44744 h 425705"/>
                <a:gd name="connsiteX39" fmla="*/ 52837 w 384811"/>
                <a:gd name="connsiteY39" fmla="*/ 52036 h 425705"/>
                <a:gd name="connsiteX40" fmla="*/ 52905 w 384811"/>
                <a:gd name="connsiteY40" fmla="*/ 52230 h 425705"/>
                <a:gd name="connsiteX41" fmla="*/ 56648 w 384811"/>
                <a:gd name="connsiteY41" fmla="*/ 77536 h 425705"/>
                <a:gd name="connsiteX42" fmla="*/ 53279 w 384811"/>
                <a:gd name="connsiteY42" fmla="*/ 94681 h 425705"/>
                <a:gd name="connsiteX43" fmla="*/ 41600 w 384811"/>
                <a:gd name="connsiteY43" fmla="*/ 100596 h 425705"/>
                <a:gd name="connsiteX44" fmla="*/ 36883 w 384811"/>
                <a:gd name="connsiteY44" fmla="*/ 109505 h 425705"/>
                <a:gd name="connsiteX45" fmla="*/ 29022 w 384811"/>
                <a:gd name="connsiteY45" fmla="*/ 137506 h 425705"/>
                <a:gd name="connsiteX46" fmla="*/ 9781 w 384811"/>
                <a:gd name="connsiteY46" fmla="*/ 158694 h 425705"/>
                <a:gd name="connsiteX47" fmla="*/ 197 w 384811"/>
                <a:gd name="connsiteY47" fmla="*/ 164983 h 425705"/>
                <a:gd name="connsiteX48" fmla="*/ 1021 w 384811"/>
                <a:gd name="connsiteY48" fmla="*/ 172470 h 425705"/>
                <a:gd name="connsiteX49" fmla="*/ 12326 w 384811"/>
                <a:gd name="connsiteY49" fmla="*/ 223755 h 425705"/>
                <a:gd name="connsiteX50" fmla="*/ 15021 w 384811"/>
                <a:gd name="connsiteY50" fmla="*/ 232665 h 425705"/>
                <a:gd name="connsiteX51" fmla="*/ 12101 w 384811"/>
                <a:gd name="connsiteY51" fmla="*/ 242173 h 425705"/>
                <a:gd name="connsiteX52" fmla="*/ 16519 w 384811"/>
                <a:gd name="connsiteY52" fmla="*/ 256398 h 425705"/>
                <a:gd name="connsiteX53" fmla="*/ 28048 w 384811"/>
                <a:gd name="connsiteY53" fmla="*/ 266580 h 425705"/>
                <a:gd name="connsiteX54" fmla="*/ 35086 w 384811"/>
                <a:gd name="connsiteY54" fmla="*/ 271746 h 425705"/>
                <a:gd name="connsiteX55" fmla="*/ 44595 w 384811"/>
                <a:gd name="connsiteY55" fmla="*/ 274591 h 425705"/>
                <a:gd name="connsiteX56" fmla="*/ 50060 w 384811"/>
                <a:gd name="connsiteY56" fmla="*/ 260441 h 425705"/>
                <a:gd name="connsiteX57" fmla="*/ 57023 w 384811"/>
                <a:gd name="connsiteY57" fmla="*/ 256548 h 425705"/>
                <a:gd name="connsiteX58" fmla="*/ 61111 w 384811"/>
                <a:gd name="connsiteY58" fmla="*/ 262216 h 425705"/>
                <a:gd name="connsiteX59" fmla="*/ 60991 w 384811"/>
                <a:gd name="connsiteY59" fmla="*/ 262762 h 425705"/>
                <a:gd name="connsiteX60" fmla="*/ 58745 w 384811"/>
                <a:gd name="connsiteY60" fmla="*/ 266131 h 425705"/>
                <a:gd name="connsiteX61" fmla="*/ 60467 w 384811"/>
                <a:gd name="connsiteY61" fmla="*/ 271671 h 425705"/>
                <a:gd name="connsiteX62" fmla="*/ 66381 w 384811"/>
                <a:gd name="connsiteY62" fmla="*/ 270698 h 425705"/>
                <a:gd name="connsiteX63" fmla="*/ 67355 w 384811"/>
                <a:gd name="connsiteY63" fmla="*/ 256997 h 425705"/>
                <a:gd name="connsiteX64" fmla="*/ 69077 w 384811"/>
                <a:gd name="connsiteY64" fmla="*/ 254377 h 425705"/>
                <a:gd name="connsiteX65" fmla="*/ 70948 w 384811"/>
                <a:gd name="connsiteY65" fmla="*/ 257596 h 425705"/>
                <a:gd name="connsiteX66" fmla="*/ 71922 w 384811"/>
                <a:gd name="connsiteY66" fmla="*/ 278709 h 425705"/>
                <a:gd name="connsiteX67" fmla="*/ 63312 w 384811"/>
                <a:gd name="connsiteY67" fmla="*/ 298474 h 425705"/>
                <a:gd name="connsiteX68" fmla="*/ 54927 w 384811"/>
                <a:gd name="connsiteY68" fmla="*/ 312550 h 425705"/>
                <a:gd name="connsiteX69" fmla="*/ 48188 w 384811"/>
                <a:gd name="connsiteY69" fmla="*/ 320037 h 425705"/>
                <a:gd name="connsiteX70" fmla="*/ 54777 w 384811"/>
                <a:gd name="connsiteY70" fmla="*/ 353728 h 425705"/>
                <a:gd name="connsiteX71" fmla="*/ 53654 w 384811"/>
                <a:gd name="connsiteY71" fmla="*/ 357247 h 425705"/>
                <a:gd name="connsiteX72" fmla="*/ 44669 w 384811"/>
                <a:gd name="connsiteY72" fmla="*/ 365407 h 425705"/>
                <a:gd name="connsiteX73" fmla="*/ 40851 w 384811"/>
                <a:gd name="connsiteY73" fmla="*/ 366231 h 425705"/>
                <a:gd name="connsiteX74" fmla="*/ 34487 w 384811"/>
                <a:gd name="connsiteY74" fmla="*/ 364135 h 425705"/>
                <a:gd name="connsiteX75" fmla="*/ 32166 w 384811"/>
                <a:gd name="connsiteY75" fmla="*/ 366081 h 425705"/>
                <a:gd name="connsiteX76" fmla="*/ 34038 w 384811"/>
                <a:gd name="connsiteY76" fmla="*/ 371247 h 425705"/>
                <a:gd name="connsiteX77" fmla="*/ 39503 w 384811"/>
                <a:gd name="connsiteY77" fmla="*/ 371247 h 425705"/>
                <a:gd name="connsiteX78" fmla="*/ 43329 w 384811"/>
                <a:gd name="connsiteY78" fmla="*/ 375058 h 425705"/>
                <a:gd name="connsiteX79" fmla="*/ 43022 w 384811"/>
                <a:gd name="connsiteY79" fmla="*/ 376563 h 425705"/>
                <a:gd name="connsiteX80" fmla="*/ 37257 w 384811"/>
                <a:gd name="connsiteY80" fmla="*/ 388317 h 425705"/>
                <a:gd name="connsiteX81" fmla="*/ 49311 w 384811"/>
                <a:gd name="connsiteY81" fmla="*/ 380830 h 425705"/>
                <a:gd name="connsiteX82" fmla="*/ 52905 w 384811"/>
                <a:gd name="connsiteY82" fmla="*/ 380830 h 425705"/>
                <a:gd name="connsiteX83" fmla="*/ 77013 w 384811"/>
                <a:gd name="connsiteY83" fmla="*/ 391087 h 425705"/>
                <a:gd name="connsiteX84" fmla="*/ 88543 w 384811"/>
                <a:gd name="connsiteY84" fmla="*/ 389066 h 425705"/>
                <a:gd name="connsiteX85" fmla="*/ 97078 w 384811"/>
                <a:gd name="connsiteY85" fmla="*/ 391537 h 425705"/>
                <a:gd name="connsiteX86" fmla="*/ 99998 w 384811"/>
                <a:gd name="connsiteY86" fmla="*/ 395055 h 425705"/>
                <a:gd name="connsiteX87" fmla="*/ 109506 w 384811"/>
                <a:gd name="connsiteY87" fmla="*/ 420511 h 425705"/>
                <a:gd name="connsiteX88" fmla="*/ 122608 w 384811"/>
                <a:gd name="connsiteY88" fmla="*/ 425602 h 425705"/>
                <a:gd name="connsiteX89" fmla="*/ 122608 w 384811"/>
                <a:gd name="connsiteY89" fmla="*/ 424928 h 425705"/>
                <a:gd name="connsiteX90" fmla="*/ 127624 w 384811"/>
                <a:gd name="connsiteY90" fmla="*/ 421484 h 425705"/>
                <a:gd name="connsiteX91" fmla="*/ 127624 w 384811"/>
                <a:gd name="connsiteY91" fmla="*/ 419987 h 425705"/>
                <a:gd name="connsiteX92" fmla="*/ 129047 w 384811"/>
                <a:gd name="connsiteY92" fmla="*/ 417292 h 425705"/>
                <a:gd name="connsiteX93" fmla="*/ 132041 w 384811"/>
                <a:gd name="connsiteY93" fmla="*/ 416468 h 425705"/>
                <a:gd name="connsiteX94" fmla="*/ 133913 w 384811"/>
                <a:gd name="connsiteY94" fmla="*/ 416468 h 425705"/>
                <a:gd name="connsiteX95" fmla="*/ 133913 w 384811"/>
                <a:gd name="connsiteY95" fmla="*/ 407259 h 425705"/>
                <a:gd name="connsiteX96" fmla="*/ 136234 w 384811"/>
                <a:gd name="connsiteY96" fmla="*/ 403740 h 425705"/>
                <a:gd name="connsiteX97" fmla="*/ 149561 w 384811"/>
                <a:gd name="connsiteY97" fmla="*/ 397826 h 425705"/>
                <a:gd name="connsiteX98" fmla="*/ 156074 w 384811"/>
                <a:gd name="connsiteY98" fmla="*/ 355974 h 425705"/>
                <a:gd name="connsiteX99" fmla="*/ 162289 w 384811"/>
                <a:gd name="connsiteY99" fmla="*/ 350958 h 425705"/>
                <a:gd name="connsiteX100" fmla="*/ 166631 w 384811"/>
                <a:gd name="connsiteY100" fmla="*/ 347813 h 425705"/>
                <a:gd name="connsiteX101" fmla="*/ 169925 w 384811"/>
                <a:gd name="connsiteY101" fmla="*/ 319962 h 425705"/>
                <a:gd name="connsiteX102" fmla="*/ 171497 w 384811"/>
                <a:gd name="connsiteY102" fmla="*/ 317267 h 425705"/>
                <a:gd name="connsiteX103" fmla="*/ 174567 w 384811"/>
                <a:gd name="connsiteY103" fmla="*/ 316668 h 425705"/>
                <a:gd name="connsiteX104" fmla="*/ 179359 w 384811"/>
                <a:gd name="connsiteY104" fmla="*/ 317791 h 425705"/>
                <a:gd name="connsiteX105" fmla="*/ 179359 w 384811"/>
                <a:gd name="connsiteY105" fmla="*/ 317791 h 425705"/>
                <a:gd name="connsiteX106" fmla="*/ 206012 w 384811"/>
                <a:gd name="connsiteY106" fmla="*/ 292784 h 425705"/>
                <a:gd name="connsiteX107" fmla="*/ 207509 w 384811"/>
                <a:gd name="connsiteY107" fmla="*/ 291886 h 425705"/>
                <a:gd name="connsiteX108" fmla="*/ 288518 w 384811"/>
                <a:gd name="connsiteY108" fmla="*/ 264858 h 425705"/>
                <a:gd name="connsiteX109" fmla="*/ 328123 w 384811"/>
                <a:gd name="connsiteY109" fmla="*/ 235734 h 425705"/>
                <a:gd name="connsiteX110" fmla="*/ 338455 w 384811"/>
                <a:gd name="connsiteY110" fmla="*/ 224429 h 425705"/>
                <a:gd name="connsiteX111" fmla="*/ 363462 w 384811"/>
                <a:gd name="connsiteY111" fmla="*/ 195904 h 425705"/>
                <a:gd name="connsiteX112" fmla="*/ 372371 w 384811"/>
                <a:gd name="connsiteY112" fmla="*/ 156448 h 425705"/>
                <a:gd name="connsiteX113" fmla="*/ 375141 w 384811"/>
                <a:gd name="connsiteY113" fmla="*/ 153678 h 425705"/>
                <a:gd name="connsiteX114" fmla="*/ 378810 w 384811"/>
                <a:gd name="connsiteY114" fmla="*/ 154651 h 425705"/>
                <a:gd name="connsiteX115" fmla="*/ 382403 w 384811"/>
                <a:gd name="connsiteY115" fmla="*/ 158245 h 425705"/>
                <a:gd name="connsiteX116" fmla="*/ 383751 w 384811"/>
                <a:gd name="connsiteY116" fmla="*/ 158245 h 425705"/>
                <a:gd name="connsiteX117" fmla="*/ 379483 w 384811"/>
                <a:gd name="connsiteY117" fmla="*/ 146416 h 425705"/>
                <a:gd name="connsiteX118" fmla="*/ 380082 w 384811"/>
                <a:gd name="connsiteY118" fmla="*/ 142747 h 425705"/>
                <a:gd name="connsiteX119" fmla="*/ 64285 w 384811"/>
                <a:gd name="connsiteY119" fmla="*/ 247788 h 425705"/>
                <a:gd name="connsiteX120" fmla="*/ 56798 w 384811"/>
                <a:gd name="connsiteY120" fmla="*/ 245917 h 425705"/>
                <a:gd name="connsiteX121" fmla="*/ 61440 w 384811"/>
                <a:gd name="connsiteY121" fmla="*/ 241200 h 425705"/>
                <a:gd name="connsiteX122" fmla="*/ 61440 w 384811"/>
                <a:gd name="connsiteY122" fmla="*/ 241200 h 425705"/>
                <a:gd name="connsiteX123" fmla="*/ 61440 w 384811"/>
                <a:gd name="connsiteY123" fmla="*/ 241724 h 425705"/>
                <a:gd name="connsiteX124" fmla="*/ 67729 w 384811"/>
                <a:gd name="connsiteY124" fmla="*/ 243521 h 425705"/>
                <a:gd name="connsiteX125" fmla="*/ 67729 w 384811"/>
                <a:gd name="connsiteY125" fmla="*/ 248537 h 425705"/>
                <a:gd name="connsiteX126" fmla="*/ 64285 w 384811"/>
                <a:gd name="connsiteY126" fmla="*/ 247788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4811" h="425705">
                  <a:moveTo>
                    <a:pt x="384724" y="137431"/>
                  </a:moveTo>
                  <a:lnTo>
                    <a:pt x="364884" y="112575"/>
                  </a:lnTo>
                  <a:lnTo>
                    <a:pt x="360617" y="112575"/>
                  </a:lnTo>
                  <a:cubicBezTo>
                    <a:pt x="359411" y="112590"/>
                    <a:pt x="358281" y="112036"/>
                    <a:pt x="357547" y="111077"/>
                  </a:cubicBezTo>
                  <a:cubicBezTo>
                    <a:pt x="356806" y="110119"/>
                    <a:pt x="356581" y="108861"/>
                    <a:pt x="356948" y="107708"/>
                  </a:cubicBezTo>
                  <a:lnTo>
                    <a:pt x="358820" y="101345"/>
                  </a:lnTo>
                  <a:cubicBezTo>
                    <a:pt x="359082" y="100296"/>
                    <a:pt x="359800" y="99420"/>
                    <a:pt x="360766" y="98949"/>
                  </a:cubicBezTo>
                  <a:lnTo>
                    <a:pt x="361440" y="98949"/>
                  </a:lnTo>
                  <a:cubicBezTo>
                    <a:pt x="356948" y="97900"/>
                    <a:pt x="351707" y="96777"/>
                    <a:pt x="346841" y="95879"/>
                  </a:cubicBezTo>
                  <a:cubicBezTo>
                    <a:pt x="345912" y="95714"/>
                    <a:pt x="345089" y="95205"/>
                    <a:pt x="344520" y="94456"/>
                  </a:cubicBezTo>
                  <a:cubicBezTo>
                    <a:pt x="340776" y="89448"/>
                    <a:pt x="336726" y="84671"/>
                    <a:pt x="332391" y="80156"/>
                  </a:cubicBezTo>
                  <a:cubicBezTo>
                    <a:pt x="329471" y="79033"/>
                    <a:pt x="320562" y="74916"/>
                    <a:pt x="314497" y="72071"/>
                  </a:cubicBezTo>
                  <a:lnTo>
                    <a:pt x="309855" y="73269"/>
                  </a:lnTo>
                  <a:lnTo>
                    <a:pt x="309855" y="80905"/>
                  </a:lnTo>
                  <a:cubicBezTo>
                    <a:pt x="309855" y="83017"/>
                    <a:pt x="308148" y="84724"/>
                    <a:pt x="306037" y="84724"/>
                  </a:cubicBezTo>
                  <a:lnTo>
                    <a:pt x="298550" y="84724"/>
                  </a:lnTo>
                  <a:cubicBezTo>
                    <a:pt x="295885" y="84402"/>
                    <a:pt x="293324" y="83481"/>
                    <a:pt x="291063" y="82028"/>
                  </a:cubicBezTo>
                  <a:cubicBezTo>
                    <a:pt x="289379" y="80995"/>
                    <a:pt x="287567" y="80194"/>
                    <a:pt x="285673" y="79632"/>
                  </a:cubicBezTo>
                  <a:cubicBezTo>
                    <a:pt x="277901" y="80201"/>
                    <a:pt x="270190" y="81399"/>
                    <a:pt x="262613" y="83226"/>
                  </a:cubicBezTo>
                  <a:cubicBezTo>
                    <a:pt x="260846" y="83675"/>
                    <a:pt x="259012" y="82792"/>
                    <a:pt x="258270" y="81130"/>
                  </a:cubicBezTo>
                  <a:lnTo>
                    <a:pt x="255426" y="74916"/>
                  </a:lnTo>
                  <a:lnTo>
                    <a:pt x="229596" y="71996"/>
                  </a:lnTo>
                  <a:cubicBezTo>
                    <a:pt x="228547" y="71846"/>
                    <a:pt x="227604" y="71277"/>
                    <a:pt x="226975" y="70424"/>
                  </a:cubicBezTo>
                  <a:cubicBezTo>
                    <a:pt x="226324" y="69548"/>
                    <a:pt x="226077" y="68425"/>
                    <a:pt x="226302" y="67354"/>
                  </a:cubicBezTo>
                  <a:lnTo>
                    <a:pt x="229072" y="53803"/>
                  </a:lnTo>
                  <a:lnTo>
                    <a:pt x="220237" y="53803"/>
                  </a:lnTo>
                  <a:cubicBezTo>
                    <a:pt x="218126" y="53803"/>
                    <a:pt x="216419" y="52096"/>
                    <a:pt x="216419" y="49984"/>
                  </a:cubicBezTo>
                  <a:lnTo>
                    <a:pt x="216419" y="45193"/>
                  </a:lnTo>
                  <a:lnTo>
                    <a:pt x="201445" y="45193"/>
                  </a:lnTo>
                  <a:cubicBezTo>
                    <a:pt x="200839" y="45193"/>
                    <a:pt x="200247" y="45043"/>
                    <a:pt x="199723" y="44744"/>
                  </a:cubicBezTo>
                  <a:lnTo>
                    <a:pt x="180931" y="35984"/>
                  </a:lnTo>
                  <a:cubicBezTo>
                    <a:pt x="180085" y="35520"/>
                    <a:pt x="179426" y="34778"/>
                    <a:pt x="179059" y="33887"/>
                  </a:cubicBezTo>
                  <a:lnTo>
                    <a:pt x="174941" y="23181"/>
                  </a:lnTo>
                  <a:lnTo>
                    <a:pt x="172546" y="24229"/>
                  </a:lnTo>
                  <a:cubicBezTo>
                    <a:pt x="171423" y="24828"/>
                    <a:pt x="170075" y="24828"/>
                    <a:pt x="168952" y="24229"/>
                  </a:cubicBezTo>
                  <a:lnTo>
                    <a:pt x="129421" y="-103"/>
                  </a:lnTo>
                  <a:cubicBezTo>
                    <a:pt x="130432" y="5692"/>
                    <a:pt x="128657" y="11629"/>
                    <a:pt x="124630" y="15919"/>
                  </a:cubicBezTo>
                  <a:cubicBezTo>
                    <a:pt x="122368" y="17491"/>
                    <a:pt x="119830" y="18607"/>
                    <a:pt x="117143" y="19213"/>
                  </a:cubicBezTo>
                  <a:cubicBezTo>
                    <a:pt x="96239" y="25787"/>
                    <a:pt x="76009" y="34337"/>
                    <a:pt x="56723" y="44744"/>
                  </a:cubicBezTo>
                  <a:cubicBezTo>
                    <a:pt x="53639" y="45687"/>
                    <a:pt x="51902" y="48951"/>
                    <a:pt x="52837" y="52036"/>
                  </a:cubicBezTo>
                  <a:cubicBezTo>
                    <a:pt x="52860" y="52096"/>
                    <a:pt x="52883" y="52163"/>
                    <a:pt x="52905" y="52230"/>
                  </a:cubicBezTo>
                  <a:cubicBezTo>
                    <a:pt x="54103" y="60690"/>
                    <a:pt x="55376" y="69151"/>
                    <a:pt x="56648" y="77536"/>
                  </a:cubicBezTo>
                  <a:cubicBezTo>
                    <a:pt x="58453" y="83458"/>
                    <a:pt x="57187" y="89882"/>
                    <a:pt x="53279" y="94681"/>
                  </a:cubicBezTo>
                  <a:cubicBezTo>
                    <a:pt x="49985" y="97526"/>
                    <a:pt x="44894" y="97751"/>
                    <a:pt x="41600" y="100596"/>
                  </a:cubicBezTo>
                  <a:cubicBezTo>
                    <a:pt x="39159" y="103022"/>
                    <a:pt x="37519" y="106128"/>
                    <a:pt x="36883" y="109505"/>
                  </a:cubicBezTo>
                  <a:cubicBezTo>
                    <a:pt x="34869" y="118999"/>
                    <a:pt x="32241" y="128350"/>
                    <a:pt x="29022" y="137506"/>
                  </a:cubicBezTo>
                  <a:cubicBezTo>
                    <a:pt x="25668" y="146842"/>
                    <a:pt x="18750" y="154457"/>
                    <a:pt x="9781" y="158694"/>
                  </a:cubicBezTo>
                  <a:cubicBezTo>
                    <a:pt x="6112" y="160191"/>
                    <a:pt x="1545" y="161389"/>
                    <a:pt x="197" y="164983"/>
                  </a:cubicBezTo>
                  <a:cubicBezTo>
                    <a:pt x="-372" y="167499"/>
                    <a:pt x="-80" y="170134"/>
                    <a:pt x="1021" y="172470"/>
                  </a:cubicBezTo>
                  <a:cubicBezTo>
                    <a:pt x="6561" y="188866"/>
                    <a:pt x="13299" y="206535"/>
                    <a:pt x="12326" y="223755"/>
                  </a:cubicBezTo>
                  <a:cubicBezTo>
                    <a:pt x="14999" y="225874"/>
                    <a:pt x="16069" y="229423"/>
                    <a:pt x="15021" y="232665"/>
                  </a:cubicBezTo>
                  <a:cubicBezTo>
                    <a:pt x="14347" y="235884"/>
                    <a:pt x="12625" y="238954"/>
                    <a:pt x="12101" y="242173"/>
                  </a:cubicBezTo>
                  <a:cubicBezTo>
                    <a:pt x="11525" y="247324"/>
                    <a:pt x="13127" y="252482"/>
                    <a:pt x="16519" y="256398"/>
                  </a:cubicBezTo>
                  <a:cubicBezTo>
                    <a:pt x="19873" y="260306"/>
                    <a:pt x="23751" y="263735"/>
                    <a:pt x="28048" y="266580"/>
                  </a:cubicBezTo>
                  <a:lnTo>
                    <a:pt x="35086" y="271746"/>
                  </a:lnTo>
                  <a:cubicBezTo>
                    <a:pt x="37549" y="274277"/>
                    <a:pt x="41143" y="275355"/>
                    <a:pt x="44595" y="274591"/>
                  </a:cubicBezTo>
                  <a:cubicBezTo>
                    <a:pt x="49461" y="272420"/>
                    <a:pt x="47664" y="265158"/>
                    <a:pt x="50060" y="260441"/>
                  </a:cubicBezTo>
                  <a:cubicBezTo>
                    <a:pt x="51295" y="257776"/>
                    <a:pt x="54103" y="256211"/>
                    <a:pt x="57023" y="256548"/>
                  </a:cubicBezTo>
                  <a:cubicBezTo>
                    <a:pt x="59718" y="256982"/>
                    <a:pt x="61545" y="259520"/>
                    <a:pt x="61111" y="262216"/>
                  </a:cubicBezTo>
                  <a:cubicBezTo>
                    <a:pt x="61081" y="262403"/>
                    <a:pt x="61043" y="262582"/>
                    <a:pt x="60991" y="262762"/>
                  </a:cubicBezTo>
                  <a:cubicBezTo>
                    <a:pt x="60467" y="263960"/>
                    <a:pt x="59344" y="264933"/>
                    <a:pt x="58745" y="266131"/>
                  </a:cubicBezTo>
                  <a:cubicBezTo>
                    <a:pt x="57891" y="268153"/>
                    <a:pt x="58617" y="270496"/>
                    <a:pt x="60467" y="271671"/>
                  </a:cubicBezTo>
                  <a:cubicBezTo>
                    <a:pt x="62421" y="272772"/>
                    <a:pt x="64884" y="272368"/>
                    <a:pt x="66381" y="270698"/>
                  </a:cubicBezTo>
                  <a:cubicBezTo>
                    <a:pt x="69451" y="267104"/>
                    <a:pt x="65258" y="261265"/>
                    <a:pt x="67355" y="256997"/>
                  </a:cubicBezTo>
                  <a:cubicBezTo>
                    <a:pt x="67804" y="256099"/>
                    <a:pt x="68552" y="255275"/>
                    <a:pt x="69077" y="254377"/>
                  </a:cubicBezTo>
                  <a:cubicBezTo>
                    <a:pt x="69758" y="255417"/>
                    <a:pt x="70379" y="256488"/>
                    <a:pt x="70948" y="257596"/>
                  </a:cubicBezTo>
                  <a:cubicBezTo>
                    <a:pt x="73696" y="264312"/>
                    <a:pt x="74040" y="271769"/>
                    <a:pt x="71922" y="278709"/>
                  </a:cubicBezTo>
                  <a:cubicBezTo>
                    <a:pt x="69863" y="285619"/>
                    <a:pt x="66973" y="292260"/>
                    <a:pt x="63312" y="298474"/>
                  </a:cubicBezTo>
                  <a:cubicBezTo>
                    <a:pt x="60796" y="303326"/>
                    <a:pt x="57996" y="308028"/>
                    <a:pt x="54927" y="312550"/>
                  </a:cubicBezTo>
                  <a:cubicBezTo>
                    <a:pt x="52875" y="315215"/>
                    <a:pt x="50621" y="317716"/>
                    <a:pt x="48188" y="320037"/>
                  </a:cubicBezTo>
                  <a:lnTo>
                    <a:pt x="54777" y="353728"/>
                  </a:lnTo>
                  <a:cubicBezTo>
                    <a:pt x="55061" y="355016"/>
                    <a:pt x="54635" y="356363"/>
                    <a:pt x="53654" y="357247"/>
                  </a:cubicBezTo>
                  <a:lnTo>
                    <a:pt x="44669" y="365407"/>
                  </a:lnTo>
                  <a:cubicBezTo>
                    <a:pt x="43629" y="366336"/>
                    <a:pt x="42176" y="366643"/>
                    <a:pt x="40851" y="366231"/>
                  </a:cubicBezTo>
                  <a:lnTo>
                    <a:pt x="34487" y="364135"/>
                  </a:lnTo>
                  <a:lnTo>
                    <a:pt x="32166" y="366081"/>
                  </a:lnTo>
                  <a:lnTo>
                    <a:pt x="34038" y="371247"/>
                  </a:lnTo>
                  <a:lnTo>
                    <a:pt x="39503" y="371247"/>
                  </a:lnTo>
                  <a:cubicBezTo>
                    <a:pt x="41615" y="371247"/>
                    <a:pt x="43322" y="372947"/>
                    <a:pt x="43329" y="375058"/>
                  </a:cubicBezTo>
                  <a:cubicBezTo>
                    <a:pt x="43329" y="375575"/>
                    <a:pt x="43224" y="376091"/>
                    <a:pt x="43022" y="376563"/>
                  </a:cubicBezTo>
                  <a:cubicBezTo>
                    <a:pt x="41338" y="380591"/>
                    <a:pt x="39413" y="384521"/>
                    <a:pt x="37257" y="388317"/>
                  </a:cubicBezTo>
                  <a:lnTo>
                    <a:pt x="49311" y="380830"/>
                  </a:lnTo>
                  <a:cubicBezTo>
                    <a:pt x="50442" y="380269"/>
                    <a:pt x="51774" y="380269"/>
                    <a:pt x="52905" y="380830"/>
                  </a:cubicBezTo>
                  <a:lnTo>
                    <a:pt x="77013" y="391087"/>
                  </a:lnTo>
                  <a:cubicBezTo>
                    <a:pt x="85323" y="387569"/>
                    <a:pt x="87644" y="388692"/>
                    <a:pt x="88543" y="389066"/>
                  </a:cubicBezTo>
                  <a:cubicBezTo>
                    <a:pt x="91335" y="390054"/>
                    <a:pt x="94188" y="390878"/>
                    <a:pt x="97078" y="391537"/>
                  </a:cubicBezTo>
                  <a:cubicBezTo>
                    <a:pt x="98710" y="391956"/>
                    <a:pt x="99885" y="393371"/>
                    <a:pt x="99998" y="395055"/>
                  </a:cubicBezTo>
                  <a:cubicBezTo>
                    <a:pt x="100522" y="403366"/>
                    <a:pt x="103516" y="417516"/>
                    <a:pt x="109506" y="420511"/>
                  </a:cubicBezTo>
                  <a:cubicBezTo>
                    <a:pt x="113743" y="422517"/>
                    <a:pt x="118123" y="424217"/>
                    <a:pt x="122608" y="425602"/>
                  </a:cubicBezTo>
                  <a:lnTo>
                    <a:pt x="122608" y="424928"/>
                  </a:lnTo>
                  <a:cubicBezTo>
                    <a:pt x="123476" y="422907"/>
                    <a:pt x="125431" y="421567"/>
                    <a:pt x="127624" y="421484"/>
                  </a:cubicBezTo>
                  <a:lnTo>
                    <a:pt x="127624" y="419987"/>
                  </a:lnTo>
                  <a:cubicBezTo>
                    <a:pt x="127714" y="418931"/>
                    <a:pt x="128223" y="417958"/>
                    <a:pt x="129047" y="417292"/>
                  </a:cubicBezTo>
                  <a:cubicBezTo>
                    <a:pt x="129900" y="416648"/>
                    <a:pt x="130978" y="416348"/>
                    <a:pt x="132041" y="416468"/>
                  </a:cubicBezTo>
                  <a:lnTo>
                    <a:pt x="133913" y="416468"/>
                  </a:lnTo>
                  <a:lnTo>
                    <a:pt x="133913" y="407259"/>
                  </a:lnTo>
                  <a:cubicBezTo>
                    <a:pt x="133913" y="405724"/>
                    <a:pt x="134827" y="404339"/>
                    <a:pt x="136234" y="403740"/>
                  </a:cubicBezTo>
                  <a:lnTo>
                    <a:pt x="149561" y="397826"/>
                  </a:lnTo>
                  <a:cubicBezTo>
                    <a:pt x="153753" y="359418"/>
                    <a:pt x="155476" y="356872"/>
                    <a:pt x="156074" y="355974"/>
                  </a:cubicBezTo>
                  <a:cubicBezTo>
                    <a:pt x="157826" y="353945"/>
                    <a:pt x="159938" y="352245"/>
                    <a:pt x="162289" y="350958"/>
                  </a:cubicBezTo>
                  <a:cubicBezTo>
                    <a:pt x="163808" y="350014"/>
                    <a:pt x="165261" y="348959"/>
                    <a:pt x="166631" y="347813"/>
                  </a:cubicBezTo>
                  <a:cubicBezTo>
                    <a:pt x="166631" y="342947"/>
                    <a:pt x="169401" y="323930"/>
                    <a:pt x="169925" y="319962"/>
                  </a:cubicBezTo>
                  <a:cubicBezTo>
                    <a:pt x="170030" y="318876"/>
                    <a:pt x="170607" y="317895"/>
                    <a:pt x="171497" y="317267"/>
                  </a:cubicBezTo>
                  <a:cubicBezTo>
                    <a:pt x="172396" y="316660"/>
                    <a:pt x="173504" y="316451"/>
                    <a:pt x="174567" y="316668"/>
                  </a:cubicBezTo>
                  <a:lnTo>
                    <a:pt x="179359" y="317791"/>
                  </a:lnTo>
                  <a:lnTo>
                    <a:pt x="179359" y="317791"/>
                  </a:lnTo>
                  <a:lnTo>
                    <a:pt x="206012" y="292784"/>
                  </a:lnTo>
                  <a:cubicBezTo>
                    <a:pt x="206446" y="292380"/>
                    <a:pt x="206955" y="292081"/>
                    <a:pt x="207509" y="291886"/>
                  </a:cubicBezTo>
                  <a:cubicBezTo>
                    <a:pt x="227649" y="285597"/>
                    <a:pt x="281480" y="268527"/>
                    <a:pt x="288518" y="264858"/>
                  </a:cubicBezTo>
                  <a:cubicBezTo>
                    <a:pt x="302443" y="256174"/>
                    <a:pt x="315688" y="246440"/>
                    <a:pt x="328123" y="235734"/>
                  </a:cubicBezTo>
                  <a:cubicBezTo>
                    <a:pt x="331193" y="231639"/>
                    <a:pt x="334652" y="227858"/>
                    <a:pt x="338455" y="224429"/>
                  </a:cubicBezTo>
                  <a:cubicBezTo>
                    <a:pt x="347499" y="215572"/>
                    <a:pt x="355862" y="206034"/>
                    <a:pt x="363462" y="195904"/>
                  </a:cubicBezTo>
                  <a:cubicBezTo>
                    <a:pt x="363462" y="191262"/>
                    <a:pt x="370948" y="162213"/>
                    <a:pt x="372371" y="156448"/>
                  </a:cubicBezTo>
                  <a:cubicBezTo>
                    <a:pt x="372745" y="155100"/>
                    <a:pt x="373794" y="154052"/>
                    <a:pt x="375141" y="153678"/>
                  </a:cubicBezTo>
                  <a:cubicBezTo>
                    <a:pt x="376451" y="153311"/>
                    <a:pt x="377851" y="153685"/>
                    <a:pt x="378810" y="154651"/>
                  </a:cubicBezTo>
                  <a:lnTo>
                    <a:pt x="382403" y="158245"/>
                  </a:lnTo>
                  <a:lnTo>
                    <a:pt x="383751" y="158245"/>
                  </a:lnTo>
                  <a:lnTo>
                    <a:pt x="379483" y="146416"/>
                  </a:lnTo>
                  <a:cubicBezTo>
                    <a:pt x="379034" y="145173"/>
                    <a:pt x="379259" y="143780"/>
                    <a:pt x="380082" y="142747"/>
                  </a:cubicBezTo>
                  <a:close/>
                  <a:moveTo>
                    <a:pt x="64285" y="247788"/>
                  </a:moveTo>
                  <a:cubicBezTo>
                    <a:pt x="61590" y="247788"/>
                    <a:pt x="58445" y="247788"/>
                    <a:pt x="56798" y="245917"/>
                  </a:cubicBezTo>
                  <a:cubicBezTo>
                    <a:pt x="57217" y="243536"/>
                    <a:pt x="59067" y="241656"/>
                    <a:pt x="61440" y="241200"/>
                  </a:cubicBezTo>
                  <a:lnTo>
                    <a:pt x="61440" y="241200"/>
                  </a:lnTo>
                  <a:cubicBezTo>
                    <a:pt x="61440" y="241200"/>
                    <a:pt x="61440" y="241200"/>
                    <a:pt x="61440" y="241724"/>
                  </a:cubicBezTo>
                  <a:cubicBezTo>
                    <a:pt x="63222" y="243124"/>
                    <a:pt x="65476" y="243775"/>
                    <a:pt x="67729" y="243521"/>
                  </a:cubicBezTo>
                  <a:cubicBezTo>
                    <a:pt x="67317" y="245168"/>
                    <a:pt x="67317" y="246890"/>
                    <a:pt x="67729" y="248537"/>
                  </a:cubicBezTo>
                  <a:cubicBezTo>
                    <a:pt x="66658" y="248020"/>
                    <a:pt x="65476" y="247758"/>
                    <a:pt x="64285" y="247788"/>
                  </a:cubicBezTo>
                  <a:close/>
                </a:path>
              </a:pathLst>
            </a:custGeom>
            <a:grpFill/>
            <a:ln w="7486" cap="flat">
              <a:solidFill>
                <a:schemeClr val="bg1"/>
              </a:solidFill>
              <a:prstDash val="solid"/>
              <a:miter/>
            </a:ln>
          </p:spPr>
          <p:txBody>
            <a:bodyPr rtlCol="0" anchor="ctr"/>
            <a:lstStyle/>
            <a:p>
              <a:endParaRPr lang="en-US"/>
            </a:p>
          </p:txBody>
        </p:sp>
        <p:sp>
          <p:nvSpPr>
            <p:cNvPr id="96" name="Freeform 95">
              <a:extLst>
                <a:ext uri="{FF2B5EF4-FFF2-40B4-BE49-F238E27FC236}">
                  <a16:creationId xmlns:a16="http://schemas.microsoft.com/office/drawing/2014/main" id="{9BAD2C70-C746-C245-B377-B8CE1BC7FB6D}"/>
                </a:ext>
              </a:extLst>
            </p:cNvPr>
            <p:cNvSpPr/>
            <p:nvPr/>
          </p:nvSpPr>
          <p:spPr>
            <a:xfrm>
              <a:off x="5881159" y="1498472"/>
              <a:ext cx="815289" cy="1106744"/>
            </a:xfrm>
            <a:custGeom>
              <a:avLst/>
              <a:gdLst>
                <a:gd name="connsiteX0" fmla="*/ 735767 w 815289"/>
                <a:gd name="connsiteY0" fmla="*/ 699279 h 1106744"/>
                <a:gd name="connsiteX1" fmla="*/ 738836 w 815289"/>
                <a:gd name="connsiteY1" fmla="*/ 697182 h 1106744"/>
                <a:gd name="connsiteX2" fmla="*/ 742206 w 815289"/>
                <a:gd name="connsiteY2" fmla="*/ 698680 h 1106744"/>
                <a:gd name="connsiteX3" fmla="*/ 752538 w 815289"/>
                <a:gd name="connsiteY3" fmla="*/ 711707 h 1106744"/>
                <a:gd name="connsiteX4" fmla="*/ 755383 w 815289"/>
                <a:gd name="connsiteY4" fmla="*/ 712306 h 1106744"/>
                <a:gd name="connsiteX5" fmla="*/ 756430 w 815289"/>
                <a:gd name="connsiteY5" fmla="*/ 707514 h 1106744"/>
                <a:gd name="connsiteX6" fmla="*/ 758003 w 815289"/>
                <a:gd name="connsiteY6" fmla="*/ 705193 h 1106744"/>
                <a:gd name="connsiteX7" fmla="*/ 768260 w 815289"/>
                <a:gd name="connsiteY7" fmla="*/ 697707 h 1106744"/>
                <a:gd name="connsiteX8" fmla="*/ 772303 w 815289"/>
                <a:gd name="connsiteY8" fmla="*/ 697707 h 1106744"/>
                <a:gd name="connsiteX9" fmla="*/ 774399 w 815289"/>
                <a:gd name="connsiteY9" fmla="*/ 698830 h 1106744"/>
                <a:gd name="connsiteX10" fmla="*/ 782560 w 815289"/>
                <a:gd name="connsiteY10" fmla="*/ 689471 h 1106744"/>
                <a:gd name="connsiteX11" fmla="*/ 787202 w 815289"/>
                <a:gd name="connsiteY11" fmla="*/ 689995 h 1106744"/>
                <a:gd name="connsiteX12" fmla="*/ 788924 w 815289"/>
                <a:gd name="connsiteY12" fmla="*/ 689995 h 1106744"/>
                <a:gd name="connsiteX13" fmla="*/ 791769 w 815289"/>
                <a:gd name="connsiteY13" fmla="*/ 686476 h 1106744"/>
                <a:gd name="connsiteX14" fmla="*/ 795812 w 815289"/>
                <a:gd name="connsiteY14" fmla="*/ 685203 h 1106744"/>
                <a:gd name="connsiteX15" fmla="*/ 798507 w 815289"/>
                <a:gd name="connsiteY15" fmla="*/ 688498 h 1106744"/>
                <a:gd name="connsiteX16" fmla="*/ 800229 w 815289"/>
                <a:gd name="connsiteY16" fmla="*/ 702273 h 1106744"/>
                <a:gd name="connsiteX17" fmla="*/ 815203 w 815289"/>
                <a:gd name="connsiteY17" fmla="*/ 713055 h 1106744"/>
                <a:gd name="connsiteX18" fmla="*/ 815203 w 815289"/>
                <a:gd name="connsiteY18" fmla="*/ 713055 h 1106744"/>
                <a:gd name="connsiteX19" fmla="*/ 809887 w 815289"/>
                <a:gd name="connsiteY19" fmla="*/ 694712 h 1106744"/>
                <a:gd name="connsiteX20" fmla="*/ 804721 w 815289"/>
                <a:gd name="connsiteY20" fmla="*/ 687973 h 1106744"/>
                <a:gd name="connsiteX21" fmla="*/ 803973 w 815289"/>
                <a:gd name="connsiteY21" fmla="*/ 685653 h 1106744"/>
                <a:gd name="connsiteX22" fmla="*/ 803973 w 815289"/>
                <a:gd name="connsiteY22" fmla="*/ 679962 h 1106744"/>
                <a:gd name="connsiteX23" fmla="*/ 786154 w 815289"/>
                <a:gd name="connsiteY23" fmla="*/ 662219 h 1106744"/>
                <a:gd name="connsiteX24" fmla="*/ 783084 w 815289"/>
                <a:gd name="connsiteY24" fmla="*/ 662219 h 1106744"/>
                <a:gd name="connsiteX25" fmla="*/ 779490 w 815289"/>
                <a:gd name="connsiteY25" fmla="*/ 659748 h 1106744"/>
                <a:gd name="connsiteX26" fmla="*/ 777169 w 815289"/>
                <a:gd name="connsiteY26" fmla="*/ 653609 h 1106744"/>
                <a:gd name="connsiteX27" fmla="*/ 762196 w 815289"/>
                <a:gd name="connsiteY27" fmla="*/ 653609 h 1106744"/>
                <a:gd name="connsiteX28" fmla="*/ 758377 w 815289"/>
                <a:gd name="connsiteY28" fmla="*/ 650090 h 1106744"/>
                <a:gd name="connsiteX29" fmla="*/ 757928 w 815289"/>
                <a:gd name="connsiteY29" fmla="*/ 644625 h 1106744"/>
                <a:gd name="connsiteX30" fmla="*/ 759276 w 815289"/>
                <a:gd name="connsiteY30" fmla="*/ 641330 h 1106744"/>
                <a:gd name="connsiteX31" fmla="*/ 796111 w 815289"/>
                <a:gd name="connsiteY31" fmla="*/ 610559 h 1106744"/>
                <a:gd name="connsiteX32" fmla="*/ 785779 w 815289"/>
                <a:gd name="connsiteY32" fmla="*/ 590419 h 1106744"/>
                <a:gd name="connsiteX33" fmla="*/ 779640 w 815289"/>
                <a:gd name="connsiteY33" fmla="*/ 588622 h 1106744"/>
                <a:gd name="connsiteX34" fmla="*/ 762870 w 815289"/>
                <a:gd name="connsiteY34" fmla="*/ 554856 h 1106744"/>
                <a:gd name="connsiteX35" fmla="*/ 762870 w 815289"/>
                <a:gd name="connsiteY35" fmla="*/ 553658 h 1106744"/>
                <a:gd name="connsiteX36" fmla="*/ 758153 w 815289"/>
                <a:gd name="connsiteY36" fmla="*/ 485827 h 1106744"/>
                <a:gd name="connsiteX37" fmla="*/ 759725 w 815289"/>
                <a:gd name="connsiteY37" fmla="*/ 482458 h 1106744"/>
                <a:gd name="connsiteX38" fmla="*/ 776346 w 815289"/>
                <a:gd name="connsiteY38" fmla="*/ 470255 h 1106744"/>
                <a:gd name="connsiteX39" fmla="*/ 778367 w 815289"/>
                <a:gd name="connsiteY39" fmla="*/ 468458 h 1106744"/>
                <a:gd name="connsiteX40" fmla="*/ 778367 w 815289"/>
                <a:gd name="connsiteY40" fmla="*/ 466137 h 1106744"/>
                <a:gd name="connsiteX41" fmla="*/ 777843 w 815289"/>
                <a:gd name="connsiteY41" fmla="*/ 452511 h 1106744"/>
                <a:gd name="connsiteX42" fmla="*/ 778592 w 815289"/>
                <a:gd name="connsiteY42" fmla="*/ 447494 h 1106744"/>
                <a:gd name="connsiteX43" fmla="*/ 782710 w 815289"/>
                <a:gd name="connsiteY43" fmla="*/ 443152 h 1106744"/>
                <a:gd name="connsiteX44" fmla="*/ 788924 w 815289"/>
                <a:gd name="connsiteY44" fmla="*/ 436563 h 1106744"/>
                <a:gd name="connsiteX45" fmla="*/ 785854 w 815289"/>
                <a:gd name="connsiteY45" fmla="*/ 426381 h 1106744"/>
                <a:gd name="connsiteX46" fmla="*/ 784207 w 815289"/>
                <a:gd name="connsiteY46" fmla="*/ 423986 h 1106744"/>
                <a:gd name="connsiteX47" fmla="*/ 782185 w 815289"/>
                <a:gd name="connsiteY47" fmla="*/ 423087 h 1106744"/>
                <a:gd name="connsiteX48" fmla="*/ 765565 w 815289"/>
                <a:gd name="connsiteY48" fmla="*/ 416873 h 1106744"/>
                <a:gd name="connsiteX49" fmla="*/ 765565 w 815289"/>
                <a:gd name="connsiteY49" fmla="*/ 416873 h 1106744"/>
                <a:gd name="connsiteX50" fmla="*/ 765190 w 815289"/>
                <a:gd name="connsiteY50" fmla="*/ 417921 h 1106744"/>
                <a:gd name="connsiteX51" fmla="*/ 764217 w 815289"/>
                <a:gd name="connsiteY51" fmla="*/ 420167 h 1106744"/>
                <a:gd name="connsiteX52" fmla="*/ 748195 w 815289"/>
                <a:gd name="connsiteY52" fmla="*/ 426531 h 1106744"/>
                <a:gd name="connsiteX53" fmla="*/ 685979 w 815289"/>
                <a:gd name="connsiteY53" fmla="*/ 424809 h 1106744"/>
                <a:gd name="connsiteX54" fmla="*/ 682909 w 815289"/>
                <a:gd name="connsiteY54" fmla="*/ 424809 h 1106744"/>
                <a:gd name="connsiteX55" fmla="*/ 680813 w 815289"/>
                <a:gd name="connsiteY55" fmla="*/ 426905 h 1106744"/>
                <a:gd name="connsiteX56" fmla="*/ 680214 w 815289"/>
                <a:gd name="connsiteY56" fmla="*/ 427654 h 1106744"/>
                <a:gd name="connsiteX57" fmla="*/ 668984 w 815289"/>
                <a:gd name="connsiteY57" fmla="*/ 435964 h 1106744"/>
                <a:gd name="connsiteX58" fmla="*/ 663967 w 815289"/>
                <a:gd name="connsiteY58" fmla="*/ 435964 h 1106744"/>
                <a:gd name="connsiteX59" fmla="*/ 660898 w 815289"/>
                <a:gd name="connsiteY59" fmla="*/ 431922 h 1106744"/>
                <a:gd name="connsiteX60" fmla="*/ 660523 w 815289"/>
                <a:gd name="connsiteY60" fmla="*/ 430574 h 1106744"/>
                <a:gd name="connsiteX61" fmla="*/ 649667 w 815289"/>
                <a:gd name="connsiteY61" fmla="*/ 428178 h 1106744"/>
                <a:gd name="connsiteX62" fmla="*/ 615752 w 815289"/>
                <a:gd name="connsiteY62" fmla="*/ 381086 h 1106744"/>
                <a:gd name="connsiteX63" fmla="*/ 607891 w 815289"/>
                <a:gd name="connsiteY63" fmla="*/ 373599 h 1106744"/>
                <a:gd name="connsiteX64" fmla="*/ 600404 w 815289"/>
                <a:gd name="connsiteY64" fmla="*/ 373973 h 1106744"/>
                <a:gd name="connsiteX65" fmla="*/ 594789 w 815289"/>
                <a:gd name="connsiteY65" fmla="*/ 374722 h 1106744"/>
                <a:gd name="connsiteX66" fmla="*/ 573076 w 815289"/>
                <a:gd name="connsiteY66" fmla="*/ 367235 h 1106744"/>
                <a:gd name="connsiteX67" fmla="*/ 572328 w 815289"/>
                <a:gd name="connsiteY67" fmla="*/ 366786 h 1106744"/>
                <a:gd name="connsiteX68" fmla="*/ 566862 w 815289"/>
                <a:gd name="connsiteY68" fmla="*/ 364764 h 1106744"/>
                <a:gd name="connsiteX69" fmla="*/ 562071 w 815289"/>
                <a:gd name="connsiteY69" fmla="*/ 366486 h 1106744"/>
                <a:gd name="connsiteX70" fmla="*/ 560948 w 815289"/>
                <a:gd name="connsiteY70" fmla="*/ 367010 h 1106744"/>
                <a:gd name="connsiteX71" fmla="*/ 509662 w 815289"/>
                <a:gd name="connsiteY71" fmla="*/ 368582 h 1106744"/>
                <a:gd name="connsiteX72" fmla="*/ 499780 w 815289"/>
                <a:gd name="connsiteY72" fmla="*/ 367010 h 1106744"/>
                <a:gd name="connsiteX73" fmla="*/ 494838 w 815289"/>
                <a:gd name="connsiteY73" fmla="*/ 367010 h 1106744"/>
                <a:gd name="connsiteX74" fmla="*/ 493191 w 815289"/>
                <a:gd name="connsiteY74" fmla="*/ 367759 h 1106744"/>
                <a:gd name="connsiteX75" fmla="*/ 490346 w 815289"/>
                <a:gd name="connsiteY75" fmla="*/ 368807 h 1106744"/>
                <a:gd name="connsiteX76" fmla="*/ 471105 w 815289"/>
                <a:gd name="connsiteY76" fmla="*/ 353833 h 1106744"/>
                <a:gd name="connsiteX77" fmla="*/ 470206 w 815289"/>
                <a:gd name="connsiteY77" fmla="*/ 350614 h 1106744"/>
                <a:gd name="connsiteX78" fmla="*/ 467511 w 815289"/>
                <a:gd name="connsiteY78" fmla="*/ 343127 h 1106744"/>
                <a:gd name="connsiteX79" fmla="*/ 461297 w 815289"/>
                <a:gd name="connsiteY79" fmla="*/ 338485 h 1106744"/>
                <a:gd name="connsiteX80" fmla="*/ 461297 w 815289"/>
                <a:gd name="connsiteY80" fmla="*/ 338485 h 1106744"/>
                <a:gd name="connsiteX81" fmla="*/ 456730 w 815289"/>
                <a:gd name="connsiteY81" fmla="*/ 339608 h 1106744"/>
                <a:gd name="connsiteX82" fmla="*/ 441666 w 815289"/>
                <a:gd name="connsiteY82" fmla="*/ 336142 h 1106744"/>
                <a:gd name="connsiteX83" fmla="*/ 440334 w 815289"/>
                <a:gd name="connsiteY83" fmla="*/ 333020 h 1106744"/>
                <a:gd name="connsiteX84" fmla="*/ 436291 w 815289"/>
                <a:gd name="connsiteY84" fmla="*/ 315800 h 1106744"/>
                <a:gd name="connsiteX85" fmla="*/ 447746 w 815289"/>
                <a:gd name="connsiteY85" fmla="*/ 299628 h 1106744"/>
                <a:gd name="connsiteX86" fmla="*/ 449093 w 815289"/>
                <a:gd name="connsiteY86" fmla="*/ 299628 h 1106744"/>
                <a:gd name="connsiteX87" fmla="*/ 450591 w 815289"/>
                <a:gd name="connsiteY87" fmla="*/ 299179 h 1106744"/>
                <a:gd name="connsiteX88" fmla="*/ 450591 w 815289"/>
                <a:gd name="connsiteY88" fmla="*/ 296858 h 1106744"/>
                <a:gd name="connsiteX89" fmla="*/ 439211 w 815289"/>
                <a:gd name="connsiteY89" fmla="*/ 271103 h 1106744"/>
                <a:gd name="connsiteX90" fmla="*/ 437489 w 815289"/>
                <a:gd name="connsiteY90" fmla="*/ 269456 h 1106744"/>
                <a:gd name="connsiteX91" fmla="*/ 432697 w 815289"/>
                <a:gd name="connsiteY91" fmla="*/ 264739 h 1106744"/>
                <a:gd name="connsiteX92" fmla="*/ 426408 w 815289"/>
                <a:gd name="connsiteY92" fmla="*/ 244749 h 1106744"/>
                <a:gd name="connsiteX93" fmla="*/ 422964 w 815289"/>
                <a:gd name="connsiteY93" fmla="*/ 230599 h 1106744"/>
                <a:gd name="connsiteX94" fmla="*/ 417574 w 815289"/>
                <a:gd name="connsiteY94" fmla="*/ 231572 h 1106744"/>
                <a:gd name="connsiteX95" fmla="*/ 411659 w 815289"/>
                <a:gd name="connsiteY95" fmla="*/ 230898 h 1106744"/>
                <a:gd name="connsiteX96" fmla="*/ 408739 w 815289"/>
                <a:gd name="connsiteY96" fmla="*/ 226631 h 1106744"/>
                <a:gd name="connsiteX97" fmla="*/ 406942 w 815289"/>
                <a:gd name="connsiteY97" fmla="*/ 221390 h 1106744"/>
                <a:gd name="connsiteX98" fmla="*/ 386728 w 815289"/>
                <a:gd name="connsiteY98" fmla="*/ 222214 h 1106744"/>
                <a:gd name="connsiteX99" fmla="*/ 384781 w 815289"/>
                <a:gd name="connsiteY99" fmla="*/ 219818 h 1106744"/>
                <a:gd name="connsiteX100" fmla="*/ 385230 w 815289"/>
                <a:gd name="connsiteY100" fmla="*/ 216748 h 1106744"/>
                <a:gd name="connsiteX101" fmla="*/ 409637 w 815289"/>
                <a:gd name="connsiteY101" fmla="*/ 177442 h 1106744"/>
                <a:gd name="connsiteX102" fmla="*/ 410461 w 815289"/>
                <a:gd name="connsiteY102" fmla="*/ 176019 h 1106744"/>
                <a:gd name="connsiteX103" fmla="*/ 410087 w 815289"/>
                <a:gd name="connsiteY103" fmla="*/ 173549 h 1106744"/>
                <a:gd name="connsiteX104" fmla="*/ 411509 w 815289"/>
                <a:gd name="connsiteY104" fmla="*/ 168008 h 1106744"/>
                <a:gd name="connsiteX105" fmla="*/ 414429 w 815289"/>
                <a:gd name="connsiteY105" fmla="*/ 151986 h 1106744"/>
                <a:gd name="connsiteX106" fmla="*/ 414429 w 815289"/>
                <a:gd name="connsiteY106" fmla="*/ 150264 h 1106744"/>
                <a:gd name="connsiteX107" fmla="*/ 422740 w 815289"/>
                <a:gd name="connsiteY107" fmla="*/ 114252 h 1106744"/>
                <a:gd name="connsiteX108" fmla="*/ 452687 w 815289"/>
                <a:gd name="connsiteY108" fmla="*/ 89845 h 1106744"/>
                <a:gd name="connsiteX109" fmla="*/ 453735 w 815289"/>
                <a:gd name="connsiteY109" fmla="*/ 89845 h 1106744"/>
                <a:gd name="connsiteX110" fmla="*/ 457329 w 815289"/>
                <a:gd name="connsiteY110" fmla="*/ 88722 h 1106744"/>
                <a:gd name="connsiteX111" fmla="*/ 459650 w 815289"/>
                <a:gd name="connsiteY111" fmla="*/ 85428 h 1106744"/>
                <a:gd name="connsiteX112" fmla="*/ 474624 w 815289"/>
                <a:gd name="connsiteY112" fmla="*/ 54582 h 1106744"/>
                <a:gd name="connsiteX113" fmla="*/ 485480 w 815289"/>
                <a:gd name="connsiteY113" fmla="*/ 47095 h 1106744"/>
                <a:gd name="connsiteX114" fmla="*/ 525909 w 815289"/>
                <a:gd name="connsiteY114" fmla="*/ 35116 h 1106744"/>
                <a:gd name="connsiteX115" fmla="*/ 528604 w 815289"/>
                <a:gd name="connsiteY115" fmla="*/ 30699 h 1106744"/>
                <a:gd name="connsiteX116" fmla="*/ 535043 w 815289"/>
                <a:gd name="connsiteY116" fmla="*/ 26057 h 1106744"/>
                <a:gd name="connsiteX117" fmla="*/ 529952 w 815289"/>
                <a:gd name="connsiteY117" fmla="*/ 9586 h 1106744"/>
                <a:gd name="connsiteX118" fmla="*/ 504272 w 815289"/>
                <a:gd name="connsiteY118" fmla="*/ 826 h 1106744"/>
                <a:gd name="connsiteX119" fmla="*/ 486752 w 815289"/>
                <a:gd name="connsiteY119" fmla="*/ 8313 h 1106744"/>
                <a:gd name="connsiteX120" fmla="*/ 488130 w 815289"/>
                <a:gd name="connsiteY120" fmla="*/ 11637 h 1106744"/>
                <a:gd name="connsiteX121" fmla="*/ 489223 w 815289"/>
                <a:gd name="connsiteY121" fmla="*/ 11832 h 1106744"/>
                <a:gd name="connsiteX122" fmla="*/ 482485 w 815289"/>
                <a:gd name="connsiteY122" fmla="*/ 19318 h 1106744"/>
                <a:gd name="connsiteX123" fmla="*/ 480538 w 815289"/>
                <a:gd name="connsiteY123" fmla="*/ 9586 h 1106744"/>
                <a:gd name="connsiteX124" fmla="*/ 463169 w 815289"/>
                <a:gd name="connsiteY124" fmla="*/ 19918 h 1106744"/>
                <a:gd name="connsiteX125" fmla="*/ 464217 w 815289"/>
                <a:gd name="connsiteY125" fmla="*/ 26207 h 1106744"/>
                <a:gd name="connsiteX126" fmla="*/ 459725 w 815289"/>
                <a:gd name="connsiteY126" fmla="*/ 34741 h 1106744"/>
                <a:gd name="connsiteX127" fmla="*/ 435243 w 815289"/>
                <a:gd name="connsiteY127" fmla="*/ 46945 h 1106744"/>
                <a:gd name="connsiteX128" fmla="*/ 426483 w 815289"/>
                <a:gd name="connsiteY128" fmla="*/ 49116 h 1106744"/>
                <a:gd name="connsiteX129" fmla="*/ 420419 w 815289"/>
                <a:gd name="connsiteY129" fmla="*/ 54507 h 1106744"/>
                <a:gd name="connsiteX130" fmla="*/ 403124 w 815289"/>
                <a:gd name="connsiteY130" fmla="*/ 70155 h 1106744"/>
                <a:gd name="connsiteX131" fmla="*/ 384931 w 815289"/>
                <a:gd name="connsiteY131" fmla="*/ 80936 h 1106744"/>
                <a:gd name="connsiteX132" fmla="*/ 370406 w 815289"/>
                <a:gd name="connsiteY132" fmla="*/ 79139 h 1106744"/>
                <a:gd name="connsiteX133" fmla="*/ 347945 w 815289"/>
                <a:gd name="connsiteY133" fmla="*/ 74946 h 1106744"/>
                <a:gd name="connsiteX134" fmla="*/ 327656 w 815289"/>
                <a:gd name="connsiteY134" fmla="*/ 83182 h 1106744"/>
                <a:gd name="connsiteX135" fmla="*/ 320993 w 815289"/>
                <a:gd name="connsiteY135" fmla="*/ 100402 h 1106744"/>
                <a:gd name="connsiteX136" fmla="*/ 310062 w 815289"/>
                <a:gd name="connsiteY136" fmla="*/ 114776 h 1106744"/>
                <a:gd name="connsiteX137" fmla="*/ 309612 w 815289"/>
                <a:gd name="connsiteY137" fmla="*/ 110733 h 1106744"/>
                <a:gd name="connsiteX138" fmla="*/ 306992 w 815289"/>
                <a:gd name="connsiteY138" fmla="*/ 107065 h 1106744"/>
                <a:gd name="connsiteX139" fmla="*/ 309238 w 815289"/>
                <a:gd name="connsiteY139" fmla="*/ 104145 h 1106744"/>
                <a:gd name="connsiteX140" fmla="*/ 309403 w 815289"/>
                <a:gd name="connsiteY140" fmla="*/ 100866 h 1106744"/>
                <a:gd name="connsiteX141" fmla="*/ 309238 w 815289"/>
                <a:gd name="connsiteY141" fmla="*/ 100701 h 1106744"/>
                <a:gd name="connsiteX142" fmla="*/ 305644 w 815289"/>
                <a:gd name="connsiteY142" fmla="*/ 99279 h 1106744"/>
                <a:gd name="connsiteX143" fmla="*/ 287975 w 815289"/>
                <a:gd name="connsiteY143" fmla="*/ 95760 h 1106744"/>
                <a:gd name="connsiteX144" fmla="*/ 279141 w 815289"/>
                <a:gd name="connsiteY144" fmla="*/ 95310 h 1106744"/>
                <a:gd name="connsiteX145" fmla="*/ 264991 w 815289"/>
                <a:gd name="connsiteY145" fmla="*/ 108562 h 1106744"/>
                <a:gd name="connsiteX146" fmla="*/ 241556 w 815289"/>
                <a:gd name="connsiteY146" fmla="*/ 122713 h 1106744"/>
                <a:gd name="connsiteX147" fmla="*/ 234070 w 815289"/>
                <a:gd name="connsiteY147" fmla="*/ 141879 h 1106744"/>
                <a:gd name="connsiteX148" fmla="*/ 232198 w 815289"/>
                <a:gd name="connsiteY148" fmla="*/ 144649 h 1106744"/>
                <a:gd name="connsiteX149" fmla="*/ 232647 w 815289"/>
                <a:gd name="connsiteY149" fmla="*/ 148243 h 1106744"/>
                <a:gd name="connsiteX150" fmla="*/ 231075 w 815289"/>
                <a:gd name="connsiteY150" fmla="*/ 170030 h 1106744"/>
                <a:gd name="connsiteX151" fmla="*/ 230476 w 815289"/>
                <a:gd name="connsiteY151" fmla="*/ 184405 h 1106744"/>
                <a:gd name="connsiteX152" fmla="*/ 233096 w 815289"/>
                <a:gd name="connsiteY152" fmla="*/ 187325 h 1106744"/>
                <a:gd name="connsiteX153" fmla="*/ 233096 w 815289"/>
                <a:gd name="connsiteY153" fmla="*/ 189496 h 1106744"/>
                <a:gd name="connsiteX154" fmla="*/ 221117 w 815289"/>
                <a:gd name="connsiteY154" fmla="*/ 206716 h 1106744"/>
                <a:gd name="connsiteX155" fmla="*/ 214005 w 815289"/>
                <a:gd name="connsiteY155" fmla="*/ 202748 h 1106744"/>
                <a:gd name="connsiteX156" fmla="*/ 206144 w 815289"/>
                <a:gd name="connsiteY156" fmla="*/ 207015 h 1106744"/>
                <a:gd name="connsiteX157" fmla="*/ 191918 w 815289"/>
                <a:gd name="connsiteY157" fmla="*/ 221390 h 1106744"/>
                <a:gd name="connsiteX158" fmla="*/ 180838 w 815289"/>
                <a:gd name="connsiteY158" fmla="*/ 234866 h 1106744"/>
                <a:gd name="connsiteX159" fmla="*/ 166837 w 815289"/>
                <a:gd name="connsiteY159" fmla="*/ 246097 h 1106744"/>
                <a:gd name="connsiteX160" fmla="*/ 159874 w 815289"/>
                <a:gd name="connsiteY160" fmla="*/ 257701 h 1106744"/>
                <a:gd name="connsiteX161" fmla="*/ 152837 w 815289"/>
                <a:gd name="connsiteY161" fmla="*/ 257701 h 1106744"/>
                <a:gd name="connsiteX162" fmla="*/ 145799 w 815289"/>
                <a:gd name="connsiteY162" fmla="*/ 257177 h 1106744"/>
                <a:gd name="connsiteX163" fmla="*/ 142205 w 815289"/>
                <a:gd name="connsiteY163" fmla="*/ 262268 h 1106744"/>
                <a:gd name="connsiteX164" fmla="*/ 147371 w 815289"/>
                <a:gd name="connsiteY164" fmla="*/ 267285 h 1106744"/>
                <a:gd name="connsiteX165" fmla="*/ 147746 w 815289"/>
                <a:gd name="connsiteY165" fmla="*/ 274771 h 1106744"/>
                <a:gd name="connsiteX166" fmla="*/ 150441 w 815289"/>
                <a:gd name="connsiteY166" fmla="*/ 302623 h 1106744"/>
                <a:gd name="connsiteX167" fmla="*/ 146024 w 815289"/>
                <a:gd name="connsiteY167" fmla="*/ 306815 h 1106744"/>
                <a:gd name="connsiteX168" fmla="*/ 141442 w 815289"/>
                <a:gd name="connsiteY168" fmla="*/ 304165 h 1106744"/>
                <a:gd name="connsiteX169" fmla="*/ 141382 w 815289"/>
                <a:gd name="connsiteY169" fmla="*/ 303896 h 1106744"/>
                <a:gd name="connsiteX170" fmla="*/ 144526 w 815289"/>
                <a:gd name="connsiteY170" fmla="*/ 297083 h 1106744"/>
                <a:gd name="connsiteX171" fmla="*/ 138013 w 815289"/>
                <a:gd name="connsiteY171" fmla="*/ 290719 h 1106744"/>
                <a:gd name="connsiteX172" fmla="*/ 132248 w 815289"/>
                <a:gd name="connsiteY172" fmla="*/ 280312 h 1106744"/>
                <a:gd name="connsiteX173" fmla="*/ 123713 w 815289"/>
                <a:gd name="connsiteY173" fmla="*/ 272825 h 1106744"/>
                <a:gd name="connsiteX174" fmla="*/ 119894 w 815289"/>
                <a:gd name="connsiteY174" fmla="*/ 272825 h 1106744"/>
                <a:gd name="connsiteX175" fmla="*/ 118622 w 815289"/>
                <a:gd name="connsiteY175" fmla="*/ 270729 h 1106744"/>
                <a:gd name="connsiteX176" fmla="*/ 116376 w 815289"/>
                <a:gd name="connsiteY176" fmla="*/ 264814 h 1106744"/>
                <a:gd name="connsiteX177" fmla="*/ 116376 w 815289"/>
                <a:gd name="connsiteY177" fmla="*/ 264814 h 1106744"/>
                <a:gd name="connsiteX178" fmla="*/ 114728 w 815289"/>
                <a:gd name="connsiteY178" fmla="*/ 265488 h 1106744"/>
                <a:gd name="connsiteX179" fmla="*/ 114055 w 815289"/>
                <a:gd name="connsiteY179" fmla="*/ 265488 h 1106744"/>
                <a:gd name="connsiteX180" fmla="*/ 114055 w 815289"/>
                <a:gd name="connsiteY180" fmla="*/ 266087 h 1106744"/>
                <a:gd name="connsiteX181" fmla="*/ 114055 w 815289"/>
                <a:gd name="connsiteY181" fmla="*/ 267285 h 1106744"/>
                <a:gd name="connsiteX182" fmla="*/ 114055 w 815289"/>
                <a:gd name="connsiteY182" fmla="*/ 268408 h 1106744"/>
                <a:gd name="connsiteX183" fmla="*/ 115702 w 815289"/>
                <a:gd name="connsiteY183" fmla="*/ 268408 h 1106744"/>
                <a:gd name="connsiteX184" fmla="*/ 117124 w 815289"/>
                <a:gd name="connsiteY184" fmla="*/ 269381 h 1106744"/>
                <a:gd name="connsiteX185" fmla="*/ 121467 w 815289"/>
                <a:gd name="connsiteY185" fmla="*/ 279563 h 1106744"/>
                <a:gd name="connsiteX186" fmla="*/ 121467 w 815289"/>
                <a:gd name="connsiteY186" fmla="*/ 280237 h 1106744"/>
                <a:gd name="connsiteX187" fmla="*/ 121467 w 815289"/>
                <a:gd name="connsiteY187" fmla="*/ 281959 h 1106744"/>
                <a:gd name="connsiteX188" fmla="*/ 123338 w 815289"/>
                <a:gd name="connsiteY188" fmla="*/ 281959 h 1106744"/>
                <a:gd name="connsiteX189" fmla="*/ 124611 w 815289"/>
                <a:gd name="connsiteY189" fmla="*/ 283905 h 1106744"/>
                <a:gd name="connsiteX190" fmla="*/ 126558 w 815289"/>
                <a:gd name="connsiteY190" fmla="*/ 287275 h 1106744"/>
                <a:gd name="connsiteX191" fmla="*/ 127606 w 815289"/>
                <a:gd name="connsiteY191" fmla="*/ 289221 h 1106744"/>
                <a:gd name="connsiteX192" fmla="*/ 127606 w 815289"/>
                <a:gd name="connsiteY192" fmla="*/ 290419 h 1106744"/>
                <a:gd name="connsiteX193" fmla="*/ 127606 w 815289"/>
                <a:gd name="connsiteY193" fmla="*/ 291692 h 1106744"/>
                <a:gd name="connsiteX194" fmla="*/ 127606 w 815289"/>
                <a:gd name="connsiteY194" fmla="*/ 291692 h 1106744"/>
                <a:gd name="connsiteX195" fmla="*/ 128804 w 815289"/>
                <a:gd name="connsiteY195" fmla="*/ 292590 h 1106744"/>
                <a:gd name="connsiteX196" fmla="*/ 128804 w 815289"/>
                <a:gd name="connsiteY196" fmla="*/ 294088 h 1106744"/>
                <a:gd name="connsiteX197" fmla="*/ 129253 w 815289"/>
                <a:gd name="connsiteY197" fmla="*/ 296109 h 1106744"/>
                <a:gd name="connsiteX198" fmla="*/ 129777 w 815289"/>
                <a:gd name="connsiteY198" fmla="*/ 297607 h 1106744"/>
                <a:gd name="connsiteX199" fmla="*/ 128953 w 815289"/>
                <a:gd name="connsiteY199" fmla="*/ 299029 h 1106744"/>
                <a:gd name="connsiteX200" fmla="*/ 128953 w 815289"/>
                <a:gd name="connsiteY200" fmla="*/ 300751 h 1106744"/>
                <a:gd name="connsiteX201" fmla="*/ 131574 w 815289"/>
                <a:gd name="connsiteY201" fmla="*/ 302997 h 1106744"/>
                <a:gd name="connsiteX202" fmla="*/ 132622 w 815289"/>
                <a:gd name="connsiteY202" fmla="*/ 304494 h 1106744"/>
                <a:gd name="connsiteX203" fmla="*/ 131948 w 815289"/>
                <a:gd name="connsiteY203" fmla="*/ 306142 h 1106744"/>
                <a:gd name="connsiteX204" fmla="*/ 132697 w 815289"/>
                <a:gd name="connsiteY204" fmla="*/ 306741 h 1106744"/>
                <a:gd name="connsiteX205" fmla="*/ 133371 w 815289"/>
                <a:gd name="connsiteY205" fmla="*/ 308837 h 1106744"/>
                <a:gd name="connsiteX206" fmla="*/ 131574 w 815289"/>
                <a:gd name="connsiteY206" fmla="*/ 310185 h 1106744"/>
                <a:gd name="connsiteX207" fmla="*/ 121242 w 815289"/>
                <a:gd name="connsiteY207" fmla="*/ 311832 h 1106744"/>
                <a:gd name="connsiteX208" fmla="*/ 121242 w 815289"/>
                <a:gd name="connsiteY208" fmla="*/ 313853 h 1106744"/>
                <a:gd name="connsiteX209" fmla="*/ 119820 w 815289"/>
                <a:gd name="connsiteY209" fmla="*/ 315426 h 1106744"/>
                <a:gd name="connsiteX210" fmla="*/ 119820 w 815289"/>
                <a:gd name="connsiteY210" fmla="*/ 315426 h 1106744"/>
                <a:gd name="connsiteX211" fmla="*/ 121317 w 815289"/>
                <a:gd name="connsiteY211" fmla="*/ 319019 h 1106744"/>
                <a:gd name="connsiteX212" fmla="*/ 121317 w 815289"/>
                <a:gd name="connsiteY212" fmla="*/ 320517 h 1106744"/>
                <a:gd name="connsiteX213" fmla="*/ 120119 w 815289"/>
                <a:gd name="connsiteY213" fmla="*/ 321565 h 1106744"/>
                <a:gd name="connsiteX214" fmla="*/ 117349 w 815289"/>
                <a:gd name="connsiteY214" fmla="*/ 321190 h 1106744"/>
                <a:gd name="connsiteX215" fmla="*/ 117349 w 815289"/>
                <a:gd name="connsiteY215" fmla="*/ 322164 h 1106744"/>
                <a:gd name="connsiteX216" fmla="*/ 117349 w 815289"/>
                <a:gd name="connsiteY216" fmla="*/ 323137 h 1106744"/>
                <a:gd name="connsiteX217" fmla="*/ 113381 w 815289"/>
                <a:gd name="connsiteY217" fmla="*/ 328677 h 1106744"/>
                <a:gd name="connsiteX218" fmla="*/ 112857 w 815289"/>
                <a:gd name="connsiteY218" fmla="*/ 328677 h 1106744"/>
                <a:gd name="connsiteX219" fmla="*/ 111210 w 815289"/>
                <a:gd name="connsiteY219" fmla="*/ 333244 h 1106744"/>
                <a:gd name="connsiteX220" fmla="*/ 109263 w 815289"/>
                <a:gd name="connsiteY220" fmla="*/ 334517 h 1106744"/>
                <a:gd name="connsiteX221" fmla="*/ 105969 w 815289"/>
                <a:gd name="connsiteY221" fmla="*/ 338186 h 1106744"/>
                <a:gd name="connsiteX222" fmla="*/ 103798 w 815289"/>
                <a:gd name="connsiteY222" fmla="*/ 338186 h 1106744"/>
                <a:gd name="connsiteX223" fmla="*/ 98781 w 815289"/>
                <a:gd name="connsiteY223" fmla="*/ 333244 h 1106744"/>
                <a:gd name="connsiteX224" fmla="*/ 97808 w 815289"/>
                <a:gd name="connsiteY224" fmla="*/ 330175 h 1106744"/>
                <a:gd name="connsiteX225" fmla="*/ 96984 w 815289"/>
                <a:gd name="connsiteY225" fmla="*/ 327704 h 1106744"/>
                <a:gd name="connsiteX226" fmla="*/ 94139 w 815289"/>
                <a:gd name="connsiteY226" fmla="*/ 325907 h 1106744"/>
                <a:gd name="connsiteX227" fmla="*/ 94139 w 815289"/>
                <a:gd name="connsiteY227" fmla="*/ 329426 h 1106744"/>
                <a:gd name="connsiteX228" fmla="*/ 94963 w 815289"/>
                <a:gd name="connsiteY228" fmla="*/ 330998 h 1106744"/>
                <a:gd name="connsiteX229" fmla="*/ 95862 w 815289"/>
                <a:gd name="connsiteY229" fmla="*/ 332570 h 1106744"/>
                <a:gd name="connsiteX230" fmla="*/ 95188 w 815289"/>
                <a:gd name="connsiteY230" fmla="*/ 342753 h 1106744"/>
                <a:gd name="connsiteX231" fmla="*/ 93765 w 815289"/>
                <a:gd name="connsiteY231" fmla="*/ 343651 h 1106744"/>
                <a:gd name="connsiteX232" fmla="*/ 92193 w 815289"/>
                <a:gd name="connsiteY232" fmla="*/ 343052 h 1106744"/>
                <a:gd name="connsiteX233" fmla="*/ 89797 w 815289"/>
                <a:gd name="connsiteY233" fmla="*/ 341106 h 1106744"/>
                <a:gd name="connsiteX234" fmla="*/ 88300 w 815289"/>
                <a:gd name="connsiteY234" fmla="*/ 341106 h 1106744"/>
                <a:gd name="connsiteX235" fmla="*/ 87626 w 815289"/>
                <a:gd name="connsiteY235" fmla="*/ 343202 h 1106744"/>
                <a:gd name="connsiteX236" fmla="*/ 86952 w 815289"/>
                <a:gd name="connsiteY236" fmla="*/ 345672 h 1106744"/>
                <a:gd name="connsiteX237" fmla="*/ 86353 w 815289"/>
                <a:gd name="connsiteY237" fmla="*/ 346795 h 1106744"/>
                <a:gd name="connsiteX238" fmla="*/ 86353 w 815289"/>
                <a:gd name="connsiteY238" fmla="*/ 347394 h 1106744"/>
                <a:gd name="connsiteX239" fmla="*/ 85530 w 815289"/>
                <a:gd name="connsiteY239" fmla="*/ 349865 h 1106744"/>
                <a:gd name="connsiteX240" fmla="*/ 83658 w 815289"/>
                <a:gd name="connsiteY240" fmla="*/ 356529 h 1106744"/>
                <a:gd name="connsiteX241" fmla="*/ 83658 w 815289"/>
                <a:gd name="connsiteY241" fmla="*/ 357127 h 1106744"/>
                <a:gd name="connsiteX242" fmla="*/ 82310 w 815289"/>
                <a:gd name="connsiteY242" fmla="*/ 358251 h 1106744"/>
                <a:gd name="connsiteX243" fmla="*/ 81337 w 815289"/>
                <a:gd name="connsiteY243" fmla="*/ 358251 h 1106744"/>
                <a:gd name="connsiteX244" fmla="*/ 80064 w 815289"/>
                <a:gd name="connsiteY244" fmla="*/ 357726 h 1106744"/>
                <a:gd name="connsiteX245" fmla="*/ 76470 w 815289"/>
                <a:gd name="connsiteY245" fmla="*/ 354732 h 1106744"/>
                <a:gd name="connsiteX246" fmla="*/ 76470 w 815289"/>
                <a:gd name="connsiteY246" fmla="*/ 354732 h 1106744"/>
                <a:gd name="connsiteX247" fmla="*/ 83209 w 815289"/>
                <a:gd name="connsiteY247" fmla="*/ 362743 h 1106744"/>
                <a:gd name="connsiteX248" fmla="*/ 90321 w 815289"/>
                <a:gd name="connsiteY248" fmla="*/ 367085 h 1106744"/>
                <a:gd name="connsiteX249" fmla="*/ 88674 w 815289"/>
                <a:gd name="connsiteY249" fmla="*/ 372176 h 1106744"/>
                <a:gd name="connsiteX250" fmla="*/ 89947 w 815289"/>
                <a:gd name="connsiteY250" fmla="*/ 376668 h 1106744"/>
                <a:gd name="connsiteX251" fmla="*/ 93466 w 815289"/>
                <a:gd name="connsiteY251" fmla="*/ 376069 h 1106744"/>
                <a:gd name="connsiteX252" fmla="*/ 95936 w 815289"/>
                <a:gd name="connsiteY252" fmla="*/ 382583 h 1106744"/>
                <a:gd name="connsiteX253" fmla="*/ 105295 w 815289"/>
                <a:gd name="connsiteY253" fmla="*/ 389336 h 1106744"/>
                <a:gd name="connsiteX254" fmla="*/ 106568 w 815289"/>
                <a:gd name="connsiteY254" fmla="*/ 389022 h 1106744"/>
                <a:gd name="connsiteX255" fmla="*/ 112557 w 815289"/>
                <a:gd name="connsiteY255" fmla="*/ 401075 h 1106744"/>
                <a:gd name="connsiteX256" fmla="*/ 107541 w 815289"/>
                <a:gd name="connsiteY256" fmla="*/ 417172 h 1106744"/>
                <a:gd name="connsiteX257" fmla="*/ 103348 w 815289"/>
                <a:gd name="connsiteY257" fmla="*/ 422263 h 1106744"/>
                <a:gd name="connsiteX258" fmla="*/ 107766 w 815289"/>
                <a:gd name="connsiteY258" fmla="*/ 428852 h 1106744"/>
                <a:gd name="connsiteX259" fmla="*/ 112782 w 815289"/>
                <a:gd name="connsiteY259" fmla="*/ 442703 h 1106744"/>
                <a:gd name="connsiteX260" fmla="*/ 113306 w 815289"/>
                <a:gd name="connsiteY260" fmla="*/ 445698 h 1106744"/>
                <a:gd name="connsiteX261" fmla="*/ 119894 w 815289"/>
                <a:gd name="connsiteY261" fmla="*/ 449890 h 1106744"/>
                <a:gd name="connsiteX262" fmla="*/ 117124 w 815289"/>
                <a:gd name="connsiteY262" fmla="*/ 450863 h 1106744"/>
                <a:gd name="connsiteX263" fmla="*/ 116450 w 815289"/>
                <a:gd name="connsiteY263" fmla="*/ 453933 h 1106744"/>
                <a:gd name="connsiteX264" fmla="*/ 106418 w 815289"/>
                <a:gd name="connsiteY264" fmla="*/ 461944 h 1106744"/>
                <a:gd name="connsiteX265" fmla="*/ 102150 w 815289"/>
                <a:gd name="connsiteY265" fmla="*/ 461944 h 1106744"/>
                <a:gd name="connsiteX266" fmla="*/ 97531 w 815289"/>
                <a:gd name="connsiteY266" fmla="*/ 468405 h 1106744"/>
                <a:gd name="connsiteX267" fmla="*/ 97658 w 815289"/>
                <a:gd name="connsiteY267" fmla="*/ 468982 h 1106744"/>
                <a:gd name="connsiteX268" fmla="*/ 105969 w 815289"/>
                <a:gd name="connsiteY268" fmla="*/ 474058 h 1106744"/>
                <a:gd name="connsiteX269" fmla="*/ 106119 w 815289"/>
                <a:gd name="connsiteY269" fmla="*/ 474896 h 1106744"/>
                <a:gd name="connsiteX270" fmla="*/ 106643 w 815289"/>
                <a:gd name="connsiteY270" fmla="*/ 480586 h 1106744"/>
                <a:gd name="connsiteX271" fmla="*/ 108739 w 815289"/>
                <a:gd name="connsiteY271" fmla="*/ 482458 h 1106744"/>
                <a:gd name="connsiteX272" fmla="*/ 109562 w 815289"/>
                <a:gd name="connsiteY272" fmla="*/ 485902 h 1106744"/>
                <a:gd name="connsiteX273" fmla="*/ 110012 w 815289"/>
                <a:gd name="connsiteY273" fmla="*/ 507165 h 1106744"/>
                <a:gd name="connsiteX274" fmla="*/ 111958 w 815289"/>
                <a:gd name="connsiteY274" fmla="*/ 514278 h 1106744"/>
                <a:gd name="connsiteX275" fmla="*/ 113530 w 815289"/>
                <a:gd name="connsiteY275" fmla="*/ 515999 h 1106744"/>
                <a:gd name="connsiteX276" fmla="*/ 113530 w 815289"/>
                <a:gd name="connsiteY276" fmla="*/ 518994 h 1106744"/>
                <a:gd name="connsiteX277" fmla="*/ 107316 w 815289"/>
                <a:gd name="connsiteY277" fmla="*/ 548942 h 1106744"/>
                <a:gd name="connsiteX278" fmla="*/ 102150 w 815289"/>
                <a:gd name="connsiteY278" fmla="*/ 550140 h 1106744"/>
                <a:gd name="connsiteX279" fmla="*/ 100503 w 815289"/>
                <a:gd name="connsiteY279" fmla="*/ 555306 h 1106744"/>
                <a:gd name="connsiteX280" fmla="*/ 102600 w 815289"/>
                <a:gd name="connsiteY280" fmla="*/ 563541 h 1106744"/>
                <a:gd name="connsiteX281" fmla="*/ 109113 w 815289"/>
                <a:gd name="connsiteY281" fmla="*/ 568857 h 1106744"/>
                <a:gd name="connsiteX282" fmla="*/ 111434 w 815289"/>
                <a:gd name="connsiteY282" fmla="*/ 567884 h 1106744"/>
                <a:gd name="connsiteX283" fmla="*/ 112407 w 815289"/>
                <a:gd name="connsiteY283" fmla="*/ 565937 h 1106744"/>
                <a:gd name="connsiteX284" fmla="*/ 119445 w 815289"/>
                <a:gd name="connsiteY284" fmla="*/ 563541 h 1106744"/>
                <a:gd name="connsiteX285" fmla="*/ 117798 w 815289"/>
                <a:gd name="connsiteY285" fmla="*/ 571552 h 1106744"/>
                <a:gd name="connsiteX286" fmla="*/ 116450 w 815289"/>
                <a:gd name="connsiteY286" fmla="*/ 576344 h 1106744"/>
                <a:gd name="connsiteX287" fmla="*/ 117274 w 815289"/>
                <a:gd name="connsiteY287" fmla="*/ 578290 h 1106744"/>
                <a:gd name="connsiteX288" fmla="*/ 120044 w 815289"/>
                <a:gd name="connsiteY288" fmla="*/ 578290 h 1106744"/>
                <a:gd name="connsiteX289" fmla="*/ 125210 w 815289"/>
                <a:gd name="connsiteY289" fmla="*/ 577467 h 1106744"/>
                <a:gd name="connsiteX290" fmla="*/ 126782 w 815289"/>
                <a:gd name="connsiteY290" fmla="*/ 576194 h 1106744"/>
                <a:gd name="connsiteX291" fmla="*/ 128504 w 815289"/>
                <a:gd name="connsiteY291" fmla="*/ 571552 h 1106744"/>
                <a:gd name="connsiteX292" fmla="*/ 131349 w 815289"/>
                <a:gd name="connsiteY292" fmla="*/ 578365 h 1106744"/>
                <a:gd name="connsiteX293" fmla="*/ 128055 w 815289"/>
                <a:gd name="connsiteY293" fmla="*/ 585029 h 1106744"/>
                <a:gd name="connsiteX294" fmla="*/ 122889 w 815289"/>
                <a:gd name="connsiteY294" fmla="*/ 588248 h 1106744"/>
                <a:gd name="connsiteX295" fmla="*/ 119745 w 815289"/>
                <a:gd name="connsiteY295" fmla="*/ 593115 h 1106744"/>
                <a:gd name="connsiteX296" fmla="*/ 119745 w 815289"/>
                <a:gd name="connsiteY296" fmla="*/ 595510 h 1106744"/>
                <a:gd name="connsiteX297" fmla="*/ 118696 w 815289"/>
                <a:gd name="connsiteY297" fmla="*/ 596184 h 1106744"/>
                <a:gd name="connsiteX298" fmla="*/ 114429 w 815289"/>
                <a:gd name="connsiteY298" fmla="*/ 598505 h 1106744"/>
                <a:gd name="connsiteX299" fmla="*/ 112932 w 815289"/>
                <a:gd name="connsiteY299" fmla="*/ 602847 h 1106744"/>
                <a:gd name="connsiteX300" fmla="*/ 113605 w 815289"/>
                <a:gd name="connsiteY300" fmla="*/ 606291 h 1106744"/>
                <a:gd name="connsiteX301" fmla="*/ 109862 w 815289"/>
                <a:gd name="connsiteY301" fmla="*/ 607714 h 1106744"/>
                <a:gd name="connsiteX302" fmla="*/ 106493 w 815289"/>
                <a:gd name="connsiteY302" fmla="*/ 615950 h 1106744"/>
                <a:gd name="connsiteX303" fmla="*/ 104022 w 815289"/>
                <a:gd name="connsiteY303" fmla="*/ 617073 h 1106744"/>
                <a:gd name="connsiteX304" fmla="*/ 103199 w 815289"/>
                <a:gd name="connsiteY304" fmla="*/ 618870 h 1106744"/>
                <a:gd name="connsiteX305" fmla="*/ 95712 w 815289"/>
                <a:gd name="connsiteY305" fmla="*/ 627704 h 1106744"/>
                <a:gd name="connsiteX306" fmla="*/ 91893 w 815289"/>
                <a:gd name="connsiteY306" fmla="*/ 630100 h 1106744"/>
                <a:gd name="connsiteX307" fmla="*/ 90995 w 815289"/>
                <a:gd name="connsiteY307" fmla="*/ 631672 h 1106744"/>
                <a:gd name="connsiteX308" fmla="*/ 89647 w 815289"/>
                <a:gd name="connsiteY308" fmla="*/ 633319 h 1106744"/>
                <a:gd name="connsiteX309" fmla="*/ 88075 w 815289"/>
                <a:gd name="connsiteY309" fmla="*/ 641705 h 1106744"/>
                <a:gd name="connsiteX310" fmla="*/ 83284 w 815289"/>
                <a:gd name="connsiteY310" fmla="*/ 648518 h 1106744"/>
                <a:gd name="connsiteX311" fmla="*/ 68310 w 815289"/>
                <a:gd name="connsiteY311" fmla="*/ 656379 h 1106744"/>
                <a:gd name="connsiteX312" fmla="*/ 46223 w 815289"/>
                <a:gd name="connsiteY312" fmla="*/ 655480 h 1106744"/>
                <a:gd name="connsiteX313" fmla="*/ 25634 w 815289"/>
                <a:gd name="connsiteY313" fmla="*/ 672850 h 1106744"/>
                <a:gd name="connsiteX314" fmla="*/ 25634 w 815289"/>
                <a:gd name="connsiteY314" fmla="*/ 700252 h 1106744"/>
                <a:gd name="connsiteX315" fmla="*/ 24886 w 815289"/>
                <a:gd name="connsiteY315" fmla="*/ 716349 h 1106744"/>
                <a:gd name="connsiteX316" fmla="*/ 6917 w 815289"/>
                <a:gd name="connsiteY316" fmla="*/ 719643 h 1106744"/>
                <a:gd name="connsiteX317" fmla="*/ -46 w 815289"/>
                <a:gd name="connsiteY317" fmla="*/ 732895 h 1106744"/>
                <a:gd name="connsiteX318" fmla="*/ 628 w 815289"/>
                <a:gd name="connsiteY318" fmla="*/ 731772 h 1106744"/>
                <a:gd name="connsiteX319" fmla="*/ 41806 w 815289"/>
                <a:gd name="connsiteY319" fmla="*/ 757078 h 1106744"/>
                <a:gd name="connsiteX320" fmla="*/ 45999 w 815289"/>
                <a:gd name="connsiteY320" fmla="*/ 755206 h 1106744"/>
                <a:gd name="connsiteX321" fmla="*/ 49068 w 815289"/>
                <a:gd name="connsiteY321" fmla="*/ 755206 h 1106744"/>
                <a:gd name="connsiteX322" fmla="*/ 51165 w 815289"/>
                <a:gd name="connsiteY322" fmla="*/ 757377 h 1106744"/>
                <a:gd name="connsiteX323" fmla="*/ 56256 w 815289"/>
                <a:gd name="connsiteY323" fmla="*/ 770554 h 1106744"/>
                <a:gd name="connsiteX324" fmla="*/ 72278 w 815289"/>
                <a:gd name="connsiteY324" fmla="*/ 778565 h 1106744"/>
                <a:gd name="connsiteX325" fmla="*/ 90022 w 815289"/>
                <a:gd name="connsiteY325" fmla="*/ 778565 h 1106744"/>
                <a:gd name="connsiteX326" fmla="*/ 93915 w 815289"/>
                <a:gd name="connsiteY326" fmla="*/ 782308 h 1106744"/>
                <a:gd name="connsiteX327" fmla="*/ 93915 w 815289"/>
                <a:gd name="connsiteY327" fmla="*/ 782383 h 1106744"/>
                <a:gd name="connsiteX328" fmla="*/ 93915 w 815289"/>
                <a:gd name="connsiteY328" fmla="*/ 787175 h 1106744"/>
                <a:gd name="connsiteX329" fmla="*/ 103798 w 815289"/>
                <a:gd name="connsiteY329" fmla="*/ 787175 h 1106744"/>
                <a:gd name="connsiteX330" fmla="*/ 106792 w 815289"/>
                <a:gd name="connsiteY330" fmla="*/ 788597 h 1106744"/>
                <a:gd name="connsiteX331" fmla="*/ 107541 w 815289"/>
                <a:gd name="connsiteY331" fmla="*/ 791817 h 1106744"/>
                <a:gd name="connsiteX332" fmla="*/ 104696 w 815289"/>
                <a:gd name="connsiteY332" fmla="*/ 805892 h 1106744"/>
                <a:gd name="connsiteX333" fmla="*/ 128504 w 815289"/>
                <a:gd name="connsiteY333" fmla="*/ 808588 h 1106744"/>
                <a:gd name="connsiteX334" fmla="*/ 131574 w 815289"/>
                <a:gd name="connsiteY334" fmla="*/ 810834 h 1106744"/>
                <a:gd name="connsiteX335" fmla="*/ 133970 w 815289"/>
                <a:gd name="connsiteY335" fmla="*/ 816149 h 1106744"/>
                <a:gd name="connsiteX336" fmla="*/ 157329 w 815289"/>
                <a:gd name="connsiteY336" fmla="*/ 813229 h 1106744"/>
                <a:gd name="connsiteX337" fmla="*/ 164816 w 815289"/>
                <a:gd name="connsiteY337" fmla="*/ 816299 h 1106744"/>
                <a:gd name="connsiteX338" fmla="*/ 168859 w 815289"/>
                <a:gd name="connsiteY338" fmla="*/ 818096 h 1106744"/>
                <a:gd name="connsiteX339" fmla="*/ 172378 w 815289"/>
                <a:gd name="connsiteY339" fmla="*/ 818096 h 1106744"/>
                <a:gd name="connsiteX340" fmla="*/ 172378 w 815289"/>
                <a:gd name="connsiteY340" fmla="*/ 811058 h 1106744"/>
                <a:gd name="connsiteX341" fmla="*/ 175297 w 815289"/>
                <a:gd name="connsiteY341" fmla="*/ 807315 h 1106744"/>
                <a:gd name="connsiteX342" fmla="*/ 184132 w 815289"/>
                <a:gd name="connsiteY342" fmla="*/ 805069 h 1106744"/>
                <a:gd name="connsiteX343" fmla="*/ 186752 w 815289"/>
                <a:gd name="connsiteY343" fmla="*/ 805069 h 1106744"/>
                <a:gd name="connsiteX344" fmla="*/ 205245 w 815289"/>
                <a:gd name="connsiteY344" fmla="*/ 813454 h 1106744"/>
                <a:gd name="connsiteX345" fmla="*/ 220219 w 815289"/>
                <a:gd name="connsiteY345" fmla="*/ 829177 h 1106744"/>
                <a:gd name="connsiteX346" fmla="*/ 246573 w 815289"/>
                <a:gd name="connsiteY346" fmla="*/ 835615 h 1106744"/>
                <a:gd name="connsiteX347" fmla="*/ 255258 w 815289"/>
                <a:gd name="connsiteY347" fmla="*/ 840107 h 1106744"/>
                <a:gd name="connsiteX348" fmla="*/ 262370 w 815289"/>
                <a:gd name="connsiteY348" fmla="*/ 836139 h 1106744"/>
                <a:gd name="connsiteX349" fmla="*/ 266862 w 815289"/>
                <a:gd name="connsiteY349" fmla="*/ 836663 h 1106744"/>
                <a:gd name="connsiteX350" fmla="*/ 280189 w 815289"/>
                <a:gd name="connsiteY350" fmla="*/ 848792 h 1106744"/>
                <a:gd name="connsiteX351" fmla="*/ 290371 w 815289"/>
                <a:gd name="connsiteY351" fmla="*/ 848792 h 1106744"/>
                <a:gd name="connsiteX352" fmla="*/ 293965 w 815289"/>
                <a:gd name="connsiteY352" fmla="*/ 851338 h 1106744"/>
                <a:gd name="connsiteX353" fmla="*/ 295612 w 815289"/>
                <a:gd name="connsiteY353" fmla="*/ 855680 h 1106744"/>
                <a:gd name="connsiteX354" fmla="*/ 305120 w 815289"/>
                <a:gd name="connsiteY354" fmla="*/ 857477 h 1106744"/>
                <a:gd name="connsiteX355" fmla="*/ 307441 w 815289"/>
                <a:gd name="connsiteY355" fmla="*/ 858900 h 1106744"/>
                <a:gd name="connsiteX356" fmla="*/ 320094 w 815289"/>
                <a:gd name="connsiteY356" fmla="*/ 874472 h 1106744"/>
                <a:gd name="connsiteX357" fmla="*/ 321966 w 815289"/>
                <a:gd name="connsiteY357" fmla="*/ 882932 h 1106744"/>
                <a:gd name="connsiteX358" fmla="*/ 323912 w 815289"/>
                <a:gd name="connsiteY358" fmla="*/ 885777 h 1106744"/>
                <a:gd name="connsiteX359" fmla="*/ 328854 w 815289"/>
                <a:gd name="connsiteY359" fmla="*/ 888997 h 1106744"/>
                <a:gd name="connsiteX360" fmla="*/ 330171 w 815289"/>
                <a:gd name="connsiteY360" fmla="*/ 894230 h 1106744"/>
                <a:gd name="connsiteX361" fmla="*/ 326233 w 815289"/>
                <a:gd name="connsiteY361" fmla="*/ 896034 h 1106744"/>
                <a:gd name="connsiteX362" fmla="*/ 326233 w 815289"/>
                <a:gd name="connsiteY362" fmla="*/ 896034 h 1106744"/>
                <a:gd name="connsiteX363" fmla="*/ 330201 w 815289"/>
                <a:gd name="connsiteY363" fmla="*/ 899553 h 1106744"/>
                <a:gd name="connsiteX364" fmla="*/ 336116 w 815289"/>
                <a:gd name="connsiteY364" fmla="*/ 900152 h 1106744"/>
                <a:gd name="connsiteX365" fmla="*/ 337239 w 815289"/>
                <a:gd name="connsiteY365" fmla="*/ 900152 h 1106744"/>
                <a:gd name="connsiteX366" fmla="*/ 340009 w 815289"/>
                <a:gd name="connsiteY366" fmla="*/ 900152 h 1106744"/>
                <a:gd name="connsiteX367" fmla="*/ 347496 w 815289"/>
                <a:gd name="connsiteY367" fmla="*/ 901051 h 1106744"/>
                <a:gd name="connsiteX368" fmla="*/ 348919 w 815289"/>
                <a:gd name="connsiteY368" fmla="*/ 904270 h 1106744"/>
                <a:gd name="connsiteX369" fmla="*/ 354758 w 815289"/>
                <a:gd name="connsiteY369" fmla="*/ 915650 h 1106744"/>
                <a:gd name="connsiteX370" fmla="*/ 355582 w 815289"/>
                <a:gd name="connsiteY370" fmla="*/ 915650 h 1106744"/>
                <a:gd name="connsiteX371" fmla="*/ 360598 w 815289"/>
                <a:gd name="connsiteY371" fmla="*/ 914827 h 1106744"/>
                <a:gd name="connsiteX372" fmla="*/ 369957 w 815289"/>
                <a:gd name="connsiteY372" fmla="*/ 917896 h 1106744"/>
                <a:gd name="connsiteX373" fmla="*/ 374449 w 815289"/>
                <a:gd name="connsiteY373" fmla="*/ 920741 h 1106744"/>
                <a:gd name="connsiteX374" fmla="*/ 376321 w 815289"/>
                <a:gd name="connsiteY374" fmla="*/ 925084 h 1106744"/>
                <a:gd name="connsiteX375" fmla="*/ 375647 w 815289"/>
                <a:gd name="connsiteY375" fmla="*/ 930324 h 1106744"/>
                <a:gd name="connsiteX376" fmla="*/ 384481 w 815289"/>
                <a:gd name="connsiteY376" fmla="*/ 940132 h 1106744"/>
                <a:gd name="connsiteX377" fmla="*/ 381337 w 815289"/>
                <a:gd name="connsiteY377" fmla="*/ 949865 h 1106744"/>
                <a:gd name="connsiteX378" fmla="*/ 390845 w 815289"/>
                <a:gd name="connsiteY378" fmla="*/ 953609 h 1106744"/>
                <a:gd name="connsiteX379" fmla="*/ 393615 w 815289"/>
                <a:gd name="connsiteY379" fmla="*/ 951288 h 1106744"/>
                <a:gd name="connsiteX380" fmla="*/ 398332 w 815289"/>
                <a:gd name="connsiteY380" fmla="*/ 951288 h 1106744"/>
                <a:gd name="connsiteX381" fmla="*/ 403573 w 815289"/>
                <a:gd name="connsiteY381" fmla="*/ 955031 h 1106744"/>
                <a:gd name="connsiteX382" fmla="*/ 404996 w 815289"/>
                <a:gd name="connsiteY382" fmla="*/ 956978 h 1106744"/>
                <a:gd name="connsiteX383" fmla="*/ 409338 w 815289"/>
                <a:gd name="connsiteY383" fmla="*/ 978540 h 1106744"/>
                <a:gd name="connsiteX384" fmla="*/ 404921 w 815289"/>
                <a:gd name="connsiteY384" fmla="*/ 986027 h 1106744"/>
                <a:gd name="connsiteX385" fmla="*/ 404921 w 815289"/>
                <a:gd name="connsiteY385" fmla="*/ 986027 h 1106744"/>
                <a:gd name="connsiteX386" fmla="*/ 405744 w 815289"/>
                <a:gd name="connsiteY386" fmla="*/ 989920 h 1106744"/>
                <a:gd name="connsiteX387" fmla="*/ 414579 w 815289"/>
                <a:gd name="connsiteY387" fmla="*/ 989920 h 1106744"/>
                <a:gd name="connsiteX388" fmla="*/ 418397 w 815289"/>
                <a:gd name="connsiteY388" fmla="*/ 993738 h 1106744"/>
                <a:gd name="connsiteX389" fmla="*/ 418397 w 815289"/>
                <a:gd name="connsiteY389" fmla="*/ 995461 h 1106744"/>
                <a:gd name="connsiteX390" fmla="*/ 422814 w 815289"/>
                <a:gd name="connsiteY390" fmla="*/ 994487 h 1106744"/>
                <a:gd name="connsiteX391" fmla="*/ 426183 w 815289"/>
                <a:gd name="connsiteY391" fmla="*/ 992091 h 1106744"/>
                <a:gd name="connsiteX392" fmla="*/ 433670 w 815289"/>
                <a:gd name="connsiteY392" fmla="*/ 994338 h 1106744"/>
                <a:gd name="connsiteX393" fmla="*/ 435542 w 815289"/>
                <a:gd name="connsiteY393" fmla="*/ 994862 h 1106744"/>
                <a:gd name="connsiteX394" fmla="*/ 436740 w 815289"/>
                <a:gd name="connsiteY394" fmla="*/ 991717 h 1106744"/>
                <a:gd name="connsiteX395" fmla="*/ 439286 w 815289"/>
                <a:gd name="connsiteY395" fmla="*/ 989396 h 1106744"/>
                <a:gd name="connsiteX396" fmla="*/ 442655 w 815289"/>
                <a:gd name="connsiteY396" fmla="*/ 989995 h 1106744"/>
                <a:gd name="connsiteX397" fmla="*/ 453660 w 815289"/>
                <a:gd name="connsiteY397" fmla="*/ 998381 h 1106744"/>
                <a:gd name="connsiteX398" fmla="*/ 462720 w 815289"/>
                <a:gd name="connsiteY398" fmla="*/ 996059 h 1106744"/>
                <a:gd name="connsiteX399" fmla="*/ 471255 w 815289"/>
                <a:gd name="connsiteY399" fmla="*/ 998081 h 1106744"/>
                <a:gd name="connsiteX400" fmla="*/ 475073 w 815289"/>
                <a:gd name="connsiteY400" fmla="*/ 990594 h 1106744"/>
                <a:gd name="connsiteX401" fmla="*/ 479490 w 815289"/>
                <a:gd name="connsiteY401" fmla="*/ 988647 h 1106744"/>
                <a:gd name="connsiteX402" fmla="*/ 484132 w 815289"/>
                <a:gd name="connsiteY402" fmla="*/ 989920 h 1106744"/>
                <a:gd name="connsiteX403" fmla="*/ 485779 w 815289"/>
                <a:gd name="connsiteY403" fmla="*/ 987449 h 1106744"/>
                <a:gd name="connsiteX404" fmla="*/ 486378 w 815289"/>
                <a:gd name="connsiteY404" fmla="*/ 986776 h 1106744"/>
                <a:gd name="connsiteX405" fmla="*/ 495812 w 815289"/>
                <a:gd name="connsiteY405" fmla="*/ 977941 h 1106744"/>
                <a:gd name="connsiteX406" fmla="*/ 499330 w 815289"/>
                <a:gd name="connsiteY406" fmla="*/ 976968 h 1106744"/>
                <a:gd name="connsiteX407" fmla="*/ 502026 w 815289"/>
                <a:gd name="connsiteY407" fmla="*/ 979438 h 1106744"/>
                <a:gd name="connsiteX408" fmla="*/ 503298 w 815289"/>
                <a:gd name="connsiteY408" fmla="*/ 982957 h 1106744"/>
                <a:gd name="connsiteX409" fmla="*/ 514978 w 815289"/>
                <a:gd name="connsiteY409" fmla="*/ 984380 h 1106744"/>
                <a:gd name="connsiteX410" fmla="*/ 516700 w 815289"/>
                <a:gd name="connsiteY410" fmla="*/ 985129 h 1106744"/>
                <a:gd name="connsiteX411" fmla="*/ 522016 w 815289"/>
                <a:gd name="connsiteY411" fmla="*/ 988872 h 1106744"/>
                <a:gd name="connsiteX412" fmla="*/ 523588 w 815289"/>
                <a:gd name="connsiteY412" fmla="*/ 992466 h 1106744"/>
                <a:gd name="connsiteX413" fmla="*/ 523588 w 815289"/>
                <a:gd name="connsiteY413" fmla="*/ 993140 h 1106744"/>
                <a:gd name="connsiteX414" fmla="*/ 523588 w 815289"/>
                <a:gd name="connsiteY414" fmla="*/ 993140 h 1106744"/>
                <a:gd name="connsiteX415" fmla="*/ 529578 w 815289"/>
                <a:gd name="connsiteY415" fmla="*/ 989920 h 1106744"/>
                <a:gd name="connsiteX416" fmla="*/ 533246 w 815289"/>
                <a:gd name="connsiteY416" fmla="*/ 989920 h 1106744"/>
                <a:gd name="connsiteX417" fmla="*/ 536166 w 815289"/>
                <a:gd name="connsiteY417" fmla="*/ 991492 h 1106744"/>
                <a:gd name="connsiteX418" fmla="*/ 541257 w 815289"/>
                <a:gd name="connsiteY418" fmla="*/ 986102 h 1106744"/>
                <a:gd name="connsiteX419" fmla="*/ 545749 w 815289"/>
                <a:gd name="connsiteY419" fmla="*/ 984305 h 1106744"/>
                <a:gd name="connsiteX420" fmla="*/ 547247 w 815289"/>
                <a:gd name="connsiteY420" fmla="*/ 981685 h 1106744"/>
                <a:gd name="connsiteX421" fmla="*/ 550541 w 815289"/>
                <a:gd name="connsiteY421" fmla="*/ 981011 h 1106744"/>
                <a:gd name="connsiteX422" fmla="*/ 565515 w 815289"/>
                <a:gd name="connsiteY422" fmla="*/ 987749 h 1106744"/>
                <a:gd name="connsiteX423" fmla="*/ 568884 w 815289"/>
                <a:gd name="connsiteY423" fmla="*/ 989321 h 1106744"/>
                <a:gd name="connsiteX424" fmla="*/ 575472 w 815289"/>
                <a:gd name="connsiteY424" fmla="*/ 993514 h 1106744"/>
                <a:gd name="connsiteX425" fmla="*/ 577194 w 815289"/>
                <a:gd name="connsiteY425" fmla="*/ 997108 h 1106744"/>
                <a:gd name="connsiteX426" fmla="*/ 579665 w 815289"/>
                <a:gd name="connsiteY426" fmla="*/ 996134 h 1106744"/>
                <a:gd name="connsiteX427" fmla="*/ 583034 w 815289"/>
                <a:gd name="connsiteY427" fmla="*/ 996134 h 1106744"/>
                <a:gd name="connsiteX428" fmla="*/ 590895 w 815289"/>
                <a:gd name="connsiteY428" fmla="*/ 1000701 h 1106744"/>
                <a:gd name="connsiteX429" fmla="*/ 597184 w 815289"/>
                <a:gd name="connsiteY429" fmla="*/ 1000701 h 1106744"/>
                <a:gd name="connsiteX430" fmla="*/ 600329 w 815289"/>
                <a:gd name="connsiteY430" fmla="*/ 1002423 h 1106744"/>
                <a:gd name="connsiteX431" fmla="*/ 601302 w 815289"/>
                <a:gd name="connsiteY431" fmla="*/ 1003771 h 1106744"/>
                <a:gd name="connsiteX432" fmla="*/ 604521 w 815289"/>
                <a:gd name="connsiteY432" fmla="*/ 1003771 h 1106744"/>
                <a:gd name="connsiteX433" fmla="*/ 607441 w 815289"/>
                <a:gd name="connsiteY433" fmla="*/ 1005193 h 1106744"/>
                <a:gd name="connsiteX434" fmla="*/ 609013 w 815289"/>
                <a:gd name="connsiteY434" fmla="*/ 1006990 h 1106744"/>
                <a:gd name="connsiteX435" fmla="*/ 610137 w 815289"/>
                <a:gd name="connsiteY435" fmla="*/ 1006990 h 1106744"/>
                <a:gd name="connsiteX436" fmla="*/ 615527 w 815289"/>
                <a:gd name="connsiteY436" fmla="*/ 1012081 h 1106744"/>
                <a:gd name="connsiteX437" fmla="*/ 615003 w 815289"/>
                <a:gd name="connsiteY437" fmla="*/ 1023312 h 1106744"/>
                <a:gd name="connsiteX438" fmla="*/ 572777 w 815289"/>
                <a:gd name="connsiteY438" fmla="*/ 1086202 h 1106744"/>
                <a:gd name="connsiteX439" fmla="*/ 575023 w 815289"/>
                <a:gd name="connsiteY439" fmla="*/ 1086950 h 1106744"/>
                <a:gd name="connsiteX440" fmla="*/ 583034 w 815289"/>
                <a:gd name="connsiteY440" fmla="*/ 1089346 h 1106744"/>
                <a:gd name="connsiteX441" fmla="*/ 585056 w 815289"/>
                <a:gd name="connsiteY441" fmla="*/ 1089346 h 1106744"/>
                <a:gd name="connsiteX442" fmla="*/ 587152 w 815289"/>
                <a:gd name="connsiteY442" fmla="*/ 1089721 h 1106744"/>
                <a:gd name="connsiteX443" fmla="*/ 590371 w 815289"/>
                <a:gd name="connsiteY443" fmla="*/ 1089721 h 1106744"/>
                <a:gd name="connsiteX444" fmla="*/ 591944 w 815289"/>
                <a:gd name="connsiteY444" fmla="*/ 1088598 h 1106744"/>
                <a:gd name="connsiteX445" fmla="*/ 599430 w 815289"/>
                <a:gd name="connsiteY445" fmla="*/ 1085678 h 1106744"/>
                <a:gd name="connsiteX446" fmla="*/ 619121 w 815289"/>
                <a:gd name="connsiteY446" fmla="*/ 1106641 h 1106744"/>
                <a:gd name="connsiteX447" fmla="*/ 654459 w 815289"/>
                <a:gd name="connsiteY447" fmla="*/ 931672 h 1106744"/>
                <a:gd name="connsiteX448" fmla="*/ 654459 w 815289"/>
                <a:gd name="connsiteY448" fmla="*/ 905917 h 1106744"/>
                <a:gd name="connsiteX449" fmla="*/ 643079 w 815289"/>
                <a:gd name="connsiteY449" fmla="*/ 894387 h 1106744"/>
                <a:gd name="connsiteX450" fmla="*/ 641133 w 815289"/>
                <a:gd name="connsiteY450" fmla="*/ 877916 h 1106744"/>
                <a:gd name="connsiteX451" fmla="*/ 641133 w 815289"/>
                <a:gd name="connsiteY451" fmla="*/ 871927 h 1106744"/>
                <a:gd name="connsiteX452" fmla="*/ 624661 w 815289"/>
                <a:gd name="connsiteY452" fmla="*/ 860097 h 1106744"/>
                <a:gd name="connsiteX453" fmla="*/ 611933 w 815289"/>
                <a:gd name="connsiteY453" fmla="*/ 849766 h 1106744"/>
                <a:gd name="connsiteX454" fmla="*/ 611110 w 815289"/>
                <a:gd name="connsiteY454" fmla="*/ 799079 h 1106744"/>
                <a:gd name="connsiteX455" fmla="*/ 612233 w 815289"/>
                <a:gd name="connsiteY455" fmla="*/ 796234 h 1106744"/>
                <a:gd name="connsiteX456" fmla="*/ 615078 w 815289"/>
                <a:gd name="connsiteY456" fmla="*/ 795186 h 1106744"/>
                <a:gd name="connsiteX457" fmla="*/ 628779 w 815289"/>
                <a:gd name="connsiteY457" fmla="*/ 795785 h 1106744"/>
                <a:gd name="connsiteX458" fmla="*/ 638662 w 815289"/>
                <a:gd name="connsiteY458" fmla="*/ 788298 h 1106744"/>
                <a:gd name="connsiteX459" fmla="*/ 643903 w 815289"/>
                <a:gd name="connsiteY459" fmla="*/ 788897 h 1106744"/>
                <a:gd name="connsiteX460" fmla="*/ 645400 w 815289"/>
                <a:gd name="connsiteY460" fmla="*/ 790694 h 1106744"/>
                <a:gd name="connsiteX461" fmla="*/ 651764 w 815289"/>
                <a:gd name="connsiteY461" fmla="*/ 784480 h 1106744"/>
                <a:gd name="connsiteX462" fmla="*/ 654759 w 815289"/>
                <a:gd name="connsiteY462" fmla="*/ 783431 h 1106744"/>
                <a:gd name="connsiteX463" fmla="*/ 657529 w 815289"/>
                <a:gd name="connsiteY463" fmla="*/ 784929 h 1106744"/>
                <a:gd name="connsiteX464" fmla="*/ 663518 w 815289"/>
                <a:gd name="connsiteY464" fmla="*/ 792416 h 1106744"/>
                <a:gd name="connsiteX465" fmla="*/ 671005 w 815289"/>
                <a:gd name="connsiteY465" fmla="*/ 791068 h 1106744"/>
                <a:gd name="connsiteX466" fmla="*/ 668534 w 815289"/>
                <a:gd name="connsiteY466" fmla="*/ 787325 h 1106744"/>
                <a:gd name="connsiteX467" fmla="*/ 668160 w 815289"/>
                <a:gd name="connsiteY467" fmla="*/ 783956 h 1106744"/>
                <a:gd name="connsiteX468" fmla="*/ 670256 w 815289"/>
                <a:gd name="connsiteY468" fmla="*/ 778939 h 1106744"/>
                <a:gd name="connsiteX469" fmla="*/ 671005 w 815289"/>
                <a:gd name="connsiteY469" fmla="*/ 775420 h 1106744"/>
                <a:gd name="connsiteX470" fmla="*/ 662470 w 815289"/>
                <a:gd name="connsiteY470" fmla="*/ 767934 h 1106744"/>
                <a:gd name="connsiteX471" fmla="*/ 628405 w 815289"/>
                <a:gd name="connsiteY471" fmla="*/ 767934 h 1106744"/>
                <a:gd name="connsiteX472" fmla="*/ 625635 w 815289"/>
                <a:gd name="connsiteY472" fmla="*/ 766811 h 1106744"/>
                <a:gd name="connsiteX473" fmla="*/ 624586 w 815289"/>
                <a:gd name="connsiteY473" fmla="*/ 764040 h 1106744"/>
                <a:gd name="connsiteX474" fmla="*/ 625485 w 815289"/>
                <a:gd name="connsiteY474" fmla="*/ 721290 h 1106744"/>
                <a:gd name="connsiteX475" fmla="*/ 629378 w 815289"/>
                <a:gd name="connsiteY475" fmla="*/ 717547 h 1106744"/>
                <a:gd name="connsiteX476" fmla="*/ 638812 w 815289"/>
                <a:gd name="connsiteY476" fmla="*/ 715900 h 1106744"/>
                <a:gd name="connsiteX477" fmla="*/ 648619 w 815289"/>
                <a:gd name="connsiteY477" fmla="*/ 713055 h 1106744"/>
                <a:gd name="connsiteX478" fmla="*/ 649518 w 815289"/>
                <a:gd name="connsiteY478" fmla="*/ 713055 h 1106744"/>
                <a:gd name="connsiteX479" fmla="*/ 732697 w 815289"/>
                <a:gd name="connsiteY479" fmla="*/ 716574 h 1106744"/>
                <a:gd name="connsiteX480" fmla="*/ 730526 w 815289"/>
                <a:gd name="connsiteY480" fmla="*/ 714178 h 1106744"/>
                <a:gd name="connsiteX481" fmla="*/ 730002 w 815289"/>
                <a:gd name="connsiteY481" fmla="*/ 709910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Lst>
              <a:rect l="l" t="t" r="r" b="b"/>
              <a:pathLst>
                <a:path w="815289" h="1106744">
                  <a:moveTo>
                    <a:pt x="735767" y="699279"/>
                  </a:moveTo>
                  <a:cubicBezTo>
                    <a:pt x="736396" y="698133"/>
                    <a:pt x="737541" y="697355"/>
                    <a:pt x="738836" y="697182"/>
                  </a:cubicBezTo>
                  <a:cubicBezTo>
                    <a:pt x="740139" y="697100"/>
                    <a:pt x="741397" y="697654"/>
                    <a:pt x="742206" y="698680"/>
                  </a:cubicBezTo>
                  <a:lnTo>
                    <a:pt x="752538" y="711707"/>
                  </a:lnTo>
                  <a:lnTo>
                    <a:pt x="755383" y="712306"/>
                  </a:lnTo>
                  <a:lnTo>
                    <a:pt x="756430" y="707514"/>
                  </a:lnTo>
                  <a:cubicBezTo>
                    <a:pt x="756625" y="706563"/>
                    <a:pt x="757194" y="705725"/>
                    <a:pt x="758003" y="705193"/>
                  </a:cubicBezTo>
                  <a:lnTo>
                    <a:pt x="768260" y="697707"/>
                  </a:lnTo>
                  <a:cubicBezTo>
                    <a:pt x="769480" y="696875"/>
                    <a:pt x="771083" y="696875"/>
                    <a:pt x="772303" y="697707"/>
                  </a:cubicBezTo>
                  <a:lnTo>
                    <a:pt x="774399" y="698830"/>
                  </a:lnTo>
                  <a:cubicBezTo>
                    <a:pt x="775747" y="694188"/>
                    <a:pt x="778218" y="689471"/>
                    <a:pt x="782560" y="689471"/>
                  </a:cubicBezTo>
                  <a:cubicBezTo>
                    <a:pt x="784117" y="689493"/>
                    <a:pt x="785674" y="689666"/>
                    <a:pt x="787202" y="689995"/>
                  </a:cubicBezTo>
                  <a:lnTo>
                    <a:pt x="788924" y="689995"/>
                  </a:lnTo>
                  <a:lnTo>
                    <a:pt x="791769" y="686476"/>
                  </a:lnTo>
                  <a:cubicBezTo>
                    <a:pt x="792750" y="685293"/>
                    <a:pt x="794329" y="684792"/>
                    <a:pt x="795812" y="685203"/>
                  </a:cubicBezTo>
                  <a:cubicBezTo>
                    <a:pt x="797287" y="685668"/>
                    <a:pt x="798342" y="686963"/>
                    <a:pt x="798507" y="688498"/>
                  </a:cubicBezTo>
                  <a:lnTo>
                    <a:pt x="800229" y="702273"/>
                  </a:lnTo>
                  <a:lnTo>
                    <a:pt x="815203" y="713055"/>
                  </a:lnTo>
                  <a:lnTo>
                    <a:pt x="815203" y="713055"/>
                  </a:lnTo>
                  <a:lnTo>
                    <a:pt x="809887" y="694712"/>
                  </a:lnTo>
                  <a:lnTo>
                    <a:pt x="804721" y="687973"/>
                  </a:lnTo>
                  <a:cubicBezTo>
                    <a:pt x="804197" y="687315"/>
                    <a:pt x="803927" y="686491"/>
                    <a:pt x="803973" y="685653"/>
                  </a:cubicBezTo>
                  <a:lnTo>
                    <a:pt x="803973" y="679962"/>
                  </a:lnTo>
                  <a:lnTo>
                    <a:pt x="786154" y="662219"/>
                  </a:lnTo>
                  <a:lnTo>
                    <a:pt x="783084" y="662219"/>
                  </a:lnTo>
                  <a:cubicBezTo>
                    <a:pt x="781482" y="662248"/>
                    <a:pt x="780037" y="661253"/>
                    <a:pt x="779490" y="659748"/>
                  </a:cubicBezTo>
                  <a:lnTo>
                    <a:pt x="777169" y="653609"/>
                  </a:lnTo>
                  <a:lnTo>
                    <a:pt x="762196" y="653609"/>
                  </a:lnTo>
                  <a:cubicBezTo>
                    <a:pt x="760211" y="653579"/>
                    <a:pt x="758564" y="652066"/>
                    <a:pt x="758377" y="650090"/>
                  </a:cubicBezTo>
                  <a:lnTo>
                    <a:pt x="757928" y="644625"/>
                  </a:lnTo>
                  <a:cubicBezTo>
                    <a:pt x="757793" y="643366"/>
                    <a:pt x="758302" y="642131"/>
                    <a:pt x="759276" y="641330"/>
                  </a:cubicBezTo>
                  <a:lnTo>
                    <a:pt x="796111" y="610559"/>
                  </a:lnTo>
                  <a:lnTo>
                    <a:pt x="785779" y="590419"/>
                  </a:lnTo>
                  <a:cubicBezTo>
                    <a:pt x="783676" y="590045"/>
                    <a:pt x="781617" y="589446"/>
                    <a:pt x="779640" y="588622"/>
                  </a:cubicBezTo>
                  <a:cubicBezTo>
                    <a:pt x="778218" y="587949"/>
                    <a:pt x="776495" y="587125"/>
                    <a:pt x="762870" y="554856"/>
                  </a:cubicBezTo>
                  <a:cubicBezTo>
                    <a:pt x="762795" y="554460"/>
                    <a:pt x="762795" y="554055"/>
                    <a:pt x="762870" y="553658"/>
                  </a:cubicBezTo>
                  <a:lnTo>
                    <a:pt x="758153" y="485827"/>
                  </a:lnTo>
                  <a:cubicBezTo>
                    <a:pt x="758070" y="484510"/>
                    <a:pt x="758662" y="483244"/>
                    <a:pt x="759725" y="482458"/>
                  </a:cubicBezTo>
                  <a:lnTo>
                    <a:pt x="776346" y="470255"/>
                  </a:lnTo>
                  <a:cubicBezTo>
                    <a:pt x="777132" y="469790"/>
                    <a:pt x="777821" y="469184"/>
                    <a:pt x="778367" y="468458"/>
                  </a:cubicBezTo>
                  <a:cubicBezTo>
                    <a:pt x="778487" y="467686"/>
                    <a:pt x="778487" y="466908"/>
                    <a:pt x="778367" y="466137"/>
                  </a:cubicBezTo>
                  <a:lnTo>
                    <a:pt x="777843" y="452511"/>
                  </a:lnTo>
                  <a:cubicBezTo>
                    <a:pt x="777656" y="450804"/>
                    <a:pt x="777911" y="449074"/>
                    <a:pt x="778592" y="447494"/>
                  </a:cubicBezTo>
                  <a:cubicBezTo>
                    <a:pt x="779535" y="445698"/>
                    <a:pt x="780965" y="444193"/>
                    <a:pt x="782710" y="443152"/>
                  </a:cubicBezTo>
                  <a:cubicBezTo>
                    <a:pt x="785413" y="441647"/>
                    <a:pt x="787584" y="439348"/>
                    <a:pt x="788924" y="436563"/>
                  </a:cubicBezTo>
                  <a:cubicBezTo>
                    <a:pt x="789178" y="432910"/>
                    <a:pt x="788085" y="429286"/>
                    <a:pt x="785854" y="426381"/>
                  </a:cubicBezTo>
                  <a:cubicBezTo>
                    <a:pt x="785465" y="425483"/>
                    <a:pt x="784911" y="424667"/>
                    <a:pt x="784207" y="423986"/>
                  </a:cubicBezTo>
                  <a:cubicBezTo>
                    <a:pt x="783578" y="423596"/>
                    <a:pt x="782897" y="423297"/>
                    <a:pt x="782185" y="423087"/>
                  </a:cubicBezTo>
                  <a:lnTo>
                    <a:pt x="765565" y="416873"/>
                  </a:lnTo>
                  <a:lnTo>
                    <a:pt x="765565" y="416873"/>
                  </a:lnTo>
                  <a:cubicBezTo>
                    <a:pt x="765415" y="417217"/>
                    <a:pt x="765295" y="417562"/>
                    <a:pt x="765190" y="417921"/>
                  </a:cubicBezTo>
                  <a:cubicBezTo>
                    <a:pt x="764913" y="418692"/>
                    <a:pt x="764584" y="419441"/>
                    <a:pt x="764217" y="420167"/>
                  </a:cubicBezTo>
                  <a:cubicBezTo>
                    <a:pt x="760623" y="426830"/>
                    <a:pt x="751564" y="426606"/>
                    <a:pt x="748195" y="426531"/>
                  </a:cubicBezTo>
                  <a:lnTo>
                    <a:pt x="685979" y="424809"/>
                  </a:lnTo>
                  <a:cubicBezTo>
                    <a:pt x="684961" y="424644"/>
                    <a:pt x="683928" y="424644"/>
                    <a:pt x="682909" y="424809"/>
                  </a:cubicBezTo>
                  <a:cubicBezTo>
                    <a:pt x="682101" y="425385"/>
                    <a:pt x="681397" y="426097"/>
                    <a:pt x="680813" y="426905"/>
                  </a:cubicBezTo>
                  <a:lnTo>
                    <a:pt x="680214" y="427654"/>
                  </a:lnTo>
                  <a:cubicBezTo>
                    <a:pt x="677174" y="431270"/>
                    <a:pt x="673326" y="434115"/>
                    <a:pt x="668984" y="435964"/>
                  </a:cubicBezTo>
                  <a:cubicBezTo>
                    <a:pt x="667389" y="436698"/>
                    <a:pt x="665562" y="436698"/>
                    <a:pt x="663967" y="435964"/>
                  </a:cubicBezTo>
                  <a:cubicBezTo>
                    <a:pt x="662410" y="435126"/>
                    <a:pt x="661287" y="433651"/>
                    <a:pt x="660898" y="431922"/>
                  </a:cubicBezTo>
                  <a:lnTo>
                    <a:pt x="660523" y="430574"/>
                  </a:lnTo>
                  <a:cubicBezTo>
                    <a:pt x="656810" y="432566"/>
                    <a:pt x="652198" y="431547"/>
                    <a:pt x="649667" y="428178"/>
                  </a:cubicBezTo>
                  <a:lnTo>
                    <a:pt x="615752" y="381086"/>
                  </a:lnTo>
                  <a:cubicBezTo>
                    <a:pt x="614052" y="377776"/>
                    <a:pt x="611282" y="375133"/>
                    <a:pt x="607891" y="373599"/>
                  </a:cubicBezTo>
                  <a:cubicBezTo>
                    <a:pt x="605397" y="373202"/>
                    <a:pt x="602844" y="373329"/>
                    <a:pt x="600404" y="373973"/>
                  </a:cubicBezTo>
                  <a:cubicBezTo>
                    <a:pt x="598547" y="374332"/>
                    <a:pt x="596675" y="374580"/>
                    <a:pt x="594789" y="374722"/>
                  </a:cubicBezTo>
                  <a:cubicBezTo>
                    <a:pt x="586980" y="374377"/>
                    <a:pt x="579440" y="371779"/>
                    <a:pt x="573076" y="367235"/>
                  </a:cubicBezTo>
                  <a:lnTo>
                    <a:pt x="572328" y="366786"/>
                  </a:lnTo>
                  <a:cubicBezTo>
                    <a:pt x="570726" y="365618"/>
                    <a:pt x="568839" y="364921"/>
                    <a:pt x="566862" y="364764"/>
                  </a:cubicBezTo>
                  <a:cubicBezTo>
                    <a:pt x="565170" y="365026"/>
                    <a:pt x="563546" y="365610"/>
                    <a:pt x="562071" y="366486"/>
                  </a:cubicBezTo>
                  <a:lnTo>
                    <a:pt x="560948" y="367010"/>
                  </a:lnTo>
                  <a:cubicBezTo>
                    <a:pt x="544851" y="374497"/>
                    <a:pt x="526957" y="371502"/>
                    <a:pt x="509662" y="368582"/>
                  </a:cubicBezTo>
                  <a:cubicBezTo>
                    <a:pt x="506368" y="367983"/>
                    <a:pt x="502999" y="367459"/>
                    <a:pt x="499780" y="367010"/>
                  </a:cubicBezTo>
                  <a:cubicBezTo>
                    <a:pt x="498148" y="366681"/>
                    <a:pt x="496470" y="366681"/>
                    <a:pt x="494838" y="367010"/>
                  </a:cubicBezTo>
                  <a:lnTo>
                    <a:pt x="493191" y="367759"/>
                  </a:lnTo>
                  <a:lnTo>
                    <a:pt x="490346" y="368807"/>
                  </a:lnTo>
                  <a:cubicBezTo>
                    <a:pt x="481362" y="371353"/>
                    <a:pt x="473725" y="363117"/>
                    <a:pt x="471105" y="353833"/>
                  </a:cubicBezTo>
                  <a:cubicBezTo>
                    <a:pt x="470731" y="352785"/>
                    <a:pt x="470506" y="351662"/>
                    <a:pt x="470206" y="350614"/>
                  </a:cubicBezTo>
                  <a:cubicBezTo>
                    <a:pt x="469630" y="348016"/>
                    <a:pt x="468724" y="345493"/>
                    <a:pt x="467511" y="343127"/>
                  </a:cubicBezTo>
                  <a:cubicBezTo>
                    <a:pt x="466381" y="340611"/>
                    <a:pt x="464030" y="338859"/>
                    <a:pt x="461297" y="338485"/>
                  </a:cubicBezTo>
                  <a:lnTo>
                    <a:pt x="461297" y="338485"/>
                  </a:lnTo>
                  <a:cubicBezTo>
                    <a:pt x="459732" y="338657"/>
                    <a:pt x="458197" y="339039"/>
                    <a:pt x="456730" y="339608"/>
                  </a:cubicBezTo>
                  <a:cubicBezTo>
                    <a:pt x="451609" y="342813"/>
                    <a:pt x="444871" y="341255"/>
                    <a:pt x="441666" y="336142"/>
                  </a:cubicBezTo>
                  <a:cubicBezTo>
                    <a:pt x="441060" y="335176"/>
                    <a:pt x="440611" y="334120"/>
                    <a:pt x="440334" y="333020"/>
                  </a:cubicBezTo>
                  <a:cubicBezTo>
                    <a:pt x="437766" y="327637"/>
                    <a:pt x="436388" y="321759"/>
                    <a:pt x="436291" y="315800"/>
                  </a:cubicBezTo>
                  <a:cubicBezTo>
                    <a:pt x="436313" y="308530"/>
                    <a:pt x="440895" y="302061"/>
                    <a:pt x="447746" y="299628"/>
                  </a:cubicBezTo>
                  <a:lnTo>
                    <a:pt x="449093" y="299628"/>
                  </a:lnTo>
                  <a:cubicBezTo>
                    <a:pt x="449602" y="299523"/>
                    <a:pt x="450104" y="299374"/>
                    <a:pt x="450591" y="299179"/>
                  </a:cubicBezTo>
                  <a:cubicBezTo>
                    <a:pt x="450770" y="298415"/>
                    <a:pt x="450770" y="297622"/>
                    <a:pt x="450591" y="296858"/>
                  </a:cubicBezTo>
                  <a:cubicBezTo>
                    <a:pt x="450411" y="287095"/>
                    <a:pt x="446308" y="277811"/>
                    <a:pt x="439211" y="271103"/>
                  </a:cubicBezTo>
                  <a:lnTo>
                    <a:pt x="437489" y="269456"/>
                  </a:lnTo>
                  <a:cubicBezTo>
                    <a:pt x="435767" y="268018"/>
                    <a:pt x="434165" y="266439"/>
                    <a:pt x="432697" y="264739"/>
                  </a:cubicBezTo>
                  <a:cubicBezTo>
                    <a:pt x="428744" y="258809"/>
                    <a:pt x="426558" y="251877"/>
                    <a:pt x="426408" y="244749"/>
                  </a:cubicBezTo>
                  <a:cubicBezTo>
                    <a:pt x="426199" y="239853"/>
                    <a:pt x="425031" y="235046"/>
                    <a:pt x="422964" y="230599"/>
                  </a:cubicBezTo>
                  <a:lnTo>
                    <a:pt x="417574" y="231572"/>
                  </a:lnTo>
                  <a:cubicBezTo>
                    <a:pt x="415597" y="232171"/>
                    <a:pt x="413456" y="231932"/>
                    <a:pt x="411659" y="230898"/>
                  </a:cubicBezTo>
                  <a:cubicBezTo>
                    <a:pt x="410206" y="229865"/>
                    <a:pt x="409173" y="228353"/>
                    <a:pt x="408739" y="226631"/>
                  </a:cubicBezTo>
                  <a:lnTo>
                    <a:pt x="406942" y="221390"/>
                  </a:lnTo>
                  <a:cubicBezTo>
                    <a:pt x="400855" y="225321"/>
                    <a:pt x="393114" y="225635"/>
                    <a:pt x="386728" y="222214"/>
                  </a:cubicBezTo>
                  <a:cubicBezTo>
                    <a:pt x="385792" y="221697"/>
                    <a:pt x="385095" y="220836"/>
                    <a:pt x="384781" y="219818"/>
                  </a:cubicBezTo>
                  <a:cubicBezTo>
                    <a:pt x="384549" y="218777"/>
                    <a:pt x="384706" y="217684"/>
                    <a:pt x="385230" y="216748"/>
                  </a:cubicBezTo>
                  <a:lnTo>
                    <a:pt x="409637" y="177442"/>
                  </a:lnTo>
                  <a:cubicBezTo>
                    <a:pt x="409967" y="177000"/>
                    <a:pt x="410236" y="176521"/>
                    <a:pt x="410461" y="176019"/>
                  </a:cubicBezTo>
                  <a:cubicBezTo>
                    <a:pt x="410461" y="174672"/>
                    <a:pt x="410461" y="174148"/>
                    <a:pt x="410087" y="173549"/>
                  </a:cubicBezTo>
                  <a:cubicBezTo>
                    <a:pt x="410102" y="171617"/>
                    <a:pt x="410588" y="169708"/>
                    <a:pt x="411509" y="168008"/>
                  </a:cubicBezTo>
                  <a:cubicBezTo>
                    <a:pt x="413448" y="162887"/>
                    <a:pt x="414437" y="157459"/>
                    <a:pt x="414429" y="151986"/>
                  </a:cubicBezTo>
                  <a:lnTo>
                    <a:pt x="414429" y="150264"/>
                  </a:lnTo>
                  <a:cubicBezTo>
                    <a:pt x="414766" y="137829"/>
                    <a:pt x="417596" y="125580"/>
                    <a:pt x="422740" y="114252"/>
                  </a:cubicBezTo>
                  <a:cubicBezTo>
                    <a:pt x="428534" y="102019"/>
                    <a:pt x="439540" y="93057"/>
                    <a:pt x="452687" y="89845"/>
                  </a:cubicBezTo>
                  <a:lnTo>
                    <a:pt x="453735" y="89845"/>
                  </a:lnTo>
                  <a:cubicBezTo>
                    <a:pt x="454993" y="89695"/>
                    <a:pt x="456214" y="89313"/>
                    <a:pt x="457329" y="88722"/>
                  </a:cubicBezTo>
                  <a:cubicBezTo>
                    <a:pt x="458332" y="87801"/>
                    <a:pt x="459118" y="86678"/>
                    <a:pt x="459650" y="85428"/>
                  </a:cubicBezTo>
                  <a:cubicBezTo>
                    <a:pt x="465040" y="75171"/>
                    <a:pt x="470132" y="64839"/>
                    <a:pt x="474624" y="54582"/>
                  </a:cubicBezTo>
                  <a:cubicBezTo>
                    <a:pt x="476219" y="49985"/>
                    <a:pt x="480613" y="46953"/>
                    <a:pt x="485480" y="47095"/>
                  </a:cubicBezTo>
                  <a:cubicBezTo>
                    <a:pt x="499308" y="44400"/>
                    <a:pt x="512844" y="40387"/>
                    <a:pt x="525909" y="35116"/>
                  </a:cubicBezTo>
                  <a:cubicBezTo>
                    <a:pt x="526448" y="33454"/>
                    <a:pt x="527369" y="31941"/>
                    <a:pt x="528604" y="30699"/>
                  </a:cubicBezTo>
                  <a:cubicBezTo>
                    <a:pt x="530476" y="28902"/>
                    <a:pt x="533246" y="28078"/>
                    <a:pt x="535043" y="26057"/>
                  </a:cubicBezTo>
                  <a:cubicBezTo>
                    <a:pt x="539311" y="21265"/>
                    <a:pt x="535043" y="13928"/>
                    <a:pt x="529952" y="9586"/>
                  </a:cubicBezTo>
                  <a:cubicBezTo>
                    <a:pt x="522914" y="3297"/>
                    <a:pt x="513181" y="-2393"/>
                    <a:pt x="504272" y="826"/>
                  </a:cubicBezTo>
                  <a:cubicBezTo>
                    <a:pt x="498133" y="3072"/>
                    <a:pt x="493191" y="9286"/>
                    <a:pt x="486752" y="8313"/>
                  </a:cubicBezTo>
                  <a:cubicBezTo>
                    <a:pt x="486213" y="9608"/>
                    <a:pt x="486827" y="11098"/>
                    <a:pt x="488130" y="11637"/>
                  </a:cubicBezTo>
                  <a:cubicBezTo>
                    <a:pt x="488475" y="11787"/>
                    <a:pt x="488849" y="11847"/>
                    <a:pt x="489223" y="11832"/>
                  </a:cubicBezTo>
                  <a:cubicBezTo>
                    <a:pt x="487509" y="14759"/>
                    <a:pt x="485218" y="17305"/>
                    <a:pt x="482485" y="19318"/>
                  </a:cubicBezTo>
                  <a:cubicBezTo>
                    <a:pt x="483017" y="15950"/>
                    <a:pt x="482328" y="12491"/>
                    <a:pt x="480538" y="9586"/>
                  </a:cubicBezTo>
                  <a:cubicBezTo>
                    <a:pt x="479266" y="16548"/>
                    <a:pt x="464442" y="12955"/>
                    <a:pt x="463169" y="19918"/>
                  </a:cubicBezTo>
                  <a:cubicBezTo>
                    <a:pt x="463229" y="22051"/>
                    <a:pt x="463580" y="24170"/>
                    <a:pt x="464217" y="26207"/>
                  </a:cubicBezTo>
                  <a:cubicBezTo>
                    <a:pt x="464022" y="29568"/>
                    <a:pt x="462383" y="32675"/>
                    <a:pt x="459725" y="34741"/>
                  </a:cubicBezTo>
                  <a:cubicBezTo>
                    <a:pt x="452919" y="41091"/>
                    <a:pt x="444414" y="45328"/>
                    <a:pt x="435243" y="46945"/>
                  </a:cubicBezTo>
                  <a:cubicBezTo>
                    <a:pt x="432218" y="47170"/>
                    <a:pt x="429261" y="47903"/>
                    <a:pt x="426483" y="49116"/>
                  </a:cubicBezTo>
                  <a:cubicBezTo>
                    <a:pt x="424177" y="50561"/>
                    <a:pt x="422126" y="52381"/>
                    <a:pt x="420419" y="54507"/>
                  </a:cubicBezTo>
                  <a:cubicBezTo>
                    <a:pt x="415200" y="60294"/>
                    <a:pt x="409405" y="65543"/>
                    <a:pt x="403124" y="70155"/>
                  </a:cubicBezTo>
                  <a:cubicBezTo>
                    <a:pt x="398025" y="75171"/>
                    <a:pt x="391781" y="78869"/>
                    <a:pt x="384931" y="80936"/>
                  </a:cubicBezTo>
                  <a:cubicBezTo>
                    <a:pt x="380019" y="81243"/>
                    <a:pt x="375093" y="80629"/>
                    <a:pt x="370406" y="79139"/>
                  </a:cubicBezTo>
                  <a:cubicBezTo>
                    <a:pt x="363121" y="76811"/>
                    <a:pt x="355575" y="75403"/>
                    <a:pt x="347945" y="74946"/>
                  </a:cubicBezTo>
                  <a:cubicBezTo>
                    <a:pt x="340301" y="74557"/>
                    <a:pt x="332867" y="77574"/>
                    <a:pt x="327656" y="83182"/>
                  </a:cubicBezTo>
                  <a:cubicBezTo>
                    <a:pt x="324339" y="88437"/>
                    <a:pt x="322071" y="94285"/>
                    <a:pt x="320993" y="100402"/>
                  </a:cubicBezTo>
                  <a:cubicBezTo>
                    <a:pt x="319780" y="106631"/>
                    <a:pt x="315737" y="111939"/>
                    <a:pt x="310062" y="114776"/>
                  </a:cubicBezTo>
                  <a:cubicBezTo>
                    <a:pt x="311110" y="113728"/>
                    <a:pt x="310586" y="111931"/>
                    <a:pt x="309612" y="110733"/>
                  </a:cubicBezTo>
                  <a:cubicBezTo>
                    <a:pt x="308527" y="109678"/>
                    <a:pt x="307636" y="108435"/>
                    <a:pt x="306992" y="107065"/>
                  </a:cubicBezTo>
                  <a:cubicBezTo>
                    <a:pt x="306618" y="105642"/>
                    <a:pt x="307816" y="103696"/>
                    <a:pt x="309238" y="104145"/>
                  </a:cubicBezTo>
                  <a:cubicBezTo>
                    <a:pt x="310189" y="103284"/>
                    <a:pt x="310264" y="101817"/>
                    <a:pt x="309403" y="100866"/>
                  </a:cubicBezTo>
                  <a:cubicBezTo>
                    <a:pt x="309350" y="100806"/>
                    <a:pt x="309298" y="100754"/>
                    <a:pt x="309238" y="100701"/>
                  </a:cubicBezTo>
                  <a:cubicBezTo>
                    <a:pt x="308167" y="99960"/>
                    <a:pt x="306940" y="99466"/>
                    <a:pt x="305644" y="99279"/>
                  </a:cubicBezTo>
                  <a:lnTo>
                    <a:pt x="287975" y="95760"/>
                  </a:lnTo>
                  <a:cubicBezTo>
                    <a:pt x="285100" y="94944"/>
                    <a:pt x="282083" y="94787"/>
                    <a:pt x="279141" y="95310"/>
                  </a:cubicBezTo>
                  <a:cubicBezTo>
                    <a:pt x="272702" y="97033"/>
                    <a:pt x="269932" y="104220"/>
                    <a:pt x="264991" y="108562"/>
                  </a:cubicBezTo>
                  <a:cubicBezTo>
                    <a:pt x="258177" y="114627"/>
                    <a:pt x="246872" y="115301"/>
                    <a:pt x="241556" y="122713"/>
                  </a:cubicBezTo>
                  <a:cubicBezTo>
                    <a:pt x="237514" y="128403"/>
                    <a:pt x="238188" y="136488"/>
                    <a:pt x="234070" y="141879"/>
                  </a:cubicBezTo>
                  <a:cubicBezTo>
                    <a:pt x="233261" y="142665"/>
                    <a:pt x="232625" y="143609"/>
                    <a:pt x="232198" y="144649"/>
                  </a:cubicBezTo>
                  <a:cubicBezTo>
                    <a:pt x="231973" y="145862"/>
                    <a:pt x="232130" y="147120"/>
                    <a:pt x="232647" y="148243"/>
                  </a:cubicBezTo>
                  <a:cubicBezTo>
                    <a:pt x="234444" y="155490"/>
                    <a:pt x="233898" y="163119"/>
                    <a:pt x="231075" y="170030"/>
                  </a:cubicBezTo>
                  <a:cubicBezTo>
                    <a:pt x="229353" y="174822"/>
                    <a:pt x="226807" y="180811"/>
                    <a:pt x="230476" y="184405"/>
                  </a:cubicBezTo>
                  <a:cubicBezTo>
                    <a:pt x="231449" y="185378"/>
                    <a:pt x="232722" y="186052"/>
                    <a:pt x="233096" y="187325"/>
                  </a:cubicBezTo>
                  <a:cubicBezTo>
                    <a:pt x="233314" y="188028"/>
                    <a:pt x="233314" y="188792"/>
                    <a:pt x="233096" y="189496"/>
                  </a:cubicBezTo>
                  <a:cubicBezTo>
                    <a:pt x="231120" y="196406"/>
                    <a:pt x="226905" y="202463"/>
                    <a:pt x="221117" y="206716"/>
                  </a:cubicBezTo>
                  <a:cubicBezTo>
                    <a:pt x="220121" y="203758"/>
                    <a:pt x="217044" y="202044"/>
                    <a:pt x="214005" y="202748"/>
                  </a:cubicBezTo>
                  <a:cubicBezTo>
                    <a:pt x="211055" y="203459"/>
                    <a:pt x="208345" y="204926"/>
                    <a:pt x="206144" y="207015"/>
                  </a:cubicBezTo>
                  <a:cubicBezTo>
                    <a:pt x="200588" y="210931"/>
                    <a:pt x="195774" y="215797"/>
                    <a:pt x="191918" y="221390"/>
                  </a:cubicBezTo>
                  <a:cubicBezTo>
                    <a:pt x="188399" y="227155"/>
                    <a:pt x="187276" y="231048"/>
                    <a:pt x="180838" y="234866"/>
                  </a:cubicBezTo>
                  <a:cubicBezTo>
                    <a:pt x="175238" y="237270"/>
                    <a:pt x="170401" y="241155"/>
                    <a:pt x="166837" y="246097"/>
                  </a:cubicBezTo>
                  <a:cubicBezTo>
                    <a:pt x="164666" y="250214"/>
                    <a:pt x="164217" y="255905"/>
                    <a:pt x="159874" y="257701"/>
                  </a:cubicBezTo>
                  <a:cubicBezTo>
                    <a:pt x="157583" y="258413"/>
                    <a:pt x="155128" y="258413"/>
                    <a:pt x="152837" y="257701"/>
                  </a:cubicBezTo>
                  <a:cubicBezTo>
                    <a:pt x="150568" y="256968"/>
                    <a:pt x="148150" y="256788"/>
                    <a:pt x="145799" y="257177"/>
                  </a:cubicBezTo>
                  <a:cubicBezTo>
                    <a:pt x="143478" y="257776"/>
                    <a:pt x="141457" y="260097"/>
                    <a:pt x="142205" y="262268"/>
                  </a:cubicBezTo>
                  <a:cubicBezTo>
                    <a:pt x="142954" y="264440"/>
                    <a:pt x="145949" y="265338"/>
                    <a:pt x="147371" y="267285"/>
                  </a:cubicBezTo>
                  <a:cubicBezTo>
                    <a:pt x="148794" y="269231"/>
                    <a:pt x="147970" y="272226"/>
                    <a:pt x="147746" y="274771"/>
                  </a:cubicBezTo>
                  <a:cubicBezTo>
                    <a:pt x="146847" y="284205"/>
                    <a:pt x="154185" y="293863"/>
                    <a:pt x="150441" y="302623"/>
                  </a:cubicBezTo>
                  <a:cubicBezTo>
                    <a:pt x="149677" y="304622"/>
                    <a:pt x="148053" y="306157"/>
                    <a:pt x="146024" y="306815"/>
                  </a:cubicBezTo>
                  <a:cubicBezTo>
                    <a:pt x="144025" y="307347"/>
                    <a:pt x="141973" y="306157"/>
                    <a:pt x="141442" y="304165"/>
                  </a:cubicBezTo>
                  <a:cubicBezTo>
                    <a:pt x="141419" y="304075"/>
                    <a:pt x="141397" y="303985"/>
                    <a:pt x="141382" y="303896"/>
                  </a:cubicBezTo>
                  <a:cubicBezTo>
                    <a:pt x="141382" y="301350"/>
                    <a:pt x="144377" y="299628"/>
                    <a:pt x="144526" y="297083"/>
                  </a:cubicBezTo>
                  <a:cubicBezTo>
                    <a:pt x="144676" y="294537"/>
                    <a:pt x="140558" y="292665"/>
                    <a:pt x="138013" y="290719"/>
                  </a:cubicBezTo>
                  <a:cubicBezTo>
                    <a:pt x="135190" y="287829"/>
                    <a:pt x="133199" y="284235"/>
                    <a:pt x="132248" y="280312"/>
                  </a:cubicBezTo>
                  <a:cubicBezTo>
                    <a:pt x="130750" y="276568"/>
                    <a:pt x="127756" y="272825"/>
                    <a:pt x="123713" y="272825"/>
                  </a:cubicBezTo>
                  <a:cubicBezTo>
                    <a:pt x="122470" y="273207"/>
                    <a:pt x="121137" y="273207"/>
                    <a:pt x="119894" y="272825"/>
                  </a:cubicBezTo>
                  <a:cubicBezTo>
                    <a:pt x="119236" y="272293"/>
                    <a:pt x="118786" y="271552"/>
                    <a:pt x="118622" y="270729"/>
                  </a:cubicBezTo>
                  <a:lnTo>
                    <a:pt x="116376" y="264814"/>
                  </a:lnTo>
                  <a:lnTo>
                    <a:pt x="116376" y="264814"/>
                  </a:lnTo>
                  <a:cubicBezTo>
                    <a:pt x="115964" y="265278"/>
                    <a:pt x="115350" y="265533"/>
                    <a:pt x="114728" y="265488"/>
                  </a:cubicBezTo>
                  <a:cubicBezTo>
                    <a:pt x="114728" y="265488"/>
                    <a:pt x="114279" y="265488"/>
                    <a:pt x="114055" y="265488"/>
                  </a:cubicBezTo>
                  <a:cubicBezTo>
                    <a:pt x="113987" y="265682"/>
                    <a:pt x="113987" y="265892"/>
                    <a:pt x="114055" y="266087"/>
                  </a:cubicBezTo>
                  <a:cubicBezTo>
                    <a:pt x="114197" y="266476"/>
                    <a:pt x="114197" y="266895"/>
                    <a:pt x="114055" y="267285"/>
                  </a:cubicBezTo>
                  <a:cubicBezTo>
                    <a:pt x="113838" y="267629"/>
                    <a:pt x="113838" y="268063"/>
                    <a:pt x="114055" y="268408"/>
                  </a:cubicBezTo>
                  <a:cubicBezTo>
                    <a:pt x="114579" y="268183"/>
                    <a:pt x="115178" y="268183"/>
                    <a:pt x="115702" y="268408"/>
                  </a:cubicBezTo>
                  <a:cubicBezTo>
                    <a:pt x="116286" y="268535"/>
                    <a:pt x="116795" y="268887"/>
                    <a:pt x="117124" y="269381"/>
                  </a:cubicBezTo>
                  <a:cubicBezTo>
                    <a:pt x="119370" y="272376"/>
                    <a:pt x="120860" y="275872"/>
                    <a:pt x="121467" y="279563"/>
                  </a:cubicBezTo>
                  <a:lnTo>
                    <a:pt x="121467" y="280237"/>
                  </a:lnTo>
                  <a:cubicBezTo>
                    <a:pt x="121369" y="280806"/>
                    <a:pt x="121369" y="281390"/>
                    <a:pt x="121467" y="281959"/>
                  </a:cubicBezTo>
                  <a:cubicBezTo>
                    <a:pt x="122043" y="281622"/>
                    <a:pt x="122762" y="281622"/>
                    <a:pt x="123338" y="281959"/>
                  </a:cubicBezTo>
                  <a:cubicBezTo>
                    <a:pt x="124147" y="282258"/>
                    <a:pt x="124663" y="283045"/>
                    <a:pt x="124611" y="283905"/>
                  </a:cubicBezTo>
                  <a:cubicBezTo>
                    <a:pt x="124544" y="285313"/>
                    <a:pt x="125307" y="286631"/>
                    <a:pt x="126558" y="287275"/>
                  </a:cubicBezTo>
                  <a:cubicBezTo>
                    <a:pt x="127276" y="287642"/>
                    <a:pt x="127696" y="288420"/>
                    <a:pt x="127606" y="289221"/>
                  </a:cubicBezTo>
                  <a:cubicBezTo>
                    <a:pt x="127456" y="289603"/>
                    <a:pt x="127456" y="290037"/>
                    <a:pt x="127606" y="290419"/>
                  </a:cubicBezTo>
                  <a:cubicBezTo>
                    <a:pt x="127756" y="290831"/>
                    <a:pt x="127756" y="291280"/>
                    <a:pt x="127606" y="291692"/>
                  </a:cubicBezTo>
                  <a:lnTo>
                    <a:pt x="127606" y="291692"/>
                  </a:lnTo>
                  <a:cubicBezTo>
                    <a:pt x="128122" y="291782"/>
                    <a:pt x="128572" y="292119"/>
                    <a:pt x="128804" y="292590"/>
                  </a:cubicBezTo>
                  <a:cubicBezTo>
                    <a:pt x="129021" y="293062"/>
                    <a:pt x="129021" y="293616"/>
                    <a:pt x="128804" y="294088"/>
                  </a:cubicBezTo>
                  <a:cubicBezTo>
                    <a:pt x="128602" y="294792"/>
                    <a:pt x="128774" y="295555"/>
                    <a:pt x="129253" y="296109"/>
                  </a:cubicBezTo>
                  <a:cubicBezTo>
                    <a:pt x="129635" y="296514"/>
                    <a:pt x="129822" y="297053"/>
                    <a:pt x="129777" y="297607"/>
                  </a:cubicBezTo>
                  <a:cubicBezTo>
                    <a:pt x="129702" y="298168"/>
                    <a:pt x="129403" y="298685"/>
                    <a:pt x="128953" y="299029"/>
                  </a:cubicBezTo>
                  <a:cubicBezTo>
                    <a:pt x="128579" y="299029"/>
                    <a:pt x="128504" y="300152"/>
                    <a:pt x="128953" y="300751"/>
                  </a:cubicBezTo>
                  <a:cubicBezTo>
                    <a:pt x="129575" y="301747"/>
                    <a:pt x="130488" y="302533"/>
                    <a:pt x="131574" y="302997"/>
                  </a:cubicBezTo>
                  <a:cubicBezTo>
                    <a:pt x="132150" y="303289"/>
                    <a:pt x="132540" y="303851"/>
                    <a:pt x="132622" y="304494"/>
                  </a:cubicBezTo>
                  <a:cubicBezTo>
                    <a:pt x="132622" y="305108"/>
                    <a:pt x="132383" y="305707"/>
                    <a:pt x="131948" y="306142"/>
                  </a:cubicBezTo>
                  <a:lnTo>
                    <a:pt x="132697" y="306741"/>
                  </a:lnTo>
                  <a:cubicBezTo>
                    <a:pt x="133401" y="307182"/>
                    <a:pt x="133678" y="308066"/>
                    <a:pt x="133371" y="308837"/>
                  </a:cubicBezTo>
                  <a:cubicBezTo>
                    <a:pt x="133161" y="309653"/>
                    <a:pt x="132412" y="310215"/>
                    <a:pt x="131574" y="310185"/>
                  </a:cubicBezTo>
                  <a:cubicBezTo>
                    <a:pt x="128070" y="310244"/>
                    <a:pt x="124589" y="310799"/>
                    <a:pt x="121242" y="311832"/>
                  </a:cubicBezTo>
                  <a:lnTo>
                    <a:pt x="121242" y="313853"/>
                  </a:lnTo>
                  <a:cubicBezTo>
                    <a:pt x="121122" y="314609"/>
                    <a:pt x="120561" y="315231"/>
                    <a:pt x="119820" y="315426"/>
                  </a:cubicBezTo>
                  <a:lnTo>
                    <a:pt x="119820" y="315426"/>
                  </a:lnTo>
                  <a:lnTo>
                    <a:pt x="121317" y="319019"/>
                  </a:lnTo>
                  <a:cubicBezTo>
                    <a:pt x="121549" y="319491"/>
                    <a:pt x="121549" y="320045"/>
                    <a:pt x="121317" y="320517"/>
                  </a:cubicBezTo>
                  <a:cubicBezTo>
                    <a:pt x="121092" y="321026"/>
                    <a:pt x="120651" y="321407"/>
                    <a:pt x="120119" y="321565"/>
                  </a:cubicBezTo>
                  <a:cubicBezTo>
                    <a:pt x="119183" y="321819"/>
                    <a:pt x="118187" y="321685"/>
                    <a:pt x="117349" y="321190"/>
                  </a:cubicBezTo>
                  <a:cubicBezTo>
                    <a:pt x="117349" y="321190"/>
                    <a:pt x="117349" y="321789"/>
                    <a:pt x="117349" y="322164"/>
                  </a:cubicBezTo>
                  <a:cubicBezTo>
                    <a:pt x="117386" y="322486"/>
                    <a:pt x="117386" y="322815"/>
                    <a:pt x="117349" y="323137"/>
                  </a:cubicBezTo>
                  <a:cubicBezTo>
                    <a:pt x="116989" y="325510"/>
                    <a:pt x="115515" y="327577"/>
                    <a:pt x="113381" y="328677"/>
                  </a:cubicBezTo>
                  <a:lnTo>
                    <a:pt x="112857" y="328677"/>
                  </a:lnTo>
                  <a:lnTo>
                    <a:pt x="111210" y="333244"/>
                  </a:lnTo>
                  <a:cubicBezTo>
                    <a:pt x="110963" y="334090"/>
                    <a:pt x="110139" y="334629"/>
                    <a:pt x="109263" y="334517"/>
                  </a:cubicBezTo>
                  <a:cubicBezTo>
                    <a:pt x="108477" y="335984"/>
                    <a:pt x="107346" y="337242"/>
                    <a:pt x="105969" y="338186"/>
                  </a:cubicBezTo>
                  <a:cubicBezTo>
                    <a:pt x="105302" y="338590"/>
                    <a:pt x="104464" y="338590"/>
                    <a:pt x="103798" y="338186"/>
                  </a:cubicBezTo>
                  <a:cubicBezTo>
                    <a:pt x="101709" y="337025"/>
                    <a:pt x="99972" y="335318"/>
                    <a:pt x="98781" y="333244"/>
                  </a:cubicBezTo>
                  <a:cubicBezTo>
                    <a:pt x="98325" y="332271"/>
                    <a:pt x="97995" y="331238"/>
                    <a:pt x="97808" y="330175"/>
                  </a:cubicBezTo>
                  <a:cubicBezTo>
                    <a:pt x="97726" y="329299"/>
                    <a:pt x="97449" y="328453"/>
                    <a:pt x="96984" y="327704"/>
                  </a:cubicBezTo>
                  <a:cubicBezTo>
                    <a:pt x="96251" y="326813"/>
                    <a:pt x="95255" y="326184"/>
                    <a:pt x="94139" y="325907"/>
                  </a:cubicBezTo>
                  <a:cubicBezTo>
                    <a:pt x="93690" y="327038"/>
                    <a:pt x="93690" y="328295"/>
                    <a:pt x="94139" y="329426"/>
                  </a:cubicBezTo>
                  <a:cubicBezTo>
                    <a:pt x="94387" y="329965"/>
                    <a:pt x="94656" y="330489"/>
                    <a:pt x="94963" y="330998"/>
                  </a:cubicBezTo>
                  <a:cubicBezTo>
                    <a:pt x="95307" y="331492"/>
                    <a:pt x="95607" y="332024"/>
                    <a:pt x="95862" y="332570"/>
                  </a:cubicBezTo>
                  <a:cubicBezTo>
                    <a:pt x="97494" y="335835"/>
                    <a:pt x="97231" y="339728"/>
                    <a:pt x="95188" y="342753"/>
                  </a:cubicBezTo>
                  <a:cubicBezTo>
                    <a:pt x="94881" y="343262"/>
                    <a:pt x="94357" y="343591"/>
                    <a:pt x="93765" y="343651"/>
                  </a:cubicBezTo>
                  <a:cubicBezTo>
                    <a:pt x="93174" y="343703"/>
                    <a:pt x="92597" y="343479"/>
                    <a:pt x="92193" y="343052"/>
                  </a:cubicBezTo>
                  <a:cubicBezTo>
                    <a:pt x="91556" y="342221"/>
                    <a:pt x="90741" y="341555"/>
                    <a:pt x="89797" y="341106"/>
                  </a:cubicBezTo>
                  <a:cubicBezTo>
                    <a:pt x="89340" y="340821"/>
                    <a:pt x="88756" y="340821"/>
                    <a:pt x="88300" y="341106"/>
                  </a:cubicBezTo>
                  <a:cubicBezTo>
                    <a:pt x="87895" y="341734"/>
                    <a:pt x="87663" y="342453"/>
                    <a:pt x="87626" y="343202"/>
                  </a:cubicBezTo>
                  <a:cubicBezTo>
                    <a:pt x="87499" y="344048"/>
                    <a:pt x="87274" y="344879"/>
                    <a:pt x="86952" y="345672"/>
                  </a:cubicBezTo>
                  <a:cubicBezTo>
                    <a:pt x="86780" y="346062"/>
                    <a:pt x="86578" y="346436"/>
                    <a:pt x="86353" y="346795"/>
                  </a:cubicBezTo>
                  <a:lnTo>
                    <a:pt x="86353" y="347394"/>
                  </a:lnTo>
                  <a:cubicBezTo>
                    <a:pt x="86001" y="348188"/>
                    <a:pt x="85724" y="349019"/>
                    <a:pt x="85530" y="349865"/>
                  </a:cubicBezTo>
                  <a:lnTo>
                    <a:pt x="83658" y="356529"/>
                  </a:lnTo>
                  <a:lnTo>
                    <a:pt x="83658" y="357127"/>
                  </a:lnTo>
                  <a:cubicBezTo>
                    <a:pt x="83403" y="357689"/>
                    <a:pt x="82909" y="358101"/>
                    <a:pt x="82310" y="358251"/>
                  </a:cubicBezTo>
                  <a:lnTo>
                    <a:pt x="81337" y="358251"/>
                  </a:lnTo>
                  <a:cubicBezTo>
                    <a:pt x="80865" y="358220"/>
                    <a:pt x="80416" y="358041"/>
                    <a:pt x="80064" y="357726"/>
                  </a:cubicBezTo>
                  <a:lnTo>
                    <a:pt x="76470" y="354732"/>
                  </a:lnTo>
                  <a:lnTo>
                    <a:pt x="76470" y="354732"/>
                  </a:lnTo>
                  <a:cubicBezTo>
                    <a:pt x="77084" y="358430"/>
                    <a:pt x="79667" y="361507"/>
                    <a:pt x="83209" y="362743"/>
                  </a:cubicBezTo>
                  <a:cubicBezTo>
                    <a:pt x="85979" y="363791"/>
                    <a:pt x="89797" y="364240"/>
                    <a:pt x="90321" y="367085"/>
                  </a:cubicBezTo>
                  <a:cubicBezTo>
                    <a:pt x="90845" y="369930"/>
                    <a:pt x="89423" y="370529"/>
                    <a:pt x="88674" y="372176"/>
                  </a:cubicBezTo>
                  <a:cubicBezTo>
                    <a:pt x="87925" y="373823"/>
                    <a:pt x="88150" y="376369"/>
                    <a:pt x="89947" y="376668"/>
                  </a:cubicBezTo>
                  <a:cubicBezTo>
                    <a:pt x="91744" y="376968"/>
                    <a:pt x="92268" y="375994"/>
                    <a:pt x="93466" y="376069"/>
                  </a:cubicBezTo>
                  <a:cubicBezTo>
                    <a:pt x="96086" y="376069"/>
                    <a:pt x="95787" y="380037"/>
                    <a:pt x="95936" y="382583"/>
                  </a:cubicBezTo>
                  <a:cubicBezTo>
                    <a:pt x="96655" y="387030"/>
                    <a:pt x="100848" y="390055"/>
                    <a:pt x="105295" y="389336"/>
                  </a:cubicBezTo>
                  <a:cubicBezTo>
                    <a:pt x="105729" y="389261"/>
                    <a:pt x="106156" y="389156"/>
                    <a:pt x="106568" y="389022"/>
                  </a:cubicBezTo>
                  <a:cubicBezTo>
                    <a:pt x="105445" y="393514"/>
                    <a:pt x="111659" y="396509"/>
                    <a:pt x="112557" y="401075"/>
                  </a:cubicBezTo>
                  <a:cubicBezTo>
                    <a:pt x="113456" y="405643"/>
                    <a:pt x="106119" y="411557"/>
                    <a:pt x="107541" y="417172"/>
                  </a:cubicBezTo>
                  <a:cubicBezTo>
                    <a:pt x="104921" y="416424"/>
                    <a:pt x="102749" y="419718"/>
                    <a:pt x="103348" y="422263"/>
                  </a:cubicBezTo>
                  <a:cubicBezTo>
                    <a:pt x="104322" y="424757"/>
                    <a:pt x="105827" y="427003"/>
                    <a:pt x="107766" y="428852"/>
                  </a:cubicBezTo>
                  <a:cubicBezTo>
                    <a:pt x="110992" y="432753"/>
                    <a:pt x="112759" y="437641"/>
                    <a:pt x="112782" y="442703"/>
                  </a:cubicBezTo>
                  <a:cubicBezTo>
                    <a:pt x="112685" y="443728"/>
                    <a:pt x="112864" y="444762"/>
                    <a:pt x="113306" y="445698"/>
                  </a:cubicBezTo>
                  <a:cubicBezTo>
                    <a:pt x="114654" y="448018"/>
                    <a:pt x="118771" y="447494"/>
                    <a:pt x="119894" y="449890"/>
                  </a:cubicBezTo>
                  <a:cubicBezTo>
                    <a:pt x="118861" y="449449"/>
                    <a:pt x="117656" y="449868"/>
                    <a:pt x="117124" y="450863"/>
                  </a:cubicBezTo>
                  <a:cubicBezTo>
                    <a:pt x="116787" y="451859"/>
                    <a:pt x="116563" y="452885"/>
                    <a:pt x="116450" y="453933"/>
                  </a:cubicBezTo>
                  <a:cubicBezTo>
                    <a:pt x="115477" y="458672"/>
                    <a:pt x="111255" y="462041"/>
                    <a:pt x="106418" y="461944"/>
                  </a:cubicBezTo>
                  <a:cubicBezTo>
                    <a:pt x="105003" y="461794"/>
                    <a:pt x="103565" y="461794"/>
                    <a:pt x="102150" y="461944"/>
                  </a:cubicBezTo>
                  <a:cubicBezTo>
                    <a:pt x="99088" y="462453"/>
                    <a:pt x="97022" y="465343"/>
                    <a:pt x="97531" y="468405"/>
                  </a:cubicBezTo>
                  <a:cubicBezTo>
                    <a:pt x="97561" y="468600"/>
                    <a:pt x="97606" y="468795"/>
                    <a:pt x="97658" y="468982"/>
                  </a:cubicBezTo>
                  <a:cubicBezTo>
                    <a:pt x="101357" y="468091"/>
                    <a:pt x="105078" y="470359"/>
                    <a:pt x="105969" y="474058"/>
                  </a:cubicBezTo>
                  <a:cubicBezTo>
                    <a:pt x="106036" y="474335"/>
                    <a:pt x="106089" y="474612"/>
                    <a:pt x="106119" y="474896"/>
                  </a:cubicBezTo>
                  <a:cubicBezTo>
                    <a:pt x="106119" y="476843"/>
                    <a:pt x="105370" y="479014"/>
                    <a:pt x="106643" y="480586"/>
                  </a:cubicBezTo>
                  <a:cubicBezTo>
                    <a:pt x="107915" y="482159"/>
                    <a:pt x="108140" y="481709"/>
                    <a:pt x="108739" y="482458"/>
                  </a:cubicBezTo>
                  <a:cubicBezTo>
                    <a:pt x="109390" y="483484"/>
                    <a:pt x="109675" y="484697"/>
                    <a:pt x="109562" y="485902"/>
                  </a:cubicBezTo>
                  <a:lnTo>
                    <a:pt x="110012" y="507165"/>
                  </a:lnTo>
                  <a:cubicBezTo>
                    <a:pt x="109787" y="509696"/>
                    <a:pt x="110476" y="512218"/>
                    <a:pt x="111958" y="514278"/>
                  </a:cubicBezTo>
                  <a:cubicBezTo>
                    <a:pt x="112520" y="514817"/>
                    <a:pt x="113044" y="515393"/>
                    <a:pt x="113530" y="515999"/>
                  </a:cubicBezTo>
                  <a:cubicBezTo>
                    <a:pt x="113800" y="516980"/>
                    <a:pt x="113800" y="518013"/>
                    <a:pt x="113530" y="518994"/>
                  </a:cubicBezTo>
                  <a:cubicBezTo>
                    <a:pt x="112565" y="529176"/>
                    <a:pt x="110476" y="539216"/>
                    <a:pt x="107316" y="548942"/>
                  </a:cubicBezTo>
                  <a:cubicBezTo>
                    <a:pt x="105520" y="548148"/>
                    <a:pt x="103416" y="548635"/>
                    <a:pt x="102150" y="550140"/>
                  </a:cubicBezTo>
                  <a:cubicBezTo>
                    <a:pt x="100975" y="551592"/>
                    <a:pt x="100391" y="553441"/>
                    <a:pt x="100503" y="555306"/>
                  </a:cubicBezTo>
                  <a:cubicBezTo>
                    <a:pt x="100451" y="558188"/>
                    <a:pt x="101177" y="561033"/>
                    <a:pt x="102600" y="563541"/>
                  </a:cubicBezTo>
                  <a:cubicBezTo>
                    <a:pt x="103947" y="565787"/>
                    <a:pt x="106044" y="568932"/>
                    <a:pt x="109113" y="568857"/>
                  </a:cubicBezTo>
                  <a:cubicBezTo>
                    <a:pt x="109989" y="568872"/>
                    <a:pt x="110828" y="568520"/>
                    <a:pt x="111434" y="567884"/>
                  </a:cubicBezTo>
                  <a:cubicBezTo>
                    <a:pt x="111831" y="567277"/>
                    <a:pt x="112160" y="566618"/>
                    <a:pt x="112407" y="565937"/>
                  </a:cubicBezTo>
                  <a:cubicBezTo>
                    <a:pt x="113838" y="563504"/>
                    <a:pt x="116832" y="562486"/>
                    <a:pt x="119445" y="563541"/>
                  </a:cubicBezTo>
                  <a:cubicBezTo>
                    <a:pt x="121467" y="565713"/>
                    <a:pt x="119445" y="569081"/>
                    <a:pt x="117798" y="571552"/>
                  </a:cubicBezTo>
                  <a:cubicBezTo>
                    <a:pt x="116817" y="572952"/>
                    <a:pt x="116338" y="574637"/>
                    <a:pt x="116450" y="576344"/>
                  </a:cubicBezTo>
                  <a:cubicBezTo>
                    <a:pt x="116495" y="577070"/>
                    <a:pt x="116787" y="577751"/>
                    <a:pt x="117274" y="578290"/>
                  </a:cubicBezTo>
                  <a:cubicBezTo>
                    <a:pt x="118173" y="579264"/>
                    <a:pt x="118921" y="578740"/>
                    <a:pt x="120044" y="578290"/>
                  </a:cubicBezTo>
                  <a:cubicBezTo>
                    <a:pt x="121167" y="577841"/>
                    <a:pt x="123713" y="578290"/>
                    <a:pt x="125210" y="577467"/>
                  </a:cubicBezTo>
                  <a:cubicBezTo>
                    <a:pt x="125817" y="577152"/>
                    <a:pt x="126348" y="576718"/>
                    <a:pt x="126782" y="576194"/>
                  </a:cubicBezTo>
                  <a:cubicBezTo>
                    <a:pt x="127786" y="574839"/>
                    <a:pt x="128385" y="573229"/>
                    <a:pt x="128504" y="571552"/>
                  </a:cubicBezTo>
                  <a:cubicBezTo>
                    <a:pt x="130361" y="573327"/>
                    <a:pt x="131394" y="575797"/>
                    <a:pt x="131349" y="578365"/>
                  </a:cubicBezTo>
                  <a:cubicBezTo>
                    <a:pt x="131267" y="580956"/>
                    <a:pt x="130062" y="583389"/>
                    <a:pt x="128055" y="585029"/>
                  </a:cubicBezTo>
                  <a:cubicBezTo>
                    <a:pt x="126415" y="586234"/>
                    <a:pt x="124693" y="587305"/>
                    <a:pt x="122889" y="588248"/>
                  </a:cubicBezTo>
                  <a:cubicBezTo>
                    <a:pt x="121100" y="589251"/>
                    <a:pt x="119924" y="591071"/>
                    <a:pt x="119745" y="593115"/>
                  </a:cubicBezTo>
                  <a:cubicBezTo>
                    <a:pt x="119745" y="593938"/>
                    <a:pt x="119745" y="594836"/>
                    <a:pt x="119745" y="595510"/>
                  </a:cubicBezTo>
                  <a:cubicBezTo>
                    <a:pt x="119460" y="595817"/>
                    <a:pt x="119093" y="596049"/>
                    <a:pt x="118696" y="596184"/>
                  </a:cubicBezTo>
                  <a:cubicBezTo>
                    <a:pt x="117154" y="596723"/>
                    <a:pt x="115717" y="597502"/>
                    <a:pt x="114429" y="598505"/>
                  </a:cubicBezTo>
                  <a:cubicBezTo>
                    <a:pt x="113156" y="599561"/>
                    <a:pt x="112580" y="601230"/>
                    <a:pt x="112932" y="602847"/>
                  </a:cubicBezTo>
                  <a:cubicBezTo>
                    <a:pt x="112932" y="603970"/>
                    <a:pt x="114279" y="605243"/>
                    <a:pt x="113605" y="606291"/>
                  </a:cubicBezTo>
                  <a:cubicBezTo>
                    <a:pt x="112932" y="607340"/>
                    <a:pt x="111060" y="607040"/>
                    <a:pt x="109862" y="607714"/>
                  </a:cubicBezTo>
                  <a:cubicBezTo>
                    <a:pt x="107017" y="609062"/>
                    <a:pt x="109263" y="614377"/>
                    <a:pt x="106493" y="615950"/>
                  </a:cubicBezTo>
                  <a:cubicBezTo>
                    <a:pt x="105669" y="616399"/>
                    <a:pt x="104621" y="616399"/>
                    <a:pt x="104022" y="617073"/>
                  </a:cubicBezTo>
                  <a:cubicBezTo>
                    <a:pt x="103558" y="617567"/>
                    <a:pt x="103266" y="618196"/>
                    <a:pt x="103199" y="618870"/>
                  </a:cubicBezTo>
                  <a:cubicBezTo>
                    <a:pt x="102083" y="622755"/>
                    <a:pt x="99358" y="625967"/>
                    <a:pt x="95712" y="627704"/>
                  </a:cubicBezTo>
                  <a:cubicBezTo>
                    <a:pt x="94259" y="628176"/>
                    <a:pt x="92949" y="628999"/>
                    <a:pt x="91893" y="630100"/>
                  </a:cubicBezTo>
                  <a:cubicBezTo>
                    <a:pt x="91893" y="630549"/>
                    <a:pt x="91369" y="631148"/>
                    <a:pt x="90995" y="631672"/>
                  </a:cubicBezTo>
                  <a:cubicBezTo>
                    <a:pt x="90591" y="632256"/>
                    <a:pt x="90134" y="632803"/>
                    <a:pt x="89647" y="633319"/>
                  </a:cubicBezTo>
                  <a:cubicBezTo>
                    <a:pt x="87551" y="635940"/>
                    <a:pt x="88300" y="638710"/>
                    <a:pt x="88075" y="641705"/>
                  </a:cubicBezTo>
                  <a:cubicBezTo>
                    <a:pt x="87850" y="644699"/>
                    <a:pt x="84856" y="646796"/>
                    <a:pt x="83284" y="648518"/>
                  </a:cubicBezTo>
                  <a:cubicBezTo>
                    <a:pt x="79330" y="652763"/>
                    <a:pt x="74052" y="655533"/>
                    <a:pt x="68310" y="656379"/>
                  </a:cubicBezTo>
                  <a:cubicBezTo>
                    <a:pt x="60823" y="657352"/>
                    <a:pt x="53336" y="654582"/>
                    <a:pt x="46223" y="655480"/>
                  </a:cubicBezTo>
                  <a:cubicBezTo>
                    <a:pt x="36722" y="657120"/>
                    <a:pt x="28854" y="663761"/>
                    <a:pt x="25634" y="672850"/>
                  </a:cubicBezTo>
                  <a:cubicBezTo>
                    <a:pt x="22677" y="681744"/>
                    <a:pt x="22677" y="691358"/>
                    <a:pt x="25634" y="700252"/>
                  </a:cubicBezTo>
                  <a:cubicBezTo>
                    <a:pt x="27281" y="705717"/>
                    <a:pt x="29228" y="712531"/>
                    <a:pt x="24886" y="716349"/>
                  </a:cubicBezTo>
                  <a:cubicBezTo>
                    <a:pt x="20543" y="720167"/>
                    <a:pt x="12607" y="717172"/>
                    <a:pt x="6917" y="719643"/>
                  </a:cubicBezTo>
                  <a:cubicBezTo>
                    <a:pt x="2245" y="722361"/>
                    <a:pt x="-457" y="727504"/>
                    <a:pt x="-46" y="732895"/>
                  </a:cubicBezTo>
                  <a:lnTo>
                    <a:pt x="628" y="731772"/>
                  </a:lnTo>
                  <a:lnTo>
                    <a:pt x="41806" y="757078"/>
                  </a:lnTo>
                  <a:lnTo>
                    <a:pt x="45999" y="755206"/>
                  </a:lnTo>
                  <a:cubicBezTo>
                    <a:pt x="46980" y="754794"/>
                    <a:pt x="48088" y="754794"/>
                    <a:pt x="49068" y="755206"/>
                  </a:cubicBezTo>
                  <a:cubicBezTo>
                    <a:pt x="50042" y="755603"/>
                    <a:pt x="50805" y="756389"/>
                    <a:pt x="51165" y="757377"/>
                  </a:cubicBezTo>
                  <a:lnTo>
                    <a:pt x="56256" y="770554"/>
                  </a:lnTo>
                  <a:lnTo>
                    <a:pt x="72278" y="778565"/>
                  </a:lnTo>
                  <a:lnTo>
                    <a:pt x="90022" y="778565"/>
                  </a:lnTo>
                  <a:cubicBezTo>
                    <a:pt x="92133" y="778520"/>
                    <a:pt x="93870" y="780197"/>
                    <a:pt x="93915" y="782308"/>
                  </a:cubicBezTo>
                  <a:cubicBezTo>
                    <a:pt x="93915" y="782331"/>
                    <a:pt x="93915" y="782361"/>
                    <a:pt x="93915" y="782383"/>
                  </a:cubicBezTo>
                  <a:lnTo>
                    <a:pt x="93915" y="787175"/>
                  </a:lnTo>
                  <a:lnTo>
                    <a:pt x="103798" y="787175"/>
                  </a:lnTo>
                  <a:cubicBezTo>
                    <a:pt x="104958" y="787190"/>
                    <a:pt x="106051" y="787707"/>
                    <a:pt x="106792" y="788597"/>
                  </a:cubicBezTo>
                  <a:cubicBezTo>
                    <a:pt x="107519" y="789503"/>
                    <a:pt x="107796" y="790686"/>
                    <a:pt x="107541" y="791817"/>
                  </a:cubicBezTo>
                  <a:lnTo>
                    <a:pt x="104696" y="805892"/>
                  </a:lnTo>
                  <a:lnTo>
                    <a:pt x="128504" y="808588"/>
                  </a:lnTo>
                  <a:cubicBezTo>
                    <a:pt x="129852" y="808737"/>
                    <a:pt x="131020" y="809591"/>
                    <a:pt x="131574" y="810834"/>
                  </a:cubicBezTo>
                  <a:lnTo>
                    <a:pt x="133970" y="816149"/>
                  </a:lnTo>
                  <a:cubicBezTo>
                    <a:pt x="141599" y="814195"/>
                    <a:pt x="149453" y="813214"/>
                    <a:pt x="157329" y="813229"/>
                  </a:cubicBezTo>
                  <a:cubicBezTo>
                    <a:pt x="159957" y="813896"/>
                    <a:pt x="162480" y="814929"/>
                    <a:pt x="164816" y="816299"/>
                  </a:cubicBezTo>
                  <a:cubicBezTo>
                    <a:pt x="166104" y="817025"/>
                    <a:pt x="167459" y="817624"/>
                    <a:pt x="168859" y="818096"/>
                  </a:cubicBezTo>
                  <a:lnTo>
                    <a:pt x="172378" y="818096"/>
                  </a:lnTo>
                  <a:lnTo>
                    <a:pt x="172378" y="811058"/>
                  </a:lnTo>
                  <a:cubicBezTo>
                    <a:pt x="172363" y="809284"/>
                    <a:pt x="173576" y="807734"/>
                    <a:pt x="175297" y="807315"/>
                  </a:cubicBezTo>
                  <a:lnTo>
                    <a:pt x="184132" y="805069"/>
                  </a:lnTo>
                  <a:cubicBezTo>
                    <a:pt x="184978" y="804769"/>
                    <a:pt x="185906" y="804769"/>
                    <a:pt x="186752" y="805069"/>
                  </a:cubicBezTo>
                  <a:cubicBezTo>
                    <a:pt x="194763" y="808887"/>
                    <a:pt x="203897" y="813080"/>
                    <a:pt x="205245" y="813454"/>
                  </a:cubicBezTo>
                  <a:cubicBezTo>
                    <a:pt x="206593" y="813828"/>
                    <a:pt x="208240" y="814203"/>
                    <a:pt x="220219" y="829177"/>
                  </a:cubicBezTo>
                  <a:cubicBezTo>
                    <a:pt x="229151" y="830681"/>
                    <a:pt x="237955" y="832830"/>
                    <a:pt x="246573" y="835615"/>
                  </a:cubicBezTo>
                  <a:cubicBezTo>
                    <a:pt x="248744" y="836888"/>
                    <a:pt x="252862" y="838909"/>
                    <a:pt x="255258" y="840107"/>
                  </a:cubicBezTo>
                  <a:lnTo>
                    <a:pt x="262370" y="836139"/>
                  </a:lnTo>
                  <a:cubicBezTo>
                    <a:pt x="263823" y="835316"/>
                    <a:pt x="265642" y="835525"/>
                    <a:pt x="266862" y="836663"/>
                  </a:cubicBezTo>
                  <a:lnTo>
                    <a:pt x="280189" y="848792"/>
                  </a:lnTo>
                  <a:lnTo>
                    <a:pt x="290371" y="848792"/>
                  </a:lnTo>
                  <a:cubicBezTo>
                    <a:pt x="291988" y="848792"/>
                    <a:pt x="293426" y="849818"/>
                    <a:pt x="293965" y="851338"/>
                  </a:cubicBezTo>
                  <a:lnTo>
                    <a:pt x="295612" y="855680"/>
                  </a:lnTo>
                  <a:lnTo>
                    <a:pt x="305120" y="857477"/>
                  </a:lnTo>
                  <a:cubicBezTo>
                    <a:pt x="306019" y="857716"/>
                    <a:pt x="306827" y="858211"/>
                    <a:pt x="307441" y="858900"/>
                  </a:cubicBezTo>
                  <a:cubicBezTo>
                    <a:pt x="311484" y="864140"/>
                    <a:pt x="318223" y="872600"/>
                    <a:pt x="320094" y="874472"/>
                  </a:cubicBezTo>
                  <a:cubicBezTo>
                    <a:pt x="322452" y="876606"/>
                    <a:pt x="323201" y="879998"/>
                    <a:pt x="321966" y="882932"/>
                  </a:cubicBezTo>
                  <a:lnTo>
                    <a:pt x="323912" y="885777"/>
                  </a:lnTo>
                  <a:lnTo>
                    <a:pt x="328854" y="888997"/>
                  </a:lnTo>
                  <a:cubicBezTo>
                    <a:pt x="330666" y="890082"/>
                    <a:pt x="331250" y="892426"/>
                    <a:pt x="330171" y="894230"/>
                  </a:cubicBezTo>
                  <a:cubicBezTo>
                    <a:pt x="329356" y="895593"/>
                    <a:pt x="327791" y="896311"/>
                    <a:pt x="326233" y="896034"/>
                  </a:cubicBezTo>
                  <a:lnTo>
                    <a:pt x="326233" y="896034"/>
                  </a:lnTo>
                  <a:cubicBezTo>
                    <a:pt x="327768" y="896948"/>
                    <a:pt x="329116" y="898138"/>
                    <a:pt x="330201" y="899553"/>
                  </a:cubicBezTo>
                  <a:cubicBezTo>
                    <a:pt x="332118" y="900115"/>
                    <a:pt x="334125" y="900317"/>
                    <a:pt x="336116" y="900152"/>
                  </a:cubicBezTo>
                  <a:lnTo>
                    <a:pt x="337239" y="900152"/>
                  </a:lnTo>
                  <a:lnTo>
                    <a:pt x="340009" y="900152"/>
                  </a:lnTo>
                  <a:cubicBezTo>
                    <a:pt x="342510" y="899284"/>
                    <a:pt x="345272" y="899613"/>
                    <a:pt x="347496" y="901051"/>
                  </a:cubicBezTo>
                  <a:cubicBezTo>
                    <a:pt x="348365" y="901897"/>
                    <a:pt x="348874" y="903057"/>
                    <a:pt x="348919" y="904270"/>
                  </a:cubicBezTo>
                  <a:cubicBezTo>
                    <a:pt x="350244" y="908350"/>
                    <a:pt x="352213" y="912191"/>
                    <a:pt x="354758" y="915650"/>
                  </a:cubicBezTo>
                  <a:lnTo>
                    <a:pt x="355582" y="915650"/>
                  </a:lnTo>
                  <a:cubicBezTo>
                    <a:pt x="357207" y="915134"/>
                    <a:pt x="358899" y="914857"/>
                    <a:pt x="360598" y="914827"/>
                  </a:cubicBezTo>
                  <a:cubicBezTo>
                    <a:pt x="363743" y="914827"/>
                    <a:pt x="368085" y="914377"/>
                    <a:pt x="369957" y="917896"/>
                  </a:cubicBezTo>
                  <a:cubicBezTo>
                    <a:pt x="371342" y="919012"/>
                    <a:pt x="372847" y="919963"/>
                    <a:pt x="374449" y="920741"/>
                  </a:cubicBezTo>
                  <a:cubicBezTo>
                    <a:pt x="375999" y="921580"/>
                    <a:pt x="376777" y="923377"/>
                    <a:pt x="376321" y="925084"/>
                  </a:cubicBezTo>
                  <a:cubicBezTo>
                    <a:pt x="375887" y="926798"/>
                    <a:pt x="375654" y="928558"/>
                    <a:pt x="375647" y="930324"/>
                  </a:cubicBezTo>
                  <a:cubicBezTo>
                    <a:pt x="378993" y="933207"/>
                    <a:pt x="381958" y="936501"/>
                    <a:pt x="384481" y="940132"/>
                  </a:cubicBezTo>
                  <a:cubicBezTo>
                    <a:pt x="385080" y="941330"/>
                    <a:pt x="386129" y="943501"/>
                    <a:pt x="381337" y="949865"/>
                  </a:cubicBezTo>
                  <a:lnTo>
                    <a:pt x="390845" y="953609"/>
                  </a:lnTo>
                  <a:lnTo>
                    <a:pt x="393615" y="951288"/>
                  </a:lnTo>
                  <a:cubicBezTo>
                    <a:pt x="395023" y="950277"/>
                    <a:pt x="396925" y="950277"/>
                    <a:pt x="398332" y="951288"/>
                  </a:cubicBezTo>
                  <a:lnTo>
                    <a:pt x="403573" y="955031"/>
                  </a:lnTo>
                  <a:cubicBezTo>
                    <a:pt x="404239" y="955518"/>
                    <a:pt x="404734" y="956199"/>
                    <a:pt x="404996" y="956978"/>
                  </a:cubicBezTo>
                  <a:cubicBezTo>
                    <a:pt x="407481" y="963918"/>
                    <a:pt x="408941" y="971180"/>
                    <a:pt x="409338" y="978540"/>
                  </a:cubicBezTo>
                  <a:cubicBezTo>
                    <a:pt x="408769" y="981468"/>
                    <a:pt x="407212" y="984118"/>
                    <a:pt x="404921" y="986027"/>
                  </a:cubicBezTo>
                  <a:lnTo>
                    <a:pt x="404921" y="986027"/>
                  </a:lnTo>
                  <a:lnTo>
                    <a:pt x="405744" y="989920"/>
                  </a:lnTo>
                  <a:lnTo>
                    <a:pt x="414579" y="989920"/>
                  </a:lnTo>
                  <a:cubicBezTo>
                    <a:pt x="416690" y="989920"/>
                    <a:pt x="418397" y="991627"/>
                    <a:pt x="418397" y="993738"/>
                  </a:cubicBezTo>
                  <a:lnTo>
                    <a:pt x="418397" y="995461"/>
                  </a:lnTo>
                  <a:cubicBezTo>
                    <a:pt x="419909" y="995378"/>
                    <a:pt x="421407" y="995049"/>
                    <a:pt x="422814" y="994487"/>
                  </a:cubicBezTo>
                  <a:cubicBezTo>
                    <a:pt x="423503" y="993207"/>
                    <a:pt x="424746" y="992316"/>
                    <a:pt x="426183" y="992091"/>
                  </a:cubicBezTo>
                  <a:cubicBezTo>
                    <a:pt x="428879" y="991814"/>
                    <a:pt x="431574" y="992623"/>
                    <a:pt x="433670" y="994338"/>
                  </a:cubicBezTo>
                  <a:lnTo>
                    <a:pt x="435542" y="994862"/>
                  </a:lnTo>
                  <a:lnTo>
                    <a:pt x="436740" y="991717"/>
                  </a:lnTo>
                  <a:cubicBezTo>
                    <a:pt x="437159" y="990579"/>
                    <a:pt x="438110" y="989711"/>
                    <a:pt x="439286" y="989396"/>
                  </a:cubicBezTo>
                  <a:cubicBezTo>
                    <a:pt x="440438" y="989029"/>
                    <a:pt x="441696" y="989254"/>
                    <a:pt x="442655" y="989995"/>
                  </a:cubicBezTo>
                  <a:lnTo>
                    <a:pt x="453660" y="998381"/>
                  </a:lnTo>
                  <a:cubicBezTo>
                    <a:pt x="456573" y="997235"/>
                    <a:pt x="459612" y="996456"/>
                    <a:pt x="462720" y="996059"/>
                  </a:cubicBezTo>
                  <a:cubicBezTo>
                    <a:pt x="465632" y="996419"/>
                    <a:pt x="468492" y="997093"/>
                    <a:pt x="471255" y="998081"/>
                  </a:cubicBezTo>
                  <a:lnTo>
                    <a:pt x="475073" y="990594"/>
                  </a:lnTo>
                  <a:cubicBezTo>
                    <a:pt x="475874" y="988954"/>
                    <a:pt x="477738" y="988131"/>
                    <a:pt x="479490" y="988647"/>
                  </a:cubicBezTo>
                  <a:lnTo>
                    <a:pt x="484132" y="989920"/>
                  </a:lnTo>
                  <a:lnTo>
                    <a:pt x="485779" y="987449"/>
                  </a:lnTo>
                  <a:lnTo>
                    <a:pt x="486378" y="986776"/>
                  </a:lnTo>
                  <a:lnTo>
                    <a:pt x="495812" y="977941"/>
                  </a:lnTo>
                  <a:cubicBezTo>
                    <a:pt x="496755" y="977065"/>
                    <a:pt x="498065" y="976698"/>
                    <a:pt x="499330" y="976968"/>
                  </a:cubicBezTo>
                  <a:cubicBezTo>
                    <a:pt x="500581" y="977290"/>
                    <a:pt x="501591" y="978218"/>
                    <a:pt x="502026" y="979438"/>
                  </a:cubicBezTo>
                  <a:lnTo>
                    <a:pt x="503298" y="982957"/>
                  </a:lnTo>
                  <a:lnTo>
                    <a:pt x="514978" y="984380"/>
                  </a:lnTo>
                  <a:cubicBezTo>
                    <a:pt x="515607" y="984470"/>
                    <a:pt x="516206" y="984732"/>
                    <a:pt x="516700" y="985129"/>
                  </a:cubicBezTo>
                  <a:lnTo>
                    <a:pt x="522016" y="988872"/>
                  </a:lnTo>
                  <a:cubicBezTo>
                    <a:pt x="523146" y="989696"/>
                    <a:pt x="523753" y="991073"/>
                    <a:pt x="523588" y="992466"/>
                  </a:cubicBezTo>
                  <a:cubicBezTo>
                    <a:pt x="523588" y="992466"/>
                    <a:pt x="523588" y="992915"/>
                    <a:pt x="523588" y="993140"/>
                  </a:cubicBezTo>
                  <a:lnTo>
                    <a:pt x="523588" y="993140"/>
                  </a:lnTo>
                  <a:lnTo>
                    <a:pt x="529578" y="989920"/>
                  </a:lnTo>
                  <a:cubicBezTo>
                    <a:pt x="530708" y="989246"/>
                    <a:pt x="532116" y="989246"/>
                    <a:pt x="533246" y="989920"/>
                  </a:cubicBezTo>
                  <a:lnTo>
                    <a:pt x="536166" y="991492"/>
                  </a:lnTo>
                  <a:lnTo>
                    <a:pt x="541257" y="986102"/>
                  </a:lnTo>
                  <a:cubicBezTo>
                    <a:pt x="542515" y="985024"/>
                    <a:pt x="544095" y="984387"/>
                    <a:pt x="545749" y="984305"/>
                  </a:cubicBezTo>
                  <a:cubicBezTo>
                    <a:pt x="545914" y="983279"/>
                    <a:pt x="546445" y="982343"/>
                    <a:pt x="547247" y="981685"/>
                  </a:cubicBezTo>
                  <a:cubicBezTo>
                    <a:pt x="548175" y="980951"/>
                    <a:pt x="549395" y="980704"/>
                    <a:pt x="550541" y="981011"/>
                  </a:cubicBezTo>
                  <a:cubicBezTo>
                    <a:pt x="555901" y="982321"/>
                    <a:pt x="560978" y="984604"/>
                    <a:pt x="565515" y="987749"/>
                  </a:cubicBezTo>
                  <a:cubicBezTo>
                    <a:pt x="566488" y="988550"/>
                    <a:pt x="567648" y="989089"/>
                    <a:pt x="568884" y="989321"/>
                  </a:cubicBezTo>
                  <a:cubicBezTo>
                    <a:pt x="571527" y="989853"/>
                    <a:pt x="573870" y="991350"/>
                    <a:pt x="575472" y="993514"/>
                  </a:cubicBezTo>
                  <a:cubicBezTo>
                    <a:pt x="576266" y="994592"/>
                    <a:pt x="576857" y="995812"/>
                    <a:pt x="577194" y="997108"/>
                  </a:cubicBezTo>
                  <a:lnTo>
                    <a:pt x="579665" y="996134"/>
                  </a:lnTo>
                  <a:cubicBezTo>
                    <a:pt x="580736" y="995655"/>
                    <a:pt x="581963" y="995655"/>
                    <a:pt x="583034" y="996134"/>
                  </a:cubicBezTo>
                  <a:lnTo>
                    <a:pt x="590895" y="1000701"/>
                  </a:lnTo>
                  <a:lnTo>
                    <a:pt x="597184" y="1000701"/>
                  </a:lnTo>
                  <a:cubicBezTo>
                    <a:pt x="598457" y="1000686"/>
                    <a:pt x="599655" y="1001338"/>
                    <a:pt x="600329" y="1002423"/>
                  </a:cubicBezTo>
                  <a:lnTo>
                    <a:pt x="601302" y="1003771"/>
                  </a:lnTo>
                  <a:lnTo>
                    <a:pt x="604521" y="1003771"/>
                  </a:lnTo>
                  <a:cubicBezTo>
                    <a:pt x="605659" y="1003786"/>
                    <a:pt x="606730" y="1004310"/>
                    <a:pt x="607441" y="1005193"/>
                  </a:cubicBezTo>
                  <a:lnTo>
                    <a:pt x="609013" y="1006990"/>
                  </a:lnTo>
                  <a:lnTo>
                    <a:pt x="610137" y="1006990"/>
                  </a:lnTo>
                  <a:cubicBezTo>
                    <a:pt x="613805" y="1006990"/>
                    <a:pt x="615078" y="1010734"/>
                    <a:pt x="615527" y="1012081"/>
                  </a:cubicBezTo>
                  <a:cubicBezTo>
                    <a:pt x="617152" y="1015698"/>
                    <a:pt x="616957" y="1019868"/>
                    <a:pt x="615003" y="1023312"/>
                  </a:cubicBezTo>
                  <a:lnTo>
                    <a:pt x="572777" y="1086202"/>
                  </a:lnTo>
                  <a:lnTo>
                    <a:pt x="575023" y="1086950"/>
                  </a:lnTo>
                  <a:cubicBezTo>
                    <a:pt x="577928" y="1086329"/>
                    <a:pt x="580953" y="1087227"/>
                    <a:pt x="583034" y="1089346"/>
                  </a:cubicBezTo>
                  <a:lnTo>
                    <a:pt x="585056" y="1089346"/>
                  </a:lnTo>
                  <a:lnTo>
                    <a:pt x="587152" y="1089721"/>
                  </a:lnTo>
                  <a:cubicBezTo>
                    <a:pt x="588350" y="1089721"/>
                    <a:pt x="589922" y="1090320"/>
                    <a:pt x="590371" y="1089721"/>
                  </a:cubicBezTo>
                  <a:lnTo>
                    <a:pt x="591944" y="1088598"/>
                  </a:lnTo>
                  <a:cubicBezTo>
                    <a:pt x="593905" y="1086591"/>
                    <a:pt x="596630" y="1085528"/>
                    <a:pt x="599430" y="1085678"/>
                  </a:cubicBezTo>
                  <a:cubicBezTo>
                    <a:pt x="600928" y="1085678"/>
                    <a:pt x="602650" y="1086202"/>
                    <a:pt x="619121" y="1106641"/>
                  </a:cubicBezTo>
                  <a:cubicBezTo>
                    <a:pt x="630201" y="1053784"/>
                    <a:pt x="653935" y="939234"/>
                    <a:pt x="654459" y="931672"/>
                  </a:cubicBezTo>
                  <a:cubicBezTo>
                    <a:pt x="654983" y="924110"/>
                    <a:pt x="654459" y="910634"/>
                    <a:pt x="654459" y="905917"/>
                  </a:cubicBezTo>
                  <a:cubicBezTo>
                    <a:pt x="650177" y="902593"/>
                    <a:pt x="646351" y="898715"/>
                    <a:pt x="643079" y="894387"/>
                  </a:cubicBezTo>
                  <a:cubicBezTo>
                    <a:pt x="641125" y="889132"/>
                    <a:pt x="640458" y="883486"/>
                    <a:pt x="641133" y="877916"/>
                  </a:cubicBezTo>
                  <a:cubicBezTo>
                    <a:pt x="641133" y="875895"/>
                    <a:pt x="641133" y="873125"/>
                    <a:pt x="641133" y="871927"/>
                  </a:cubicBezTo>
                  <a:cubicBezTo>
                    <a:pt x="638961" y="869830"/>
                    <a:pt x="630127" y="863841"/>
                    <a:pt x="624661" y="860097"/>
                  </a:cubicBezTo>
                  <a:cubicBezTo>
                    <a:pt x="612982" y="852161"/>
                    <a:pt x="612383" y="851637"/>
                    <a:pt x="611933" y="849766"/>
                  </a:cubicBezTo>
                  <a:cubicBezTo>
                    <a:pt x="611933" y="849166"/>
                    <a:pt x="611409" y="847968"/>
                    <a:pt x="611110" y="799079"/>
                  </a:cubicBezTo>
                  <a:cubicBezTo>
                    <a:pt x="611080" y="798016"/>
                    <a:pt x="611484" y="796990"/>
                    <a:pt x="612233" y="796234"/>
                  </a:cubicBezTo>
                  <a:cubicBezTo>
                    <a:pt x="612974" y="795470"/>
                    <a:pt x="614022" y="795089"/>
                    <a:pt x="615078" y="795186"/>
                  </a:cubicBezTo>
                  <a:lnTo>
                    <a:pt x="628779" y="795785"/>
                  </a:lnTo>
                  <a:lnTo>
                    <a:pt x="638662" y="788298"/>
                  </a:lnTo>
                  <a:cubicBezTo>
                    <a:pt x="640279" y="787025"/>
                    <a:pt x="642615" y="787295"/>
                    <a:pt x="643903" y="788897"/>
                  </a:cubicBezTo>
                  <a:lnTo>
                    <a:pt x="645400" y="790694"/>
                  </a:lnTo>
                  <a:lnTo>
                    <a:pt x="651764" y="784480"/>
                  </a:lnTo>
                  <a:cubicBezTo>
                    <a:pt x="652572" y="783731"/>
                    <a:pt x="653658" y="783349"/>
                    <a:pt x="654759" y="783431"/>
                  </a:cubicBezTo>
                  <a:cubicBezTo>
                    <a:pt x="655852" y="783506"/>
                    <a:pt x="656862" y="784053"/>
                    <a:pt x="657529" y="784929"/>
                  </a:cubicBezTo>
                  <a:lnTo>
                    <a:pt x="663518" y="792416"/>
                  </a:lnTo>
                  <a:lnTo>
                    <a:pt x="671005" y="791068"/>
                  </a:lnTo>
                  <a:lnTo>
                    <a:pt x="668534" y="787325"/>
                  </a:lnTo>
                  <a:cubicBezTo>
                    <a:pt x="667921" y="786314"/>
                    <a:pt x="667786" y="785079"/>
                    <a:pt x="668160" y="783956"/>
                  </a:cubicBezTo>
                  <a:cubicBezTo>
                    <a:pt x="668759" y="782241"/>
                    <a:pt x="669463" y="780572"/>
                    <a:pt x="670256" y="778939"/>
                  </a:cubicBezTo>
                  <a:cubicBezTo>
                    <a:pt x="670638" y="777794"/>
                    <a:pt x="670885" y="776618"/>
                    <a:pt x="671005" y="775420"/>
                  </a:cubicBezTo>
                  <a:lnTo>
                    <a:pt x="662470" y="767934"/>
                  </a:lnTo>
                  <a:lnTo>
                    <a:pt x="628405" y="767934"/>
                  </a:lnTo>
                  <a:cubicBezTo>
                    <a:pt x="627364" y="767949"/>
                    <a:pt x="626368" y="767544"/>
                    <a:pt x="625635" y="766811"/>
                  </a:cubicBezTo>
                  <a:cubicBezTo>
                    <a:pt x="624968" y="766039"/>
                    <a:pt x="624594" y="765059"/>
                    <a:pt x="624586" y="764040"/>
                  </a:cubicBezTo>
                  <a:lnTo>
                    <a:pt x="625485" y="721290"/>
                  </a:lnTo>
                  <a:cubicBezTo>
                    <a:pt x="625567" y="719202"/>
                    <a:pt x="627281" y="717547"/>
                    <a:pt x="629378" y="717547"/>
                  </a:cubicBezTo>
                  <a:cubicBezTo>
                    <a:pt x="632582" y="717450"/>
                    <a:pt x="635764" y="716895"/>
                    <a:pt x="638812" y="715900"/>
                  </a:cubicBezTo>
                  <a:cubicBezTo>
                    <a:pt x="642031" y="714777"/>
                    <a:pt x="645303" y="713826"/>
                    <a:pt x="648619" y="713055"/>
                  </a:cubicBezTo>
                  <a:lnTo>
                    <a:pt x="649518" y="713055"/>
                  </a:lnTo>
                  <a:lnTo>
                    <a:pt x="732697" y="716574"/>
                  </a:lnTo>
                  <a:lnTo>
                    <a:pt x="730526" y="714178"/>
                  </a:lnTo>
                  <a:cubicBezTo>
                    <a:pt x="729545" y="712972"/>
                    <a:pt x="729343" y="711318"/>
                    <a:pt x="730002" y="709910"/>
                  </a:cubicBezTo>
                  <a:close/>
                </a:path>
              </a:pathLst>
            </a:custGeom>
            <a:grpFill/>
            <a:ln w="7486" cap="flat">
              <a:solidFill>
                <a:schemeClr val="bg1"/>
              </a:solidFill>
              <a:prstDash val="solid"/>
              <a:miter/>
            </a:ln>
          </p:spPr>
          <p:txBody>
            <a:bodyPr rtlCol="0" anchor="ctr"/>
            <a:lstStyle/>
            <a:p>
              <a:endParaRPr lang="en-US"/>
            </a:p>
          </p:txBody>
        </p:sp>
        <p:sp>
          <p:nvSpPr>
            <p:cNvPr id="97" name="Freeform 96">
              <a:extLst>
                <a:ext uri="{FF2B5EF4-FFF2-40B4-BE49-F238E27FC236}">
                  <a16:creationId xmlns:a16="http://schemas.microsoft.com/office/drawing/2014/main" id="{FAFC6DD9-E3BB-814B-B223-0385214CB5B2}"/>
                </a:ext>
              </a:extLst>
            </p:cNvPr>
            <p:cNvSpPr/>
            <p:nvPr/>
          </p:nvSpPr>
          <p:spPr>
            <a:xfrm>
              <a:off x="7005658" y="3649732"/>
              <a:ext cx="566084" cy="592344"/>
            </a:xfrm>
            <a:custGeom>
              <a:avLst/>
              <a:gdLst>
                <a:gd name="connsiteX0" fmla="*/ 298640 w 566084"/>
                <a:gd name="connsiteY0" fmla="*/ 60073 h 592344"/>
                <a:gd name="connsiteX1" fmla="*/ 299539 w 566084"/>
                <a:gd name="connsiteY1" fmla="*/ 55131 h 592344"/>
                <a:gd name="connsiteX2" fmla="*/ 295721 w 566084"/>
                <a:gd name="connsiteY2" fmla="*/ 45848 h 592344"/>
                <a:gd name="connsiteX3" fmla="*/ 297742 w 566084"/>
                <a:gd name="connsiteY3" fmla="*/ 39409 h 592344"/>
                <a:gd name="connsiteX4" fmla="*/ 298266 w 566084"/>
                <a:gd name="connsiteY4" fmla="*/ 38286 h 592344"/>
                <a:gd name="connsiteX5" fmla="*/ 240916 w 566084"/>
                <a:gd name="connsiteY5" fmla="*/ 851 h 592344"/>
                <a:gd name="connsiteX6" fmla="*/ 175331 w 566084"/>
                <a:gd name="connsiteY6" fmla="*/ 851 h 592344"/>
                <a:gd name="connsiteX7" fmla="*/ 158710 w 566084"/>
                <a:gd name="connsiteY7" fmla="*/ 5718 h 592344"/>
                <a:gd name="connsiteX8" fmla="*/ 115661 w 566084"/>
                <a:gd name="connsiteY8" fmla="*/ 17323 h 592344"/>
                <a:gd name="connsiteX9" fmla="*/ 61605 w 566084"/>
                <a:gd name="connsiteY9" fmla="*/ 22114 h 592344"/>
                <a:gd name="connsiteX10" fmla="*/ 45658 w 566084"/>
                <a:gd name="connsiteY10" fmla="*/ 58201 h 592344"/>
                <a:gd name="connsiteX11" fmla="*/ 39070 w 566084"/>
                <a:gd name="connsiteY11" fmla="*/ 66137 h 592344"/>
                <a:gd name="connsiteX12" fmla="*/ 24919 w 566084"/>
                <a:gd name="connsiteY12" fmla="*/ 86427 h 592344"/>
                <a:gd name="connsiteX13" fmla="*/ 25593 w 566084"/>
                <a:gd name="connsiteY13" fmla="*/ 96309 h 592344"/>
                <a:gd name="connsiteX14" fmla="*/ 24695 w 566084"/>
                <a:gd name="connsiteY14" fmla="*/ 129252 h 592344"/>
                <a:gd name="connsiteX15" fmla="*/ -87 w 566084"/>
                <a:gd name="connsiteY15" fmla="*/ 205094 h 592344"/>
                <a:gd name="connsiteX16" fmla="*/ 4555 w 566084"/>
                <a:gd name="connsiteY16" fmla="*/ 212057 h 592344"/>
                <a:gd name="connsiteX17" fmla="*/ 10245 w 566084"/>
                <a:gd name="connsiteY17" fmla="*/ 214827 h 592344"/>
                <a:gd name="connsiteX18" fmla="*/ 17283 w 566084"/>
                <a:gd name="connsiteY18" fmla="*/ 218346 h 592344"/>
                <a:gd name="connsiteX19" fmla="*/ 26567 w 566084"/>
                <a:gd name="connsiteY19" fmla="*/ 229352 h 592344"/>
                <a:gd name="connsiteX20" fmla="*/ 45583 w 566084"/>
                <a:gd name="connsiteY20" fmla="*/ 259299 h 592344"/>
                <a:gd name="connsiteX21" fmla="*/ 56364 w 566084"/>
                <a:gd name="connsiteY21" fmla="*/ 273225 h 592344"/>
                <a:gd name="connsiteX22" fmla="*/ 71338 w 566084"/>
                <a:gd name="connsiteY22" fmla="*/ 282359 h 592344"/>
                <a:gd name="connsiteX23" fmla="*/ 74258 w 566084"/>
                <a:gd name="connsiteY23" fmla="*/ 283782 h 592344"/>
                <a:gd name="connsiteX24" fmla="*/ 106676 w 566084"/>
                <a:gd name="connsiteY24" fmla="*/ 304371 h 592344"/>
                <a:gd name="connsiteX25" fmla="*/ 108174 w 566084"/>
                <a:gd name="connsiteY25" fmla="*/ 307739 h 592344"/>
                <a:gd name="connsiteX26" fmla="*/ 122324 w 566084"/>
                <a:gd name="connsiteY26" fmla="*/ 323761 h 592344"/>
                <a:gd name="connsiteX27" fmla="*/ 164026 w 566084"/>
                <a:gd name="connsiteY27" fmla="*/ 332821 h 592344"/>
                <a:gd name="connsiteX28" fmla="*/ 169042 w 566084"/>
                <a:gd name="connsiteY28" fmla="*/ 331922 h 592344"/>
                <a:gd name="connsiteX29" fmla="*/ 175705 w 566084"/>
                <a:gd name="connsiteY29" fmla="*/ 333943 h 592344"/>
                <a:gd name="connsiteX30" fmla="*/ 206402 w 566084"/>
                <a:gd name="connsiteY30" fmla="*/ 352886 h 592344"/>
                <a:gd name="connsiteX31" fmla="*/ 220852 w 566084"/>
                <a:gd name="connsiteY31" fmla="*/ 362693 h 592344"/>
                <a:gd name="connsiteX32" fmla="*/ 270490 w 566084"/>
                <a:gd name="connsiteY32" fmla="*/ 391818 h 592344"/>
                <a:gd name="connsiteX33" fmla="*/ 290480 w 566084"/>
                <a:gd name="connsiteY33" fmla="*/ 400652 h 592344"/>
                <a:gd name="connsiteX34" fmla="*/ 290480 w 566084"/>
                <a:gd name="connsiteY34" fmla="*/ 400652 h 592344"/>
                <a:gd name="connsiteX35" fmla="*/ 302608 w 566084"/>
                <a:gd name="connsiteY35" fmla="*/ 401550 h 592344"/>
                <a:gd name="connsiteX36" fmla="*/ 306352 w 566084"/>
                <a:gd name="connsiteY36" fmla="*/ 404320 h 592344"/>
                <a:gd name="connsiteX37" fmla="*/ 311967 w 566084"/>
                <a:gd name="connsiteY37" fmla="*/ 407540 h 592344"/>
                <a:gd name="connsiteX38" fmla="*/ 313689 w 566084"/>
                <a:gd name="connsiteY38" fmla="*/ 407540 h 592344"/>
                <a:gd name="connsiteX39" fmla="*/ 318556 w 566084"/>
                <a:gd name="connsiteY39" fmla="*/ 408064 h 592344"/>
                <a:gd name="connsiteX40" fmla="*/ 324695 w 566084"/>
                <a:gd name="connsiteY40" fmla="*/ 413155 h 592344"/>
                <a:gd name="connsiteX41" fmla="*/ 338920 w 566084"/>
                <a:gd name="connsiteY41" fmla="*/ 431872 h 592344"/>
                <a:gd name="connsiteX42" fmla="*/ 341510 w 566084"/>
                <a:gd name="connsiteY42" fmla="*/ 451398 h 592344"/>
                <a:gd name="connsiteX43" fmla="*/ 339594 w 566084"/>
                <a:gd name="connsiteY43" fmla="*/ 453435 h 592344"/>
                <a:gd name="connsiteX44" fmla="*/ 327839 w 566084"/>
                <a:gd name="connsiteY44" fmla="*/ 465938 h 592344"/>
                <a:gd name="connsiteX45" fmla="*/ 326417 w 566084"/>
                <a:gd name="connsiteY45" fmla="*/ 467734 h 592344"/>
                <a:gd name="connsiteX46" fmla="*/ 327166 w 566084"/>
                <a:gd name="connsiteY46" fmla="*/ 470504 h 592344"/>
                <a:gd name="connsiteX47" fmla="*/ 328438 w 566084"/>
                <a:gd name="connsiteY47" fmla="*/ 474698 h 592344"/>
                <a:gd name="connsiteX48" fmla="*/ 317208 w 566084"/>
                <a:gd name="connsiteY48" fmla="*/ 490270 h 592344"/>
                <a:gd name="connsiteX49" fmla="*/ 315261 w 566084"/>
                <a:gd name="connsiteY49" fmla="*/ 491168 h 592344"/>
                <a:gd name="connsiteX50" fmla="*/ 307774 w 566084"/>
                <a:gd name="connsiteY50" fmla="*/ 495661 h 592344"/>
                <a:gd name="connsiteX51" fmla="*/ 308748 w 566084"/>
                <a:gd name="connsiteY51" fmla="*/ 496858 h 592344"/>
                <a:gd name="connsiteX52" fmla="*/ 309571 w 566084"/>
                <a:gd name="connsiteY52" fmla="*/ 499928 h 592344"/>
                <a:gd name="connsiteX53" fmla="*/ 307774 w 566084"/>
                <a:gd name="connsiteY53" fmla="*/ 502549 h 592344"/>
                <a:gd name="connsiteX54" fmla="*/ 304480 w 566084"/>
                <a:gd name="connsiteY54" fmla="*/ 513330 h 592344"/>
                <a:gd name="connsiteX55" fmla="*/ 303881 w 566084"/>
                <a:gd name="connsiteY55" fmla="*/ 517597 h 592344"/>
                <a:gd name="connsiteX56" fmla="*/ 300812 w 566084"/>
                <a:gd name="connsiteY56" fmla="*/ 518795 h 592344"/>
                <a:gd name="connsiteX57" fmla="*/ 301336 w 566084"/>
                <a:gd name="connsiteY57" fmla="*/ 521715 h 592344"/>
                <a:gd name="connsiteX58" fmla="*/ 302384 w 566084"/>
                <a:gd name="connsiteY58" fmla="*/ 525234 h 592344"/>
                <a:gd name="connsiteX59" fmla="*/ 300587 w 566084"/>
                <a:gd name="connsiteY59" fmla="*/ 532721 h 592344"/>
                <a:gd name="connsiteX60" fmla="*/ 299763 w 566084"/>
                <a:gd name="connsiteY60" fmla="*/ 533619 h 592344"/>
                <a:gd name="connsiteX61" fmla="*/ 300662 w 566084"/>
                <a:gd name="connsiteY61" fmla="*/ 539309 h 592344"/>
                <a:gd name="connsiteX62" fmla="*/ 298266 w 566084"/>
                <a:gd name="connsiteY62" fmla="*/ 543577 h 592344"/>
                <a:gd name="connsiteX63" fmla="*/ 284191 w 566084"/>
                <a:gd name="connsiteY63" fmla="*/ 553759 h 592344"/>
                <a:gd name="connsiteX64" fmla="*/ 283517 w 566084"/>
                <a:gd name="connsiteY64" fmla="*/ 556604 h 592344"/>
                <a:gd name="connsiteX65" fmla="*/ 278051 w 566084"/>
                <a:gd name="connsiteY65" fmla="*/ 566412 h 592344"/>
                <a:gd name="connsiteX66" fmla="*/ 275581 w 566084"/>
                <a:gd name="connsiteY66" fmla="*/ 567385 h 592344"/>
                <a:gd name="connsiteX67" fmla="*/ 274533 w 566084"/>
                <a:gd name="connsiteY67" fmla="*/ 567760 h 592344"/>
                <a:gd name="connsiteX68" fmla="*/ 274008 w 566084"/>
                <a:gd name="connsiteY68" fmla="*/ 569032 h 592344"/>
                <a:gd name="connsiteX69" fmla="*/ 276779 w 566084"/>
                <a:gd name="connsiteY69" fmla="*/ 573225 h 592344"/>
                <a:gd name="connsiteX70" fmla="*/ 288234 w 566084"/>
                <a:gd name="connsiteY70" fmla="*/ 573225 h 592344"/>
                <a:gd name="connsiteX71" fmla="*/ 290704 w 566084"/>
                <a:gd name="connsiteY71" fmla="*/ 572776 h 592344"/>
                <a:gd name="connsiteX72" fmla="*/ 347305 w 566084"/>
                <a:gd name="connsiteY72" fmla="*/ 580263 h 592344"/>
                <a:gd name="connsiteX73" fmla="*/ 367745 w 566084"/>
                <a:gd name="connsiteY73" fmla="*/ 585653 h 592344"/>
                <a:gd name="connsiteX74" fmla="*/ 379948 w 566084"/>
                <a:gd name="connsiteY74" fmla="*/ 586102 h 592344"/>
                <a:gd name="connsiteX75" fmla="*/ 382718 w 566084"/>
                <a:gd name="connsiteY75" fmla="*/ 584979 h 592344"/>
                <a:gd name="connsiteX76" fmla="*/ 392376 w 566084"/>
                <a:gd name="connsiteY76" fmla="*/ 583108 h 592344"/>
                <a:gd name="connsiteX77" fmla="*/ 396644 w 566084"/>
                <a:gd name="connsiteY77" fmla="*/ 584830 h 592344"/>
                <a:gd name="connsiteX78" fmla="*/ 398066 w 566084"/>
                <a:gd name="connsiteY78" fmla="*/ 585579 h 592344"/>
                <a:gd name="connsiteX79" fmla="*/ 402933 w 566084"/>
                <a:gd name="connsiteY79" fmla="*/ 586551 h 592344"/>
                <a:gd name="connsiteX80" fmla="*/ 404131 w 566084"/>
                <a:gd name="connsiteY80" fmla="*/ 586551 h 592344"/>
                <a:gd name="connsiteX81" fmla="*/ 423073 w 566084"/>
                <a:gd name="connsiteY81" fmla="*/ 592242 h 592344"/>
                <a:gd name="connsiteX82" fmla="*/ 431982 w 566084"/>
                <a:gd name="connsiteY82" fmla="*/ 581086 h 592344"/>
                <a:gd name="connsiteX83" fmla="*/ 451523 w 566084"/>
                <a:gd name="connsiteY83" fmla="*/ 576369 h 592344"/>
                <a:gd name="connsiteX84" fmla="*/ 456539 w 566084"/>
                <a:gd name="connsiteY84" fmla="*/ 578166 h 592344"/>
                <a:gd name="connsiteX85" fmla="*/ 459683 w 566084"/>
                <a:gd name="connsiteY85" fmla="*/ 581236 h 592344"/>
                <a:gd name="connsiteX86" fmla="*/ 460507 w 566084"/>
                <a:gd name="connsiteY86" fmla="*/ 582284 h 592344"/>
                <a:gd name="connsiteX87" fmla="*/ 469641 w 566084"/>
                <a:gd name="connsiteY87" fmla="*/ 584380 h 592344"/>
                <a:gd name="connsiteX88" fmla="*/ 475106 w 566084"/>
                <a:gd name="connsiteY88" fmla="*/ 576893 h 592344"/>
                <a:gd name="connsiteX89" fmla="*/ 475106 w 566084"/>
                <a:gd name="connsiteY89" fmla="*/ 573674 h 592344"/>
                <a:gd name="connsiteX90" fmla="*/ 480722 w 566084"/>
                <a:gd name="connsiteY90" fmla="*/ 560497 h 592344"/>
                <a:gd name="connsiteX91" fmla="*/ 484091 w 566084"/>
                <a:gd name="connsiteY91" fmla="*/ 559898 h 592344"/>
                <a:gd name="connsiteX92" fmla="*/ 485438 w 566084"/>
                <a:gd name="connsiteY92" fmla="*/ 559898 h 592344"/>
                <a:gd name="connsiteX93" fmla="*/ 486637 w 566084"/>
                <a:gd name="connsiteY93" fmla="*/ 558176 h 592344"/>
                <a:gd name="connsiteX94" fmla="*/ 487161 w 566084"/>
                <a:gd name="connsiteY94" fmla="*/ 557203 h 592344"/>
                <a:gd name="connsiteX95" fmla="*/ 506776 w 566084"/>
                <a:gd name="connsiteY95" fmla="*/ 548668 h 592344"/>
                <a:gd name="connsiteX96" fmla="*/ 519279 w 566084"/>
                <a:gd name="connsiteY96" fmla="*/ 537737 h 592344"/>
                <a:gd name="connsiteX97" fmla="*/ 520552 w 566084"/>
                <a:gd name="connsiteY97" fmla="*/ 530250 h 592344"/>
                <a:gd name="connsiteX98" fmla="*/ 524595 w 566084"/>
                <a:gd name="connsiteY98" fmla="*/ 527929 h 592344"/>
                <a:gd name="connsiteX99" fmla="*/ 527590 w 566084"/>
                <a:gd name="connsiteY99" fmla="*/ 528378 h 592344"/>
                <a:gd name="connsiteX100" fmla="*/ 541291 w 566084"/>
                <a:gd name="connsiteY100" fmla="*/ 502024 h 592344"/>
                <a:gd name="connsiteX101" fmla="*/ 541964 w 566084"/>
                <a:gd name="connsiteY101" fmla="*/ 500378 h 592344"/>
                <a:gd name="connsiteX102" fmla="*/ 540542 w 566084"/>
                <a:gd name="connsiteY102" fmla="*/ 498805 h 592344"/>
                <a:gd name="connsiteX103" fmla="*/ 539194 w 566084"/>
                <a:gd name="connsiteY103" fmla="*/ 497383 h 592344"/>
                <a:gd name="connsiteX104" fmla="*/ 541246 w 566084"/>
                <a:gd name="connsiteY104" fmla="*/ 477161 h 592344"/>
                <a:gd name="connsiteX105" fmla="*/ 541515 w 566084"/>
                <a:gd name="connsiteY105" fmla="*/ 476944 h 592344"/>
                <a:gd name="connsiteX106" fmla="*/ 542414 w 566084"/>
                <a:gd name="connsiteY106" fmla="*/ 476269 h 592344"/>
                <a:gd name="connsiteX107" fmla="*/ 543537 w 566084"/>
                <a:gd name="connsiteY107" fmla="*/ 475446 h 592344"/>
                <a:gd name="connsiteX108" fmla="*/ 542713 w 566084"/>
                <a:gd name="connsiteY108" fmla="*/ 472601 h 592344"/>
                <a:gd name="connsiteX109" fmla="*/ 543088 w 566084"/>
                <a:gd name="connsiteY109" fmla="*/ 451488 h 592344"/>
                <a:gd name="connsiteX110" fmla="*/ 541216 w 566084"/>
                <a:gd name="connsiteY110" fmla="*/ 444824 h 592344"/>
                <a:gd name="connsiteX111" fmla="*/ 547056 w 566084"/>
                <a:gd name="connsiteY111" fmla="*/ 433070 h 592344"/>
                <a:gd name="connsiteX112" fmla="*/ 552596 w 566084"/>
                <a:gd name="connsiteY112" fmla="*/ 424385 h 592344"/>
                <a:gd name="connsiteX113" fmla="*/ 553869 w 566084"/>
                <a:gd name="connsiteY113" fmla="*/ 405893 h 592344"/>
                <a:gd name="connsiteX114" fmla="*/ 556714 w 566084"/>
                <a:gd name="connsiteY114" fmla="*/ 392342 h 592344"/>
                <a:gd name="connsiteX115" fmla="*/ 557912 w 566084"/>
                <a:gd name="connsiteY115" fmla="*/ 389946 h 592344"/>
                <a:gd name="connsiteX116" fmla="*/ 561730 w 566084"/>
                <a:gd name="connsiteY116" fmla="*/ 368309 h 592344"/>
                <a:gd name="connsiteX117" fmla="*/ 564276 w 566084"/>
                <a:gd name="connsiteY117" fmla="*/ 359848 h 592344"/>
                <a:gd name="connsiteX118" fmla="*/ 565998 w 566084"/>
                <a:gd name="connsiteY118" fmla="*/ 356329 h 592344"/>
                <a:gd name="connsiteX119" fmla="*/ 559634 w 566084"/>
                <a:gd name="connsiteY119" fmla="*/ 346596 h 592344"/>
                <a:gd name="connsiteX120" fmla="*/ 558436 w 566084"/>
                <a:gd name="connsiteY120" fmla="*/ 343677 h 592344"/>
                <a:gd name="connsiteX121" fmla="*/ 559858 w 566084"/>
                <a:gd name="connsiteY121" fmla="*/ 340906 h 592344"/>
                <a:gd name="connsiteX122" fmla="*/ 562778 w 566084"/>
                <a:gd name="connsiteY122" fmla="*/ 338585 h 592344"/>
                <a:gd name="connsiteX123" fmla="*/ 560832 w 566084"/>
                <a:gd name="connsiteY123" fmla="*/ 335965 h 592344"/>
                <a:gd name="connsiteX124" fmla="*/ 543762 w 566084"/>
                <a:gd name="connsiteY124" fmla="*/ 325409 h 592344"/>
                <a:gd name="connsiteX125" fmla="*/ 536275 w 566084"/>
                <a:gd name="connsiteY125" fmla="*/ 327954 h 592344"/>
                <a:gd name="connsiteX126" fmla="*/ 535376 w 566084"/>
                <a:gd name="connsiteY126" fmla="*/ 327954 h 592344"/>
                <a:gd name="connsiteX127" fmla="*/ 530435 w 566084"/>
                <a:gd name="connsiteY127" fmla="*/ 329302 h 592344"/>
                <a:gd name="connsiteX128" fmla="*/ 523622 w 566084"/>
                <a:gd name="connsiteY128" fmla="*/ 335965 h 592344"/>
                <a:gd name="connsiteX129" fmla="*/ 521226 w 566084"/>
                <a:gd name="connsiteY129" fmla="*/ 336564 h 592344"/>
                <a:gd name="connsiteX130" fmla="*/ 491278 w 566084"/>
                <a:gd name="connsiteY130" fmla="*/ 334318 h 592344"/>
                <a:gd name="connsiteX131" fmla="*/ 487759 w 566084"/>
                <a:gd name="connsiteY131" fmla="*/ 331248 h 592344"/>
                <a:gd name="connsiteX132" fmla="*/ 474208 w 566084"/>
                <a:gd name="connsiteY132" fmla="*/ 263118 h 592344"/>
                <a:gd name="connsiteX133" fmla="*/ 473310 w 566084"/>
                <a:gd name="connsiteY133" fmla="*/ 258101 h 592344"/>
                <a:gd name="connsiteX134" fmla="*/ 471887 w 566084"/>
                <a:gd name="connsiteY134" fmla="*/ 240058 h 592344"/>
                <a:gd name="connsiteX135" fmla="*/ 472261 w 566084"/>
                <a:gd name="connsiteY135" fmla="*/ 235191 h 592344"/>
                <a:gd name="connsiteX136" fmla="*/ 467844 w 566084"/>
                <a:gd name="connsiteY136" fmla="*/ 230924 h 592344"/>
                <a:gd name="connsiteX137" fmla="*/ 466946 w 566084"/>
                <a:gd name="connsiteY137" fmla="*/ 229502 h 592344"/>
                <a:gd name="connsiteX138" fmla="*/ 464176 w 566084"/>
                <a:gd name="connsiteY138" fmla="*/ 222015 h 592344"/>
                <a:gd name="connsiteX139" fmla="*/ 464176 w 566084"/>
                <a:gd name="connsiteY139" fmla="*/ 220667 h 592344"/>
                <a:gd name="connsiteX140" fmla="*/ 464176 w 566084"/>
                <a:gd name="connsiteY140" fmla="*/ 219170 h 592344"/>
                <a:gd name="connsiteX141" fmla="*/ 462678 w 566084"/>
                <a:gd name="connsiteY141" fmla="*/ 218121 h 592344"/>
                <a:gd name="connsiteX142" fmla="*/ 455865 w 566084"/>
                <a:gd name="connsiteY142" fmla="*/ 214602 h 592344"/>
                <a:gd name="connsiteX143" fmla="*/ 452122 w 566084"/>
                <a:gd name="connsiteY143" fmla="*/ 211757 h 592344"/>
                <a:gd name="connsiteX144" fmla="*/ 433854 w 566084"/>
                <a:gd name="connsiteY144" fmla="*/ 211757 h 592344"/>
                <a:gd name="connsiteX145" fmla="*/ 431308 w 566084"/>
                <a:gd name="connsiteY145" fmla="*/ 210634 h 592344"/>
                <a:gd name="connsiteX146" fmla="*/ 421351 w 566084"/>
                <a:gd name="connsiteY146" fmla="*/ 200902 h 592344"/>
                <a:gd name="connsiteX147" fmla="*/ 415735 w 566084"/>
                <a:gd name="connsiteY147" fmla="*/ 200902 h 592344"/>
                <a:gd name="connsiteX148" fmla="*/ 410719 w 566084"/>
                <a:gd name="connsiteY148" fmla="*/ 209511 h 592344"/>
                <a:gd name="connsiteX149" fmla="*/ 406976 w 566084"/>
                <a:gd name="connsiteY149" fmla="*/ 211383 h 592344"/>
                <a:gd name="connsiteX150" fmla="*/ 368194 w 566084"/>
                <a:gd name="connsiteY150" fmla="*/ 207789 h 592344"/>
                <a:gd name="connsiteX151" fmla="*/ 361680 w 566084"/>
                <a:gd name="connsiteY151" fmla="*/ 210634 h 592344"/>
                <a:gd name="connsiteX152" fmla="*/ 357038 w 566084"/>
                <a:gd name="connsiteY152" fmla="*/ 210634 h 592344"/>
                <a:gd name="connsiteX153" fmla="*/ 340941 w 566084"/>
                <a:gd name="connsiteY153" fmla="*/ 203148 h 592344"/>
                <a:gd name="connsiteX154" fmla="*/ 312791 w 566084"/>
                <a:gd name="connsiteY154" fmla="*/ 197832 h 592344"/>
                <a:gd name="connsiteX155" fmla="*/ 309721 w 566084"/>
                <a:gd name="connsiteY155" fmla="*/ 195736 h 592344"/>
                <a:gd name="connsiteX156" fmla="*/ 309721 w 566084"/>
                <a:gd name="connsiteY156" fmla="*/ 191992 h 592344"/>
                <a:gd name="connsiteX157" fmla="*/ 312042 w 566084"/>
                <a:gd name="connsiteY157" fmla="*/ 188249 h 592344"/>
                <a:gd name="connsiteX158" fmla="*/ 312865 w 566084"/>
                <a:gd name="connsiteY158" fmla="*/ 172227 h 592344"/>
                <a:gd name="connsiteX159" fmla="*/ 317058 w 566084"/>
                <a:gd name="connsiteY159" fmla="*/ 164740 h 592344"/>
                <a:gd name="connsiteX160" fmla="*/ 312641 w 566084"/>
                <a:gd name="connsiteY160" fmla="*/ 158076 h 592344"/>
                <a:gd name="connsiteX161" fmla="*/ 317957 w 566084"/>
                <a:gd name="connsiteY161" fmla="*/ 141755 h 592344"/>
                <a:gd name="connsiteX162" fmla="*/ 315860 w 566084"/>
                <a:gd name="connsiteY162" fmla="*/ 140707 h 592344"/>
                <a:gd name="connsiteX163" fmla="*/ 313839 w 566084"/>
                <a:gd name="connsiteY163" fmla="*/ 137562 h 592344"/>
                <a:gd name="connsiteX164" fmla="*/ 315411 w 566084"/>
                <a:gd name="connsiteY164" fmla="*/ 134193 h 592344"/>
                <a:gd name="connsiteX165" fmla="*/ 320202 w 566084"/>
                <a:gd name="connsiteY165" fmla="*/ 130599 h 592344"/>
                <a:gd name="connsiteX166" fmla="*/ 322374 w 566084"/>
                <a:gd name="connsiteY166" fmla="*/ 118096 h 592344"/>
                <a:gd name="connsiteX167" fmla="*/ 319454 w 566084"/>
                <a:gd name="connsiteY167" fmla="*/ 115102 h 592344"/>
                <a:gd name="connsiteX168" fmla="*/ 318855 w 566084"/>
                <a:gd name="connsiteY168" fmla="*/ 115102 h 592344"/>
                <a:gd name="connsiteX169" fmla="*/ 316010 w 566084"/>
                <a:gd name="connsiteY169" fmla="*/ 112331 h 592344"/>
                <a:gd name="connsiteX170" fmla="*/ 316459 w 566084"/>
                <a:gd name="connsiteY170" fmla="*/ 109262 h 592344"/>
                <a:gd name="connsiteX171" fmla="*/ 315935 w 566084"/>
                <a:gd name="connsiteY171" fmla="*/ 109262 h 592344"/>
                <a:gd name="connsiteX172" fmla="*/ 312117 w 566084"/>
                <a:gd name="connsiteY172" fmla="*/ 105444 h 592344"/>
                <a:gd name="connsiteX173" fmla="*/ 313390 w 566084"/>
                <a:gd name="connsiteY173" fmla="*/ 102599 h 592344"/>
                <a:gd name="connsiteX174" fmla="*/ 316534 w 566084"/>
                <a:gd name="connsiteY174" fmla="*/ 99753 h 592344"/>
                <a:gd name="connsiteX175" fmla="*/ 313165 w 566084"/>
                <a:gd name="connsiteY175" fmla="*/ 99753 h 592344"/>
                <a:gd name="connsiteX176" fmla="*/ 309347 w 566084"/>
                <a:gd name="connsiteY176" fmla="*/ 95935 h 592344"/>
                <a:gd name="connsiteX177" fmla="*/ 309347 w 566084"/>
                <a:gd name="connsiteY177" fmla="*/ 95860 h 592344"/>
                <a:gd name="connsiteX178" fmla="*/ 309347 w 566084"/>
                <a:gd name="connsiteY178" fmla="*/ 77667 h 59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Lst>
              <a:rect l="l" t="t" r="r" b="b"/>
              <a:pathLst>
                <a:path w="566084" h="592344">
                  <a:moveTo>
                    <a:pt x="298640" y="60073"/>
                  </a:moveTo>
                  <a:cubicBezTo>
                    <a:pt x="297630" y="58441"/>
                    <a:pt x="298011" y="56307"/>
                    <a:pt x="299539" y="55131"/>
                  </a:cubicBezTo>
                  <a:cubicBezTo>
                    <a:pt x="297525" y="52399"/>
                    <a:pt x="296215" y="49209"/>
                    <a:pt x="295721" y="45848"/>
                  </a:cubicBezTo>
                  <a:cubicBezTo>
                    <a:pt x="295893" y="43579"/>
                    <a:pt x="296589" y="41370"/>
                    <a:pt x="297742" y="39409"/>
                  </a:cubicBezTo>
                  <a:lnTo>
                    <a:pt x="298266" y="38286"/>
                  </a:lnTo>
                  <a:cubicBezTo>
                    <a:pt x="279878" y="24727"/>
                    <a:pt x="260727" y="12232"/>
                    <a:pt x="240916" y="851"/>
                  </a:cubicBezTo>
                  <a:cubicBezTo>
                    <a:pt x="219069" y="-421"/>
                    <a:pt x="197178" y="-421"/>
                    <a:pt x="175331" y="851"/>
                  </a:cubicBezTo>
                  <a:cubicBezTo>
                    <a:pt x="173235" y="1301"/>
                    <a:pt x="166497" y="3322"/>
                    <a:pt x="158710" y="5718"/>
                  </a:cubicBezTo>
                  <a:cubicBezTo>
                    <a:pt x="144605" y="10435"/>
                    <a:pt x="130230" y="14305"/>
                    <a:pt x="115661" y="17323"/>
                  </a:cubicBezTo>
                  <a:lnTo>
                    <a:pt x="61605" y="22114"/>
                  </a:lnTo>
                  <a:cubicBezTo>
                    <a:pt x="57136" y="34498"/>
                    <a:pt x="51805" y="46559"/>
                    <a:pt x="45658" y="58201"/>
                  </a:cubicBezTo>
                  <a:cubicBezTo>
                    <a:pt x="44235" y="60147"/>
                    <a:pt x="41840" y="62993"/>
                    <a:pt x="39070" y="66137"/>
                  </a:cubicBezTo>
                  <a:cubicBezTo>
                    <a:pt x="33904" y="72127"/>
                    <a:pt x="25144" y="82234"/>
                    <a:pt x="24919" y="86427"/>
                  </a:cubicBezTo>
                  <a:cubicBezTo>
                    <a:pt x="24912" y="89736"/>
                    <a:pt x="25137" y="93037"/>
                    <a:pt x="25593" y="96309"/>
                  </a:cubicBezTo>
                  <a:cubicBezTo>
                    <a:pt x="27570" y="107233"/>
                    <a:pt x="27270" y="118448"/>
                    <a:pt x="24695" y="129252"/>
                  </a:cubicBezTo>
                  <a:cubicBezTo>
                    <a:pt x="20652" y="141156"/>
                    <a:pt x="3956" y="192666"/>
                    <a:pt x="-87" y="205094"/>
                  </a:cubicBezTo>
                  <a:cubicBezTo>
                    <a:pt x="579" y="207894"/>
                    <a:pt x="2227" y="210365"/>
                    <a:pt x="4555" y="212057"/>
                  </a:cubicBezTo>
                  <a:cubicBezTo>
                    <a:pt x="6352" y="213172"/>
                    <a:pt x="8261" y="214101"/>
                    <a:pt x="10245" y="214827"/>
                  </a:cubicBezTo>
                  <a:cubicBezTo>
                    <a:pt x="12708" y="215741"/>
                    <a:pt x="15074" y="216923"/>
                    <a:pt x="17283" y="218346"/>
                  </a:cubicBezTo>
                  <a:cubicBezTo>
                    <a:pt x="21131" y="221303"/>
                    <a:pt x="24298" y="225062"/>
                    <a:pt x="26567" y="229352"/>
                  </a:cubicBezTo>
                  <a:cubicBezTo>
                    <a:pt x="32855" y="239459"/>
                    <a:pt x="39219" y="249491"/>
                    <a:pt x="45583" y="259299"/>
                  </a:cubicBezTo>
                  <a:cubicBezTo>
                    <a:pt x="48488" y="264435"/>
                    <a:pt x="52119" y="269129"/>
                    <a:pt x="56364" y="273225"/>
                  </a:cubicBezTo>
                  <a:cubicBezTo>
                    <a:pt x="60909" y="276946"/>
                    <a:pt x="65948" y="280015"/>
                    <a:pt x="71338" y="282359"/>
                  </a:cubicBezTo>
                  <a:lnTo>
                    <a:pt x="74258" y="283782"/>
                  </a:lnTo>
                  <a:cubicBezTo>
                    <a:pt x="85705" y="289576"/>
                    <a:pt x="96562" y="296471"/>
                    <a:pt x="106676" y="304371"/>
                  </a:cubicBezTo>
                  <a:cubicBezTo>
                    <a:pt x="107702" y="305179"/>
                    <a:pt x="108256" y="306437"/>
                    <a:pt x="108174" y="307739"/>
                  </a:cubicBezTo>
                  <a:cubicBezTo>
                    <a:pt x="107575" y="313130"/>
                    <a:pt x="112367" y="318520"/>
                    <a:pt x="122324" y="323761"/>
                  </a:cubicBezTo>
                  <a:cubicBezTo>
                    <a:pt x="134378" y="330051"/>
                    <a:pt x="149950" y="336714"/>
                    <a:pt x="164026" y="332821"/>
                  </a:cubicBezTo>
                  <a:cubicBezTo>
                    <a:pt x="165658" y="332349"/>
                    <a:pt x="167343" y="332049"/>
                    <a:pt x="169042" y="331922"/>
                  </a:cubicBezTo>
                  <a:cubicBezTo>
                    <a:pt x="171400" y="332012"/>
                    <a:pt x="173692" y="332708"/>
                    <a:pt x="175705" y="333943"/>
                  </a:cubicBezTo>
                  <a:cubicBezTo>
                    <a:pt x="186314" y="339618"/>
                    <a:pt x="196571" y="345945"/>
                    <a:pt x="206402" y="352886"/>
                  </a:cubicBezTo>
                  <a:lnTo>
                    <a:pt x="220852" y="362693"/>
                  </a:lnTo>
                  <a:cubicBezTo>
                    <a:pt x="236402" y="374006"/>
                    <a:pt x="253030" y="383761"/>
                    <a:pt x="270490" y="391818"/>
                  </a:cubicBezTo>
                  <a:cubicBezTo>
                    <a:pt x="278141" y="391630"/>
                    <a:pt x="285471" y="394872"/>
                    <a:pt x="290480" y="400652"/>
                  </a:cubicBezTo>
                  <a:lnTo>
                    <a:pt x="290480" y="400652"/>
                  </a:lnTo>
                  <a:cubicBezTo>
                    <a:pt x="294425" y="398960"/>
                    <a:pt x="298955" y="399289"/>
                    <a:pt x="302608" y="401550"/>
                  </a:cubicBezTo>
                  <a:cubicBezTo>
                    <a:pt x="303881" y="402374"/>
                    <a:pt x="305079" y="403347"/>
                    <a:pt x="306352" y="404320"/>
                  </a:cubicBezTo>
                  <a:cubicBezTo>
                    <a:pt x="307879" y="405908"/>
                    <a:pt x="309826" y="407023"/>
                    <a:pt x="311967" y="407540"/>
                  </a:cubicBezTo>
                  <a:lnTo>
                    <a:pt x="313689" y="407540"/>
                  </a:lnTo>
                  <a:cubicBezTo>
                    <a:pt x="315329" y="407450"/>
                    <a:pt x="316976" y="407622"/>
                    <a:pt x="318556" y="408064"/>
                  </a:cubicBezTo>
                  <a:cubicBezTo>
                    <a:pt x="321101" y="409052"/>
                    <a:pt x="323257" y="410834"/>
                    <a:pt x="324695" y="413155"/>
                  </a:cubicBezTo>
                  <a:lnTo>
                    <a:pt x="338920" y="431872"/>
                  </a:lnTo>
                  <a:cubicBezTo>
                    <a:pt x="345029" y="436552"/>
                    <a:pt x="346182" y="445289"/>
                    <a:pt x="341510" y="451398"/>
                  </a:cubicBezTo>
                  <a:cubicBezTo>
                    <a:pt x="340941" y="452140"/>
                    <a:pt x="340297" y="452820"/>
                    <a:pt x="339594" y="453435"/>
                  </a:cubicBezTo>
                  <a:lnTo>
                    <a:pt x="327839" y="465938"/>
                  </a:lnTo>
                  <a:cubicBezTo>
                    <a:pt x="327315" y="466462"/>
                    <a:pt x="326492" y="467285"/>
                    <a:pt x="326417" y="467734"/>
                  </a:cubicBezTo>
                  <a:cubicBezTo>
                    <a:pt x="326484" y="468700"/>
                    <a:pt x="326739" y="469636"/>
                    <a:pt x="327166" y="470504"/>
                  </a:cubicBezTo>
                  <a:cubicBezTo>
                    <a:pt x="327779" y="471837"/>
                    <a:pt x="328206" y="473245"/>
                    <a:pt x="328438" y="474698"/>
                  </a:cubicBezTo>
                  <a:cubicBezTo>
                    <a:pt x="329412" y="480687"/>
                    <a:pt x="325144" y="486527"/>
                    <a:pt x="317208" y="490270"/>
                  </a:cubicBezTo>
                  <a:lnTo>
                    <a:pt x="315261" y="491168"/>
                  </a:lnTo>
                  <a:cubicBezTo>
                    <a:pt x="312521" y="492209"/>
                    <a:pt x="309983" y="493729"/>
                    <a:pt x="307774" y="495661"/>
                  </a:cubicBezTo>
                  <a:lnTo>
                    <a:pt x="308748" y="496858"/>
                  </a:lnTo>
                  <a:cubicBezTo>
                    <a:pt x="309421" y="497727"/>
                    <a:pt x="309721" y="498835"/>
                    <a:pt x="309571" y="499928"/>
                  </a:cubicBezTo>
                  <a:cubicBezTo>
                    <a:pt x="309354" y="501006"/>
                    <a:pt x="308703" y="501957"/>
                    <a:pt x="307774" y="502549"/>
                  </a:cubicBezTo>
                  <a:cubicBezTo>
                    <a:pt x="304203" y="504862"/>
                    <a:pt x="302810" y="509414"/>
                    <a:pt x="304480" y="513330"/>
                  </a:cubicBezTo>
                  <a:cubicBezTo>
                    <a:pt x="305162" y="514745"/>
                    <a:pt x="304922" y="516422"/>
                    <a:pt x="303881" y="517597"/>
                  </a:cubicBezTo>
                  <a:cubicBezTo>
                    <a:pt x="303118" y="518481"/>
                    <a:pt x="301972" y="518930"/>
                    <a:pt x="300812" y="518795"/>
                  </a:cubicBezTo>
                  <a:cubicBezTo>
                    <a:pt x="300744" y="519799"/>
                    <a:pt x="300924" y="520802"/>
                    <a:pt x="301336" y="521715"/>
                  </a:cubicBezTo>
                  <a:cubicBezTo>
                    <a:pt x="301800" y="522853"/>
                    <a:pt x="302152" y="524029"/>
                    <a:pt x="302384" y="525234"/>
                  </a:cubicBezTo>
                  <a:cubicBezTo>
                    <a:pt x="302885" y="527869"/>
                    <a:pt x="302234" y="530594"/>
                    <a:pt x="300587" y="532721"/>
                  </a:cubicBezTo>
                  <a:cubicBezTo>
                    <a:pt x="300370" y="533073"/>
                    <a:pt x="300093" y="533372"/>
                    <a:pt x="299763" y="533619"/>
                  </a:cubicBezTo>
                  <a:lnTo>
                    <a:pt x="300662" y="539309"/>
                  </a:lnTo>
                  <a:cubicBezTo>
                    <a:pt x="300969" y="541121"/>
                    <a:pt x="299973" y="542895"/>
                    <a:pt x="298266" y="543577"/>
                  </a:cubicBezTo>
                  <a:cubicBezTo>
                    <a:pt x="292277" y="545823"/>
                    <a:pt x="285763" y="548668"/>
                    <a:pt x="284191" y="553759"/>
                  </a:cubicBezTo>
                  <a:cubicBezTo>
                    <a:pt x="284191" y="554658"/>
                    <a:pt x="283741" y="555631"/>
                    <a:pt x="283517" y="556604"/>
                  </a:cubicBezTo>
                  <a:cubicBezTo>
                    <a:pt x="283375" y="560557"/>
                    <a:pt x="281338" y="564203"/>
                    <a:pt x="278051" y="566412"/>
                  </a:cubicBezTo>
                  <a:cubicBezTo>
                    <a:pt x="277250" y="566794"/>
                    <a:pt x="276427" y="567116"/>
                    <a:pt x="275581" y="567385"/>
                  </a:cubicBezTo>
                  <a:cubicBezTo>
                    <a:pt x="275214" y="567437"/>
                    <a:pt x="274855" y="567572"/>
                    <a:pt x="274533" y="567760"/>
                  </a:cubicBezTo>
                  <a:cubicBezTo>
                    <a:pt x="274533" y="567760"/>
                    <a:pt x="274008" y="567760"/>
                    <a:pt x="274008" y="569032"/>
                  </a:cubicBezTo>
                  <a:cubicBezTo>
                    <a:pt x="274158" y="570807"/>
                    <a:pt x="275199" y="572386"/>
                    <a:pt x="276779" y="573225"/>
                  </a:cubicBezTo>
                  <a:cubicBezTo>
                    <a:pt x="280522" y="574265"/>
                    <a:pt x="284490" y="574265"/>
                    <a:pt x="288234" y="573225"/>
                  </a:cubicBezTo>
                  <a:lnTo>
                    <a:pt x="290704" y="572776"/>
                  </a:lnTo>
                  <a:cubicBezTo>
                    <a:pt x="310020" y="569556"/>
                    <a:pt x="328962" y="574947"/>
                    <a:pt x="347305" y="580263"/>
                  </a:cubicBezTo>
                  <a:cubicBezTo>
                    <a:pt x="354043" y="582134"/>
                    <a:pt x="361006" y="584156"/>
                    <a:pt x="367745" y="585653"/>
                  </a:cubicBezTo>
                  <a:cubicBezTo>
                    <a:pt x="371698" y="586881"/>
                    <a:pt x="375913" y="587038"/>
                    <a:pt x="379948" y="586102"/>
                  </a:cubicBezTo>
                  <a:cubicBezTo>
                    <a:pt x="380899" y="585803"/>
                    <a:pt x="381827" y="585429"/>
                    <a:pt x="382718" y="584979"/>
                  </a:cubicBezTo>
                  <a:cubicBezTo>
                    <a:pt x="385653" y="583325"/>
                    <a:pt x="389037" y="582674"/>
                    <a:pt x="392376" y="583108"/>
                  </a:cubicBezTo>
                  <a:cubicBezTo>
                    <a:pt x="393881" y="583460"/>
                    <a:pt x="395319" y="584036"/>
                    <a:pt x="396644" y="584830"/>
                  </a:cubicBezTo>
                  <a:lnTo>
                    <a:pt x="398066" y="585579"/>
                  </a:lnTo>
                  <a:cubicBezTo>
                    <a:pt x="399646" y="586088"/>
                    <a:pt x="401278" y="586417"/>
                    <a:pt x="402933" y="586551"/>
                  </a:cubicBezTo>
                  <a:lnTo>
                    <a:pt x="404131" y="586551"/>
                  </a:lnTo>
                  <a:cubicBezTo>
                    <a:pt x="410712" y="587398"/>
                    <a:pt x="417113" y="589322"/>
                    <a:pt x="423073" y="592242"/>
                  </a:cubicBezTo>
                  <a:cubicBezTo>
                    <a:pt x="424899" y="587742"/>
                    <a:pt x="427999" y="583864"/>
                    <a:pt x="431982" y="581086"/>
                  </a:cubicBezTo>
                  <a:cubicBezTo>
                    <a:pt x="437597" y="576946"/>
                    <a:pt x="444642" y="575247"/>
                    <a:pt x="451523" y="576369"/>
                  </a:cubicBezTo>
                  <a:cubicBezTo>
                    <a:pt x="453297" y="576646"/>
                    <a:pt x="454997" y="577253"/>
                    <a:pt x="456539" y="578166"/>
                  </a:cubicBezTo>
                  <a:cubicBezTo>
                    <a:pt x="457714" y="579057"/>
                    <a:pt x="458770" y="580083"/>
                    <a:pt x="459683" y="581236"/>
                  </a:cubicBezTo>
                  <a:cubicBezTo>
                    <a:pt x="459931" y="581603"/>
                    <a:pt x="460208" y="581955"/>
                    <a:pt x="460507" y="582284"/>
                  </a:cubicBezTo>
                  <a:cubicBezTo>
                    <a:pt x="462948" y="584582"/>
                    <a:pt x="466444" y="585384"/>
                    <a:pt x="469641" y="584380"/>
                  </a:cubicBezTo>
                  <a:cubicBezTo>
                    <a:pt x="472786" y="583190"/>
                    <a:pt x="474935" y="580255"/>
                    <a:pt x="475106" y="576893"/>
                  </a:cubicBezTo>
                  <a:cubicBezTo>
                    <a:pt x="475181" y="575823"/>
                    <a:pt x="475181" y="574745"/>
                    <a:pt x="475106" y="573674"/>
                  </a:cubicBezTo>
                  <a:cubicBezTo>
                    <a:pt x="475106" y="569332"/>
                    <a:pt x="474582" y="562743"/>
                    <a:pt x="480722" y="560497"/>
                  </a:cubicBezTo>
                  <a:cubicBezTo>
                    <a:pt x="481815" y="560145"/>
                    <a:pt x="482945" y="559943"/>
                    <a:pt x="484091" y="559898"/>
                  </a:cubicBezTo>
                  <a:lnTo>
                    <a:pt x="485438" y="559898"/>
                  </a:lnTo>
                  <a:cubicBezTo>
                    <a:pt x="485895" y="559367"/>
                    <a:pt x="486292" y="558790"/>
                    <a:pt x="486637" y="558176"/>
                  </a:cubicBezTo>
                  <a:lnTo>
                    <a:pt x="487161" y="557203"/>
                  </a:lnTo>
                  <a:cubicBezTo>
                    <a:pt x="491436" y="550727"/>
                    <a:pt x="499124" y="547380"/>
                    <a:pt x="506776" y="548668"/>
                  </a:cubicBezTo>
                  <a:cubicBezTo>
                    <a:pt x="509509" y="543652"/>
                    <a:pt x="513949" y="539781"/>
                    <a:pt x="519279" y="537737"/>
                  </a:cubicBezTo>
                  <a:cubicBezTo>
                    <a:pt x="519115" y="535176"/>
                    <a:pt x="519549" y="532616"/>
                    <a:pt x="520552" y="530250"/>
                  </a:cubicBezTo>
                  <a:cubicBezTo>
                    <a:pt x="521218" y="528648"/>
                    <a:pt x="522873" y="527697"/>
                    <a:pt x="524595" y="527929"/>
                  </a:cubicBezTo>
                  <a:lnTo>
                    <a:pt x="527590" y="528378"/>
                  </a:lnTo>
                  <a:lnTo>
                    <a:pt x="541291" y="502024"/>
                  </a:lnTo>
                  <a:cubicBezTo>
                    <a:pt x="541583" y="501508"/>
                    <a:pt x="541815" y="500954"/>
                    <a:pt x="541964" y="500378"/>
                  </a:cubicBezTo>
                  <a:cubicBezTo>
                    <a:pt x="541560" y="499794"/>
                    <a:pt x="541081" y="499262"/>
                    <a:pt x="540542" y="498805"/>
                  </a:cubicBezTo>
                  <a:lnTo>
                    <a:pt x="539194" y="497383"/>
                  </a:lnTo>
                  <a:cubicBezTo>
                    <a:pt x="534178" y="491228"/>
                    <a:pt x="535092" y="482177"/>
                    <a:pt x="541246" y="477161"/>
                  </a:cubicBezTo>
                  <a:cubicBezTo>
                    <a:pt x="541336" y="477086"/>
                    <a:pt x="541426" y="477011"/>
                    <a:pt x="541515" y="476944"/>
                  </a:cubicBezTo>
                  <a:lnTo>
                    <a:pt x="542414" y="476269"/>
                  </a:lnTo>
                  <a:cubicBezTo>
                    <a:pt x="542826" y="476052"/>
                    <a:pt x="543207" y="475776"/>
                    <a:pt x="543537" y="475446"/>
                  </a:cubicBezTo>
                  <a:cubicBezTo>
                    <a:pt x="543380" y="474465"/>
                    <a:pt x="543103" y="473514"/>
                    <a:pt x="542713" y="472601"/>
                  </a:cubicBezTo>
                  <a:cubicBezTo>
                    <a:pt x="539314" y="465938"/>
                    <a:pt x="539457" y="458024"/>
                    <a:pt x="543088" y="451488"/>
                  </a:cubicBezTo>
                  <a:cubicBezTo>
                    <a:pt x="542219" y="449339"/>
                    <a:pt x="541590" y="447108"/>
                    <a:pt x="541216" y="444824"/>
                  </a:cubicBezTo>
                  <a:cubicBezTo>
                    <a:pt x="540767" y="441306"/>
                    <a:pt x="543537" y="437712"/>
                    <a:pt x="547056" y="433070"/>
                  </a:cubicBezTo>
                  <a:cubicBezTo>
                    <a:pt x="549249" y="430412"/>
                    <a:pt x="551106" y="427492"/>
                    <a:pt x="552596" y="424385"/>
                  </a:cubicBezTo>
                  <a:cubicBezTo>
                    <a:pt x="554453" y="418403"/>
                    <a:pt x="554887" y="412069"/>
                    <a:pt x="553869" y="405893"/>
                  </a:cubicBezTo>
                  <a:cubicBezTo>
                    <a:pt x="553165" y="401183"/>
                    <a:pt x="554176" y="396369"/>
                    <a:pt x="556714" y="392342"/>
                  </a:cubicBezTo>
                  <a:lnTo>
                    <a:pt x="557912" y="389946"/>
                  </a:lnTo>
                  <a:cubicBezTo>
                    <a:pt x="560353" y="382990"/>
                    <a:pt x="561640" y="375683"/>
                    <a:pt x="561730" y="368309"/>
                  </a:cubicBezTo>
                  <a:cubicBezTo>
                    <a:pt x="561483" y="365269"/>
                    <a:pt x="562396" y="362251"/>
                    <a:pt x="564276" y="359848"/>
                  </a:cubicBezTo>
                  <a:cubicBezTo>
                    <a:pt x="565114" y="358822"/>
                    <a:pt x="565706" y="357617"/>
                    <a:pt x="565998" y="356329"/>
                  </a:cubicBezTo>
                  <a:cubicBezTo>
                    <a:pt x="564814" y="352556"/>
                    <a:pt x="562614" y="349187"/>
                    <a:pt x="559634" y="346596"/>
                  </a:cubicBezTo>
                  <a:cubicBezTo>
                    <a:pt x="558803" y="345863"/>
                    <a:pt x="558361" y="344784"/>
                    <a:pt x="558436" y="343677"/>
                  </a:cubicBezTo>
                  <a:cubicBezTo>
                    <a:pt x="558503" y="342598"/>
                    <a:pt x="559020" y="341595"/>
                    <a:pt x="559858" y="340906"/>
                  </a:cubicBezTo>
                  <a:lnTo>
                    <a:pt x="562778" y="338585"/>
                  </a:lnTo>
                  <a:cubicBezTo>
                    <a:pt x="562262" y="337620"/>
                    <a:pt x="561610" y="336736"/>
                    <a:pt x="560832" y="335965"/>
                  </a:cubicBezTo>
                  <a:cubicBezTo>
                    <a:pt x="559110" y="334543"/>
                    <a:pt x="550050" y="329077"/>
                    <a:pt x="543762" y="325409"/>
                  </a:cubicBezTo>
                  <a:lnTo>
                    <a:pt x="536275" y="327954"/>
                  </a:lnTo>
                  <a:lnTo>
                    <a:pt x="535376" y="327954"/>
                  </a:lnTo>
                  <a:cubicBezTo>
                    <a:pt x="533647" y="328029"/>
                    <a:pt x="531962" y="328493"/>
                    <a:pt x="530435" y="329302"/>
                  </a:cubicBezTo>
                  <a:cubicBezTo>
                    <a:pt x="528705" y="332012"/>
                    <a:pt x="526370" y="334295"/>
                    <a:pt x="523622" y="335965"/>
                  </a:cubicBezTo>
                  <a:cubicBezTo>
                    <a:pt x="522918" y="336429"/>
                    <a:pt x="522072" y="336639"/>
                    <a:pt x="521226" y="336564"/>
                  </a:cubicBezTo>
                  <a:lnTo>
                    <a:pt x="491278" y="334318"/>
                  </a:lnTo>
                  <a:cubicBezTo>
                    <a:pt x="489556" y="334191"/>
                    <a:pt x="488119" y="332940"/>
                    <a:pt x="487759" y="331248"/>
                  </a:cubicBezTo>
                  <a:cubicBezTo>
                    <a:pt x="486412" y="324810"/>
                    <a:pt x="474657" y="268134"/>
                    <a:pt x="474208" y="263118"/>
                  </a:cubicBezTo>
                  <a:cubicBezTo>
                    <a:pt x="474208" y="261695"/>
                    <a:pt x="473684" y="259973"/>
                    <a:pt x="473310" y="258101"/>
                  </a:cubicBezTo>
                  <a:cubicBezTo>
                    <a:pt x="471902" y="252194"/>
                    <a:pt x="471423" y="246107"/>
                    <a:pt x="471887" y="240058"/>
                  </a:cubicBezTo>
                  <a:cubicBezTo>
                    <a:pt x="471887" y="237587"/>
                    <a:pt x="471887" y="236090"/>
                    <a:pt x="472261" y="235191"/>
                  </a:cubicBezTo>
                  <a:lnTo>
                    <a:pt x="467844" y="230924"/>
                  </a:lnTo>
                  <a:cubicBezTo>
                    <a:pt x="467462" y="230505"/>
                    <a:pt x="467156" y="230025"/>
                    <a:pt x="466946" y="229502"/>
                  </a:cubicBezTo>
                  <a:lnTo>
                    <a:pt x="464176" y="222015"/>
                  </a:lnTo>
                  <a:cubicBezTo>
                    <a:pt x="464071" y="221573"/>
                    <a:pt x="464071" y="221109"/>
                    <a:pt x="464176" y="220667"/>
                  </a:cubicBezTo>
                  <a:lnTo>
                    <a:pt x="464176" y="219170"/>
                  </a:lnTo>
                  <a:cubicBezTo>
                    <a:pt x="463741" y="218735"/>
                    <a:pt x="463232" y="218383"/>
                    <a:pt x="462678" y="218121"/>
                  </a:cubicBezTo>
                  <a:cubicBezTo>
                    <a:pt x="460208" y="218720"/>
                    <a:pt x="458037" y="216624"/>
                    <a:pt x="455865" y="214602"/>
                  </a:cubicBezTo>
                  <a:cubicBezTo>
                    <a:pt x="454787" y="213449"/>
                    <a:pt x="453522" y="212491"/>
                    <a:pt x="452122" y="211757"/>
                  </a:cubicBezTo>
                  <a:cubicBezTo>
                    <a:pt x="447780" y="212281"/>
                    <a:pt x="435276" y="211757"/>
                    <a:pt x="433854" y="211757"/>
                  </a:cubicBezTo>
                  <a:cubicBezTo>
                    <a:pt x="432895" y="211705"/>
                    <a:pt x="431997" y="211301"/>
                    <a:pt x="431308" y="210634"/>
                  </a:cubicBezTo>
                  <a:lnTo>
                    <a:pt x="421351" y="200902"/>
                  </a:lnTo>
                  <a:lnTo>
                    <a:pt x="415735" y="200902"/>
                  </a:lnTo>
                  <a:lnTo>
                    <a:pt x="410719" y="209511"/>
                  </a:lnTo>
                  <a:cubicBezTo>
                    <a:pt x="410000" y="210874"/>
                    <a:pt x="408496" y="211623"/>
                    <a:pt x="406976" y="211383"/>
                  </a:cubicBezTo>
                  <a:cubicBezTo>
                    <a:pt x="393050" y="209960"/>
                    <a:pt x="371188" y="207789"/>
                    <a:pt x="368194" y="207789"/>
                  </a:cubicBezTo>
                  <a:cubicBezTo>
                    <a:pt x="365805" y="208141"/>
                    <a:pt x="363559" y="209122"/>
                    <a:pt x="361680" y="210634"/>
                  </a:cubicBezTo>
                  <a:cubicBezTo>
                    <a:pt x="360310" y="211683"/>
                    <a:pt x="358408" y="211683"/>
                    <a:pt x="357038" y="210634"/>
                  </a:cubicBezTo>
                  <a:cubicBezTo>
                    <a:pt x="352045" y="207407"/>
                    <a:pt x="346624" y="204884"/>
                    <a:pt x="340941" y="203148"/>
                  </a:cubicBezTo>
                  <a:cubicBezTo>
                    <a:pt x="331718" y="200617"/>
                    <a:pt x="322299" y="198835"/>
                    <a:pt x="312791" y="197832"/>
                  </a:cubicBezTo>
                  <a:cubicBezTo>
                    <a:pt x="311473" y="197712"/>
                    <a:pt x="310312" y="196918"/>
                    <a:pt x="309721" y="195736"/>
                  </a:cubicBezTo>
                  <a:cubicBezTo>
                    <a:pt x="309085" y="194568"/>
                    <a:pt x="309085" y="193160"/>
                    <a:pt x="309721" y="191992"/>
                  </a:cubicBezTo>
                  <a:lnTo>
                    <a:pt x="312042" y="188249"/>
                  </a:lnTo>
                  <a:cubicBezTo>
                    <a:pt x="312042" y="185179"/>
                    <a:pt x="312865" y="175521"/>
                    <a:pt x="312865" y="172227"/>
                  </a:cubicBezTo>
                  <a:cubicBezTo>
                    <a:pt x="312813" y="169157"/>
                    <a:pt x="314416" y="166297"/>
                    <a:pt x="317058" y="164740"/>
                  </a:cubicBezTo>
                  <a:cubicBezTo>
                    <a:pt x="315561" y="162344"/>
                    <a:pt x="313614" y="159499"/>
                    <a:pt x="312641" y="158076"/>
                  </a:cubicBezTo>
                  <a:cubicBezTo>
                    <a:pt x="311668" y="156654"/>
                    <a:pt x="309646" y="153659"/>
                    <a:pt x="317957" y="141755"/>
                  </a:cubicBezTo>
                  <a:lnTo>
                    <a:pt x="315860" y="140707"/>
                  </a:lnTo>
                  <a:cubicBezTo>
                    <a:pt x="314715" y="140055"/>
                    <a:pt x="313959" y="138880"/>
                    <a:pt x="313839" y="137562"/>
                  </a:cubicBezTo>
                  <a:cubicBezTo>
                    <a:pt x="313741" y="136244"/>
                    <a:pt x="314341" y="134972"/>
                    <a:pt x="315411" y="134193"/>
                  </a:cubicBezTo>
                  <a:lnTo>
                    <a:pt x="320202" y="130599"/>
                  </a:lnTo>
                  <a:lnTo>
                    <a:pt x="322374" y="118096"/>
                  </a:lnTo>
                  <a:cubicBezTo>
                    <a:pt x="321198" y="117318"/>
                    <a:pt x="320202" y="116299"/>
                    <a:pt x="319454" y="115102"/>
                  </a:cubicBezTo>
                  <a:lnTo>
                    <a:pt x="318855" y="115102"/>
                  </a:lnTo>
                  <a:cubicBezTo>
                    <a:pt x="317432" y="114832"/>
                    <a:pt x="316317" y="113739"/>
                    <a:pt x="316010" y="112331"/>
                  </a:cubicBezTo>
                  <a:cubicBezTo>
                    <a:pt x="315695" y="111291"/>
                    <a:pt x="315860" y="110168"/>
                    <a:pt x="316459" y="109262"/>
                  </a:cubicBezTo>
                  <a:lnTo>
                    <a:pt x="315935" y="109262"/>
                  </a:lnTo>
                  <a:cubicBezTo>
                    <a:pt x="313824" y="109262"/>
                    <a:pt x="312117" y="107555"/>
                    <a:pt x="312117" y="105444"/>
                  </a:cubicBezTo>
                  <a:cubicBezTo>
                    <a:pt x="312117" y="104358"/>
                    <a:pt x="312581" y="103325"/>
                    <a:pt x="313390" y="102599"/>
                  </a:cubicBezTo>
                  <a:lnTo>
                    <a:pt x="316534" y="99753"/>
                  </a:lnTo>
                  <a:lnTo>
                    <a:pt x="313165" y="99753"/>
                  </a:lnTo>
                  <a:cubicBezTo>
                    <a:pt x="311054" y="99753"/>
                    <a:pt x="309347" y="98046"/>
                    <a:pt x="309347" y="95935"/>
                  </a:cubicBezTo>
                  <a:cubicBezTo>
                    <a:pt x="309347" y="95913"/>
                    <a:pt x="309347" y="95883"/>
                    <a:pt x="309347" y="95860"/>
                  </a:cubicBezTo>
                  <a:lnTo>
                    <a:pt x="309347" y="77667"/>
                  </a:lnTo>
                  <a:close/>
                </a:path>
              </a:pathLst>
            </a:custGeom>
            <a:grpFill/>
            <a:ln w="7486" cap="flat">
              <a:solidFill>
                <a:schemeClr val="bg1"/>
              </a:solidFill>
              <a:prstDash val="solid"/>
              <a:miter/>
            </a:ln>
          </p:spPr>
          <p:txBody>
            <a:bodyPr rtlCol="0" anchor="ctr"/>
            <a:lstStyle/>
            <a:p>
              <a:endParaRPr lang="en-US"/>
            </a:p>
          </p:txBody>
        </p:sp>
        <p:sp>
          <p:nvSpPr>
            <p:cNvPr id="98" name="Freeform 97">
              <a:extLst>
                <a:ext uri="{FF2B5EF4-FFF2-40B4-BE49-F238E27FC236}">
                  <a16:creationId xmlns:a16="http://schemas.microsoft.com/office/drawing/2014/main" id="{9D31B177-EE58-0C4D-86BA-2FD0890E7838}"/>
                </a:ext>
              </a:extLst>
            </p:cNvPr>
            <p:cNvSpPr/>
            <p:nvPr/>
          </p:nvSpPr>
          <p:spPr>
            <a:xfrm>
              <a:off x="6528742" y="2988920"/>
              <a:ext cx="820563" cy="910257"/>
            </a:xfrm>
            <a:custGeom>
              <a:avLst/>
              <a:gdLst>
                <a:gd name="connsiteX0" fmla="*/ 287934 w 820563"/>
                <a:gd name="connsiteY0" fmla="*/ 32315 h 910257"/>
                <a:gd name="connsiteX1" fmla="*/ 287934 w 820563"/>
                <a:gd name="connsiteY1" fmla="*/ 6036 h 910257"/>
                <a:gd name="connsiteX2" fmla="*/ 281046 w 820563"/>
                <a:gd name="connsiteY2" fmla="*/ -103 h 910257"/>
                <a:gd name="connsiteX3" fmla="*/ 274757 w 820563"/>
                <a:gd name="connsiteY3" fmla="*/ 8058 h 910257"/>
                <a:gd name="connsiteX4" fmla="*/ 269666 w 820563"/>
                <a:gd name="connsiteY4" fmla="*/ 8956 h 910257"/>
                <a:gd name="connsiteX5" fmla="*/ 260083 w 820563"/>
                <a:gd name="connsiteY5" fmla="*/ 3041 h 910257"/>
                <a:gd name="connsiteX6" fmla="*/ 255216 w 820563"/>
                <a:gd name="connsiteY6" fmla="*/ 6261 h 910257"/>
                <a:gd name="connsiteX7" fmla="*/ 240242 w 820563"/>
                <a:gd name="connsiteY7" fmla="*/ 7758 h 910257"/>
                <a:gd name="connsiteX8" fmla="*/ 201835 w 820563"/>
                <a:gd name="connsiteY8" fmla="*/ 11651 h 910257"/>
                <a:gd name="connsiteX9" fmla="*/ 181695 w 820563"/>
                <a:gd name="connsiteY9" fmla="*/ 29919 h 910257"/>
                <a:gd name="connsiteX10" fmla="*/ 173235 w 820563"/>
                <a:gd name="connsiteY10" fmla="*/ 38080 h 910257"/>
                <a:gd name="connsiteX11" fmla="*/ 156090 w 820563"/>
                <a:gd name="connsiteY11" fmla="*/ 45567 h 910257"/>
                <a:gd name="connsiteX12" fmla="*/ 143213 w 820563"/>
                <a:gd name="connsiteY12" fmla="*/ 50808 h 910257"/>
                <a:gd name="connsiteX13" fmla="*/ 137897 w 820563"/>
                <a:gd name="connsiteY13" fmla="*/ 56647 h 910257"/>
                <a:gd name="connsiteX14" fmla="*/ 124870 w 820563"/>
                <a:gd name="connsiteY14" fmla="*/ 68252 h 910257"/>
                <a:gd name="connsiteX15" fmla="*/ 119779 w 820563"/>
                <a:gd name="connsiteY15" fmla="*/ 64584 h 910257"/>
                <a:gd name="connsiteX16" fmla="*/ 119779 w 820563"/>
                <a:gd name="connsiteY16" fmla="*/ 64584 h 910257"/>
                <a:gd name="connsiteX17" fmla="*/ 107126 w 820563"/>
                <a:gd name="connsiteY17" fmla="*/ 64584 h 910257"/>
                <a:gd name="connsiteX18" fmla="*/ 93874 w 820563"/>
                <a:gd name="connsiteY18" fmla="*/ 83076 h 910257"/>
                <a:gd name="connsiteX19" fmla="*/ 58611 w 820563"/>
                <a:gd name="connsiteY19" fmla="*/ 97526 h 910257"/>
                <a:gd name="connsiteX20" fmla="*/ 54268 w 820563"/>
                <a:gd name="connsiteY20" fmla="*/ 95729 h 910257"/>
                <a:gd name="connsiteX21" fmla="*/ 49701 w 820563"/>
                <a:gd name="connsiteY21" fmla="*/ 88242 h 910257"/>
                <a:gd name="connsiteX22" fmla="*/ 5903 w 820563"/>
                <a:gd name="connsiteY22" fmla="*/ 85098 h 910257"/>
                <a:gd name="connsiteX23" fmla="*/ 65124 w 820563"/>
                <a:gd name="connsiteY23" fmla="*/ 183850 h 910257"/>
                <a:gd name="connsiteX24" fmla="*/ 65124 w 820563"/>
                <a:gd name="connsiteY24" fmla="*/ 188042 h 910257"/>
                <a:gd name="connsiteX25" fmla="*/ 50899 w 820563"/>
                <a:gd name="connsiteY25" fmla="*/ 214022 h 910257"/>
                <a:gd name="connsiteX26" fmla="*/ 45658 w 820563"/>
                <a:gd name="connsiteY26" fmla="*/ 259692 h 910257"/>
                <a:gd name="connsiteX27" fmla="*/ 37498 w 820563"/>
                <a:gd name="connsiteY27" fmla="*/ 265831 h 910257"/>
                <a:gd name="connsiteX28" fmla="*/ 45434 w 820563"/>
                <a:gd name="connsiteY28" fmla="*/ 274292 h 910257"/>
                <a:gd name="connsiteX29" fmla="*/ 45314 w 820563"/>
                <a:gd name="connsiteY29" fmla="*/ 279690 h 910257"/>
                <a:gd name="connsiteX30" fmla="*/ 43038 w 820563"/>
                <a:gd name="connsiteY30" fmla="*/ 280730 h 910257"/>
                <a:gd name="connsiteX31" fmla="*/ 51872 w 820563"/>
                <a:gd name="connsiteY31" fmla="*/ 301694 h 910257"/>
                <a:gd name="connsiteX32" fmla="*/ 51872 w 820563"/>
                <a:gd name="connsiteY32" fmla="*/ 305063 h 910257"/>
                <a:gd name="connsiteX33" fmla="*/ 49102 w 820563"/>
                <a:gd name="connsiteY33" fmla="*/ 306860 h 910257"/>
                <a:gd name="connsiteX34" fmla="*/ 43038 w 820563"/>
                <a:gd name="connsiteY34" fmla="*/ 307609 h 910257"/>
                <a:gd name="connsiteX35" fmla="*/ 43038 w 820563"/>
                <a:gd name="connsiteY35" fmla="*/ 314496 h 910257"/>
                <a:gd name="connsiteX36" fmla="*/ 41241 w 820563"/>
                <a:gd name="connsiteY36" fmla="*/ 317866 h 910257"/>
                <a:gd name="connsiteX37" fmla="*/ 26716 w 820563"/>
                <a:gd name="connsiteY37" fmla="*/ 329395 h 910257"/>
                <a:gd name="connsiteX38" fmla="*/ 25069 w 820563"/>
                <a:gd name="connsiteY38" fmla="*/ 340176 h 910257"/>
                <a:gd name="connsiteX39" fmla="*/ 21700 w 820563"/>
                <a:gd name="connsiteY39" fmla="*/ 343920 h 910257"/>
                <a:gd name="connsiteX40" fmla="*/ 17433 w 820563"/>
                <a:gd name="connsiteY40" fmla="*/ 345717 h 910257"/>
                <a:gd name="connsiteX41" fmla="*/ 18705 w 820563"/>
                <a:gd name="connsiteY41" fmla="*/ 357621 h 910257"/>
                <a:gd name="connsiteX42" fmla="*/ 31807 w 820563"/>
                <a:gd name="connsiteY42" fmla="*/ 372595 h 910257"/>
                <a:gd name="connsiteX43" fmla="*/ 31807 w 820563"/>
                <a:gd name="connsiteY43" fmla="*/ 377686 h 910257"/>
                <a:gd name="connsiteX44" fmla="*/ 13015 w 820563"/>
                <a:gd name="connsiteY44" fmla="*/ 400895 h 910257"/>
                <a:gd name="connsiteX45" fmla="*/ 14288 w 820563"/>
                <a:gd name="connsiteY45" fmla="*/ 406660 h 910257"/>
                <a:gd name="connsiteX46" fmla="*/ 21026 w 820563"/>
                <a:gd name="connsiteY46" fmla="*/ 432490 h 910257"/>
                <a:gd name="connsiteX47" fmla="*/ 30909 w 820563"/>
                <a:gd name="connsiteY47" fmla="*/ 437731 h 910257"/>
                <a:gd name="connsiteX48" fmla="*/ 35551 w 820563"/>
                <a:gd name="connsiteY48" fmla="*/ 434811 h 910257"/>
                <a:gd name="connsiteX49" fmla="*/ 41390 w 820563"/>
                <a:gd name="connsiteY49" fmla="*/ 436083 h 910257"/>
                <a:gd name="connsiteX50" fmla="*/ 53520 w 820563"/>
                <a:gd name="connsiteY50" fmla="*/ 448437 h 910257"/>
                <a:gd name="connsiteX51" fmla="*/ 54418 w 820563"/>
                <a:gd name="connsiteY51" fmla="*/ 451506 h 910257"/>
                <a:gd name="connsiteX52" fmla="*/ 52696 w 820563"/>
                <a:gd name="connsiteY52" fmla="*/ 454202 h 910257"/>
                <a:gd name="connsiteX53" fmla="*/ 43038 w 820563"/>
                <a:gd name="connsiteY53" fmla="*/ 459143 h 910257"/>
                <a:gd name="connsiteX54" fmla="*/ 40941 w 820563"/>
                <a:gd name="connsiteY54" fmla="*/ 459592 h 910257"/>
                <a:gd name="connsiteX55" fmla="*/ 41690 w 820563"/>
                <a:gd name="connsiteY55" fmla="*/ 474566 h 910257"/>
                <a:gd name="connsiteX56" fmla="*/ 38096 w 820563"/>
                <a:gd name="connsiteY56" fmla="*/ 478609 h 910257"/>
                <a:gd name="connsiteX57" fmla="*/ 28813 w 820563"/>
                <a:gd name="connsiteY57" fmla="*/ 479582 h 910257"/>
                <a:gd name="connsiteX58" fmla="*/ 19829 w 820563"/>
                <a:gd name="connsiteY58" fmla="*/ 495230 h 910257"/>
                <a:gd name="connsiteX59" fmla="*/ 14138 w 820563"/>
                <a:gd name="connsiteY59" fmla="*/ 504813 h 910257"/>
                <a:gd name="connsiteX60" fmla="*/ -87 w 820563"/>
                <a:gd name="connsiteY60" fmla="*/ 515519 h 910257"/>
                <a:gd name="connsiteX61" fmla="*/ 6202 w 820563"/>
                <a:gd name="connsiteY61" fmla="*/ 519638 h 910257"/>
                <a:gd name="connsiteX62" fmla="*/ 7924 w 820563"/>
                <a:gd name="connsiteY62" fmla="*/ 522258 h 910257"/>
                <a:gd name="connsiteX63" fmla="*/ 7924 w 820563"/>
                <a:gd name="connsiteY63" fmla="*/ 533638 h 910257"/>
                <a:gd name="connsiteX64" fmla="*/ 18331 w 820563"/>
                <a:gd name="connsiteY64" fmla="*/ 545917 h 910257"/>
                <a:gd name="connsiteX65" fmla="*/ 19230 w 820563"/>
                <a:gd name="connsiteY65" fmla="*/ 548462 h 910257"/>
                <a:gd name="connsiteX66" fmla="*/ 19230 w 820563"/>
                <a:gd name="connsiteY66" fmla="*/ 558794 h 910257"/>
                <a:gd name="connsiteX67" fmla="*/ 36449 w 820563"/>
                <a:gd name="connsiteY67" fmla="*/ 566281 h 910257"/>
                <a:gd name="connsiteX68" fmla="*/ 38770 w 820563"/>
                <a:gd name="connsiteY68" fmla="*/ 569276 h 910257"/>
                <a:gd name="connsiteX69" fmla="*/ 37423 w 820563"/>
                <a:gd name="connsiteY69" fmla="*/ 572794 h 910257"/>
                <a:gd name="connsiteX70" fmla="*/ 32107 w 820563"/>
                <a:gd name="connsiteY70" fmla="*/ 577137 h 910257"/>
                <a:gd name="connsiteX71" fmla="*/ 38845 w 820563"/>
                <a:gd name="connsiteY71" fmla="*/ 591662 h 910257"/>
                <a:gd name="connsiteX72" fmla="*/ 47755 w 820563"/>
                <a:gd name="connsiteY72" fmla="*/ 625128 h 910257"/>
                <a:gd name="connsiteX73" fmla="*/ 47155 w 820563"/>
                <a:gd name="connsiteY73" fmla="*/ 628722 h 910257"/>
                <a:gd name="connsiteX74" fmla="*/ 44535 w 820563"/>
                <a:gd name="connsiteY74" fmla="*/ 632165 h 910257"/>
                <a:gd name="connsiteX75" fmla="*/ 63028 w 820563"/>
                <a:gd name="connsiteY75" fmla="*/ 653428 h 910257"/>
                <a:gd name="connsiteX76" fmla="*/ 81596 w 820563"/>
                <a:gd name="connsiteY76" fmla="*/ 664434 h 910257"/>
                <a:gd name="connsiteX77" fmla="*/ 82943 w 820563"/>
                <a:gd name="connsiteY77" fmla="*/ 667204 h 910257"/>
                <a:gd name="connsiteX78" fmla="*/ 81820 w 820563"/>
                <a:gd name="connsiteY78" fmla="*/ 670049 h 910257"/>
                <a:gd name="connsiteX79" fmla="*/ 62653 w 820563"/>
                <a:gd name="connsiteY79" fmla="*/ 689365 h 910257"/>
                <a:gd name="connsiteX80" fmla="*/ 73060 w 820563"/>
                <a:gd name="connsiteY80" fmla="*/ 696852 h 910257"/>
                <a:gd name="connsiteX81" fmla="*/ 74333 w 820563"/>
                <a:gd name="connsiteY81" fmla="*/ 701494 h 910257"/>
                <a:gd name="connsiteX82" fmla="*/ 70814 w 820563"/>
                <a:gd name="connsiteY82" fmla="*/ 709655 h 910257"/>
                <a:gd name="connsiteX83" fmla="*/ 68718 w 820563"/>
                <a:gd name="connsiteY83" fmla="*/ 711676 h 910257"/>
                <a:gd name="connsiteX84" fmla="*/ 58985 w 820563"/>
                <a:gd name="connsiteY84" fmla="*/ 715719 h 910257"/>
                <a:gd name="connsiteX85" fmla="*/ 65199 w 820563"/>
                <a:gd name="connsiteY85" fmla="*/ 730693 h 910257"/>
                <a:gd name="connsiteX86" fmla="*/ 65199 w 820563"/>
                <a:gd name="connsiteY86" fmla="*/ 734287 h 910257"/>
                <a:gd name="connsiteX87" fmla="*/ 61979 w 820563"/>
                <a:gd name="connsiteY87" fmla="*/ 736009 h 910257"/>
                <a:gd name="connsiteX88" fmla="*/ 58985 w 820563"/>
                <a:gd name="connsiteY88" fmla="*/ 736009 h 910257"/>
                <a:gd name="connsiteX89" fmla="*/ 59509 w 820563"/>
                <a:gd name="connsiteY89" fmla="*/ 737581 h 910257"/>
                <a:gd name="connsiteX90" fmla="*/ 81221 w 820563"/>
                <a:gd name="connsiteY90" fmla="*/ 748512 h 910257"/>
                <a:gd name="connsiteX91" fmla="*/ 83317 w 820563"/>
                <a:gd name="connsiteY91" fmla="*/ 751657 h 910257"/>
                <a:gd name="connsiteX92" fmla="*/ 81670 w 820563"/>
                <a:gd name="connsiteY92" fmla="*/ 755100 h 910257"/>
                <a:gd name="connsiteX93" fmla="*/ 72686 w 820563"/>
                <a:gd name="connsiteY93" fmla="*/ 762138 h 910257"/>
                <a:gd name="connsiteX94" fmla="*/ 73659 w 820563"/>
                <a:gd name="connsiteY94" fmla="*/ 769625 h 910257"/>
                <a:gd name="connsiteX95" fmla="*/ 75231 w 820563"/>
                <a:gd name="connsiteY95" fmla="*/ 769625 h 910257"/>
                <a:gd name="connsiteX96" fmla="*/ 78226 w 820563"/>
                <a:gd name="connsiteY96" fmla="*/ 770973 h 910257"/>
                <a:gd name="connsiteX97" fmla="*/ 99339 w 820563"/>
                <a:gd name="connsiteY97" fmla="*/ 799273 h 910257"/>
                <a:gd name="connsiteX98" fmla="*/ 99339 w 820563"/>
                <a:gd name="connsiteY98" fmla="*/ 825477 h 910257"/>
                <a:gd name="connsiteX99" fmla="*/ 105329 w 820563"/>
                <a:gd name="connsiteY99" fmla="*/ 832216 h 910257"/>
                <a:gd name="connsiteX100" fmla="*/ 105329 w 820563"/>
                <a:gd name="connsiteY100" fmla="*/ 838205 h 910257"/>
                <a:gd name="connsiteX101" fmla="*/ 105329 w 820563"/>
                <a:gd name="connsiteY101" fmla="*/ 845692 h 910257"/>
                <a:gd name="connsiteX102" fmla="*/ 112292 w 820563"/>
                <a:gd name="connsiteY102" fmla="*/ 853179 h 910257"/>
                <a:gd name="connsiteX103" fmla="*/ 113714 w 820563"/>
                <a:gd name="connsiteY103" fmla="*/ 856099 h 910257"/>
                <a:gd name="connsiteX104" fmla="*/ 113714 w 820563"/>
                <a:gd name="connsiteY104" fmla="*/ 876239 h 910257"/>
                <a:gd name="connsiteX105" fmla="*/ 121201 w 820563"/>
                <a:gd name="connsiteY105" fmla="*/ 888966 h 910257"/>
                <a:gd name="connsiteX106" fmla="*/ 120527 w 820563"/>
                <a:gd name="connsiteY106" fmla="*/ 893608 h 910257"/>
                <a:gd name="connsiteX107" fmla="*/ 116784 w 820563"/>
                <a:gd name="connsiteY107" fmla="*/ 897277 h 910257"/>
                <a:gd name="connsiteX108" fmla="*/ 120602 w 820563"/>
                <a:gd name="connsiteY108" fmla="*/ 906486 h 910257"/>
                <a:gd name="connsiteX109" fmla="*/ 144410 w 820563"/>
                <a:gd name="connsiteY109" fmla="*/ 910154 h 910257"/>
                <a:gd name="connsiteX110" fmla="*/ 160732 w 820563"/>
                <a:gd name="connsiteY110" fmla="*/ 907010 h 910257"/>
                <a:gd name="connsiteX111" fmla="*/ 172112 w 820563"/>
                <a:gd name="connsiteY111" fmla="*/ 895704 h 910257"/>
                <a:gd name="connsiteX112" fmla="*/ 172112 w 820563"/>
                <a:gd name="connsiteY112" fmla="*/ 889490 h 910257"/>
                <a:gd name="connsiteX113" fmla="*/ 174283 w 820563"/>
                <a:gd name="connsiteY113" fmla="*/ 886046 h 910257"/>
                <a:gd name="connsiteX114" fmla="*/ 185663 w 820563"/>
                <a:gd name="connsiteY114" fmla="*/ 880806 h 910257"/>
                <a:gd name="connsiteX115" fmla="*/ 193824 w 820563"/>
                <a:gd name="connsiteY115" fmla="*/ 864484 h 910257"/>
                <a:gd name="connsiteX116" fmla="*/ 198241 w 820563"/>
                <a:gd name="connsiteY116" fmla="*/ 863436 h 910257"/>
                <a:gd name="connsiteX117" fmla="*/ 216958 w 820563"/>
                <a:gd name="connsiteY117" fmla="*/ 857896 h 910257"/>
                <a:gd name="connsiteX118" fmla="*/ 224445 w 820563"/>
                <a:gd name="connsiteY118" fmla="*/ 845168 h 910257"/>
                <a:gd name="connsiteX119" fmla="*/ 225119 w 820563"/>
                <a:gd name="connsiteY119" fmla="*/ 832066 h 910257"/>
                <a:gd name="connsiteX120" fmla="*/ 228488 w 820563"/>
                <a:gd name="connsiteY120" fmla="*/ 830419 h 910257"/>
                <a:gd name="connsiteX121" fmla="*/ 256714 w 820563"/>
                <a:gd name="connsiteY121" fmla="*/ 847639 h 910257"/>
                <a:gd name="connsiteX122" fmla="*/ 259859 w 820563"/>
                <a:gd name="connsiteY122" fmla="*/ 851681 h 910257"/>
                <a:gd name="connsiteX123" fmla="*/ 318256 w 820563"/>
                <a:gd name="connsiteY123" fmla="*/ 854302 h 910257"/>
                <a:gd name="connsiteX124" fmla="*/ 319454 w 820563"/>
                <a:gd name="connsiteY124" fmla="*/ 854302 h 910257"/>
                <a:gd name="connsiteX125" fmla="*/ 344685 w 820563"/>
                <a:gd name="connsiteY125" fmla="*/ 864259 h 910257"/>
                <a:gd name="connsiteX126" fmla="*/ 347081 w 820563"/>
                <a:gd name="connsiteY126" fmla="*/ 867853 h 910257"/>
                <a:gd name="connsiteX127" fmla="*/ 347081 w 820563"/>
                <a:gd name="connsiteY127" fmla="*/ 878709 h 910257"/>
                <a:gd name="connsiteX128" fmla="*/ 355766 w 820563"/>
                <a:gd name="connsiteY128" fmla="*/ 887169 h 910257"/>
                <a:gd name="connsiteX129" fmla="*/ 356364 w 820563"/>
                <a:gd name="connsiteY129" fmla="*/ 891886 h 910257"/>
                <a:gd name="connsiteX130" fmla="*/ 353519 w 820563"/>
                <a:gd name="connsiteY130" fmla="*/ 896528 h 910257"/>
                <a:gd name="connsiteX131" fmla="*/ 358835 w 820563"/>
                <a:gd name="connsiteY131" fmla="*/ 904015 h 910257"/>
                <a:gd name="connsiteX132" fmla="*/ 362654 w 820563"/>
                <a:gd name="connsiteY132" fmla="*/ 884848 h 910257"/>
                <a:gd name="connsiteX133" fmla="*/ 382643 w 820563"/>
                <a:gd name="connsiteY133" fmla="*/ 847863 h 910257"/>
                <a:gd name="connsiteX134" fmla="*/ 387136 w 820563"/>
                <a:gd name="connsiteY134" fmla="*/ 846216 h 910257"/>
                <a:gd name="connsiteX135" fmla="*/ 394623 w 820563"/>
                <a:gd name="connsiteY135" fmla="*/ 848686 h 910257"/>
                <a:gd name="connsiteX136" fmla="*/ 394623 w 820563"/>
                <a:gd name="connsiteY136" fmla="*/ 848013 h 910257"/>
                <a:gd name="connsiteX137" fmla="*/ 400911 w 820563"/>
                <a:gd name="connsiteY137" fmla="*/ 845393 h 910257"/>
                <a:gd name="connsiteX138" fmla="*/ 462005 w 820563"/>
                <a:gd name="connsiteY138" fmla="*/ 846066 h 910257"/>
                <a:gd name="connsiteX139" fmla="*/ 465823 w 820563"/>
                <a:gd name="connsiteY139" fmla="*/ 849885 h 910257"/>
                <a:gd name="connsiteX140" fmla="*/ 465823 w 820563"/>
                <a:gd name="connsiteY140" fmla="*/ 858345 h 910257"/>
                <a:gd name="connsiteX141" fmla="*/ 471663 w 820563"/>
                <a:gd name="connsiteY141" fmla="*/ 861040 h 910257"/>
                <a:gd name="connsiteX142" fmla="*/ 495471 w 820563"/>
                <a:gd name="connsiteY142" fmla="*/ 788193 h 910257"/>
                <a:gd name="connsiteX143" fmla="*/ 495995 w 820563"/>
                <a:gd name="connsiteY143" fmla="*/ 758245 h 910257"/>
                <a:gd name="connsiteX144" fmla="*/ 495247 w 820563"/>
                <a:gd name="connsiteY144" fmla="*/ 747015 h 910257"/>
                <a:gd name="connsiteX145" fmla="*/ 511343 w 820563"/>
                <a:gd name="connsiteY145" fmla="*/ 722158 h 910257"/>
                <a:gd name="connsiteX146" fmla="*/ 517408 w 820563"/>
                <a:gd name="connsiteY146" fmla="*/ 714671 h 910257"/>
                <a:gd name="connsiteX147" fmla="*/ 533280 w 820563"/>
                <a:gd name="connsiteY147" fmla="*/ 677985 h 910257"/>
                <a:gd name="connsiteX148" fmla="*/ 536574 w 820563"/>
                <a:gd name="connsiteY148" fmla="*/ 675515 h 910257"/>
                <a:gd name="connsiteX149" fmla="*/ 593026 w 820563"/>
                <a:gd name="connsiteY149" fmla="*/ 670498 h 910257"/>
                <a:gd name="connsiteX150" fmla="*/ 634503 w 820563"/>
                <a:gd name="connsiteY150" fmla="*/ 659268 h 910257"/>
                <a:gd name="connsiteX151" fmla="*/ 651798 w 820563"/>
                <a:gd name="connsiteY151" fmla="*/ 654252 h 910257"/>
                <a:gd name="connsiteX152" fmla="*/ 720527 w 820563"/>
                <a:gd name="connsiteY152" fmla="*/ 654252 h 910257"/>
                <a:gd name="connsiteX153" fmla="*/ 783417 w 820563"/>
                <a:gd name="connsiteY153" fmla="*/ 695355 h 910257"/>
                <a:gd name="connsiteX154" fmla="*/ 782668 w 820563"/>
                <a:gd name="connsiteY154" fmla="*/ 703665 h 910257"/>
                <a:gd name="connsiteX155" fmla="*/ 781471 w 820563"/>
                <a:gd name="connsiteY155" fmla="*/ 706660 h 910257"/>
                <a:gd name="connsiteX156" fmla="*/ 783867 w 820563"/>
                <a:gd name="connsiteY156" fmla="*/ 711527 h 910257"/>
                <a:gd name="connsiteX157" fmla="*/ 795845 w 820563"/>
                <a:gd name="connsiteY157" fmla="*/ 703291 h 910257"/>
                <a:gd name="connsiteX158" fmla="*/ 781770 w 820563"/>
                <a:gd name="connsiteY158" fmla="*/ 692435 h 910257"/>
                <a:gd name="connsiteX159" fmla="*/ 780647 w 820563"/>
                <a:gd name="connsiteY159" fmla="*/ 687793 h 910257"/>
                <a:gd name="connsiteX160" fmla="*/ 803108 w 820563"/>
                <a:gd name="connsiteY160" fmla="*/ 637781 h 910257"/>
                <a:gd name="connsiteX161" fmla="*/ 806627 w 820563"/>
                <a:gd name="connsiteY161" fmla="*/ 635535 h 910257"/>
                <a:gd name="connsiteX162" fmla="*/ 807151 w 820563"/>
                <a:gd name="connsiteY162" fmla="*/ 635535 h 910257"/>
                <a:gd name="connsiteX163" fmla="*/ 805279 w 820563"/>
                <a:gd name="connsiteY163" fmla="*/ 630069 h 910257"/>
                <a:gd name="connsiteX164" fmla="*/ 814787 w 820563"/>
                <a:gd name="connsiteY164" fmla="*/ 593383 h 910257"/>
                <a:gd name="connsiteX165" fmla="*/ 817408 w 820563"/>
                <a:gd name="connsiteY165" fmla="*/ 585896 h 910257"/>
                <a:gd name="connsiteX166" fmla="*/ 820477 w 820563"/>
                <a:gd name="connsiteY166" fmla="*/ 581030 h 910257"/>
                <a:gd name="connsiteX167" fmla="*/ 813814 w 820563"/>
                <a:gd name="connsiteY167" fmla="*/ 569874 h 910257"/>
                <a:gd name="connsiteX168" fmla="*/ 808873 w 820563"/>
                <a:gd name="connsiteY168" fmla="*/ 560591 h 910257"/>
                <a:gd name="connsiteX169" fmla="*/ 805653 w 820563"/>
                <a:gd name="connsiteY169" fmla="*/ 538879 h 910257"/>
                <a:gd name="connsiteX170" fmla="*/ 799364 w 820563"/>
                <a:gd name="connsiteY170" fmla="*/ 533563 h 910257"/>
                <a:gd name="connsiteX171" fmla="*/ 790754 w 820563"/>
                <a:gd name="connsiteY171" fmla="*/ 536707 h 910257"/>
                <a:gd name="connsiteX172" fmla="*/ 765299 w 820563"/>
                <a:gd name="connsiteY172" fmla="*/ 514247 h 910257"/>
                <a:gd name="connsiteX173" fmla="*/ 764700 w 820563"/>
                <a:gd name="connsiteY173" fmla="*/ 513348 h 910257"/>
                <a:gd name="connsiteX174" fmla="*/ 759759 w 820563"/>
                <a:gd name="connsiteY174" fmla="*/ 503016 h 910257"/>
                <a:gd name="connsiteX175" fmla="*/ 753994 w 820563"/>
                <a:gd name="connsiteY175" fmla="*/ 487518 h 910257"/>
                <a:gd name="connsiteX176" fmla="*/ 754667 w 820563"/>
                <a:gd name="connsiteY176" fmla="*/ 483925 h 910257"/>
                <a:gd name="connsiteX177" fmla="*/ 757288 w 820563"/>
                <a:gd name="connsiteY177" fmla="*/ 479582 h 910257"/>
                <a:gd name="connsiteX178" fmla="*/ 757288 w 820563"/>
                <a:gd name="connsiteY178" fmla="*/ 468203 h 910257"/>
                <a:gd name="connsiteX179" fmla="*/ 764251 w 820563"/>
                <a:gd name="connsiteY179" fmla="*/ 458619 h 910257"/>
                <a:gd name="connsiteX180" fmla="*/ 764251 w 820563"/>
                <a:gd name="connsiteY180" fmla="*/ 452780 h 910257"/>
                <a:gd name="connsiteX181" fmla="*/ 640567 w 820563"/>
                <a:gd name="connsiteY181" fmla="*/ 448212 h 910257"/>
                <a:gd name="connsiteX182" fmla="*/ 636899 w 820563"/>
                <a:gd name="connsiteY182" fmla="*/ 444319 h 910257"/>
                <a:gd name="connsiteX183" fmla="*/ 636899 w 820563"/>
                <a:gd name="connsiteY183" fmla="*/ 394082 h 910257"/>
                <a:gd name="connsiteX184" fmla="*/ 613390 w 820563"/>
                <a:gd name="connsiteY184" fmla="*/ 367204 h 910257"/>
                <a:gd name="connsiteX185" fmla="*/ 613734 w 820563"/>
                <a:gd name="connsiteY185" fmla="*/ 361814 h 910257"/>
                <a:gd name="connsiteX186" fmla="*/ 615636 w 820563"/>
                <a:gd name="connsiteY186" fmla="*/ 360915 h 910257"/>
                <a:gd name="connsiteX187" fmla="*/ 632032 w 820563"/>
                <a:gd name="connsiteY187" fmla="*/ 358070 h 910257"/>
                <a:gd name="connsiteX188" fmla="*/ 632032 w 820563"/>
                <a:gd name="connsiteY188" fmla="*/ 331192 h 910257"/>
                <a:gd name="connsiteX189" fmla="*/ 619005 w 820563"/>
                <a:gd name="connsiteY189" fmla="*/ 297801 h 910257"/>
                <a:gd name="connsiteX190" fmla="*/ 619005 w 820563"/>
                <a:gd name="connsiteY190" fmla="*/ 294806 h 910257"/>
                <a:gd name="connsiteX191" fmla="*/ 622898 w 820563"/>
                <a:gd name="connsiteY191" fmla="*/ 286121 h 910257"/>
                <a:gd name="connsiteX192" fmla="*/ 620278 w 820563"/>
                <a:gd name="connsiteY192" fmla="*/ 283201 h 910257"/>
                <a:gd name="connsiteX193" fmla="*/ 619379 w 820563"/>
                <a:gd name="connsiteY193" fmla="*/ 280655 h 910257"/>
                <a:gd name="connsiteX194" fmla="*/ 619379 w 820563"/>
                <a:gd name="connsiteY194" fmla="*/ 274292 h 910257"/>
                <a:gd name="connsiteX195" fmla="*/ 609272 w 820563"/>
                <a:gd name="connsiteY195" fmla="*/ 273693 h 910257"/>
                <a:gd name="connsiteX196" fmla="*/ 580073 w 820563"/>
                <a:gd name="connsiteY196" fmla="*/ 257895 h 910257"/>
                <a:gd name="connsiteX197" fmla="*/ 527665 w 820563"/>
                <a:gd name="connsiteY197" fmla="*/ 259692 h 910257"/>
                <a:gd name="connsiteX198" fmla="*/ 524445 w 820563"/>
                <a:gd name="connsiteY198" fmla="*/ 258120 h 910257"/>
                <a:gd name="connsiteX199" fmla="*/ 504380 w 820563"/>
                <a:gd name="connsiteY199" fmla="*/ 231167 h 910257"/>
                <a:gd name="connsiteX200" fmla="*/ 488883 w 820563"/>
                <a:gd name="connsiteY200" fmla="*/ 233114 h 910257"/>
                <a:gd name="connsiteX201" fmla="*/ 486037 w 820563"/>
                <a:gd name="connsiteY201" fmla="*/ 232365 h 910257"/>
                <a:gd name="connsiteX202" fmla="*/ 472786 w 820563"/>
                <a:gd name="connsiteY202" fmla="*/ 221883 h 910257"/>
                <a:gd name="connsiteX203" fmla="*/ 465299 w 820563"/>
                <a:gd name="connsiteY203" fmla="*/ 223755 h 910257"/>
                <a:gd name="connsiteX204" fmla="*/ 461705 w 820563"/>
                <a:gd name="connsiteY204" fmla="*/ 222782 h 910257"/>
                <a:gd name="connsiteX205" fmla="*/ 436998 w 820563"/>
                <a:gd name="connsiteY205" fmla="*/ 199423 h 910257"/>
                <a:gd name="connsiteX206" fmla="*/ 435426 w 820563"/>
                <a:gd name="connsiteY206" fmla="*/ 200995 h 910257"/>
                <a:gd name="connsiteX207" fmla="*/ 431683 w 820563"/>
                <a:gd name="connsiteY207" fmla="*/ 201669 h 910257"/>
                <a:gd name="connsiteX208" fmla="*/ 425693 w 820563"/>
                <a:gd name="connsiteY208" fmla="*/ 201669 h 910257"/>
                <a:gd name="connsiteX209" fmla="*/ 422773 w 820563"/>
                <a:gd name="connsiteY209" fmla="*/ 201669 h 910257"/>
                <a:gd name="connsiteX210" fmla="*/ 415960 w 820563"/>
                <a:gd name="connsiteY210" fmla="*/ 194182 h 910257"/>
                <a:gd name="connsiteX211" fmla="*/ 414238 w 820563"/>
                <a:gd name="connsiteY211" fmla="*/ 189839 h 910257"/>
                <a:gd name="connsiteX212" fmla="*/ 399265 w 820563"/>
                <a:gd name="connsiteY212" fmla="*/ 185048 h 910257"/>
                <a:gd name="connsiteX213" fmla="*/ 395820 w 820563"/>
                <a:gd name="connsiteY213" fmla="*/ 184224 h 910257"/>
                <a:gd name="connsiteX214" fmla="*/ 383617 w 820563"/>
                <a:gd name="connsiteY214" fmla="*/ 191262 h 910257"/>
                <a:gd name="connsiteX215" fmla="*/ 380547 w 820563"/>
                <a:gd name="connsiteY215" fmla="*/ 191861 h 910257"/>
                <a:gd name="connsiteX216" fmla="*/ 345509 w 820563"/>
                <a:gd name="connsiteY216" fmla="*/ 181155 h 910257"/>
                <a:gd name="connsiteX217" fmla="*/ 340642 w 820563"/>
                <a:gd name="connsiteY217" fmla="*/ 170598 h 910257"/>
                <a:gd name="connsiteX218" fmla="*/ 329636 w 820563"/>
                <a:gd name="connsiteY218" fmla="*/ 167753 h 910257"/>
                <a:gd name="connsiteX219" fmla="*/ 326717 w 820563"/>
                <a:gd name="connsiteY219" fmla="*/ 164085 h 910257"/>
                <a:gd name="connsiteX220" fmla="*/ 324994 w 820563"/>
                <a:gd name="connsiteY220" fmla="*/ 163036 h 910257"/>
                <a:gd name="connsiteX221" fmla="*/ 321176 w 820563"/>
                <a:gd name="connsiteY221" fmla="*/ 164085 h 910257"/>
                <a:gd name="connsiteX222" fmla="*/ 318331 w 820563"/>
                <a:gd name="connsiteY222" fmla="*/ 160416 h 910257"/>
                <a:gd name="connsiteX223" fmla="*/ 318331 w 820563"/>
                <a:gd name="connsiteY223" fmla="*/ 153753 h 910257"/>
                <a:gd name="connsiteX224" fmla="*/ 309721 w 820563"/>
                <a:gd name="connsiteY224" fmla="*/ 153753 h 910257"/>
                <a:gd name="connsiteX225" fmla="*/ 305978 w 820563"/>
                <a:gd name="connsiteY225" fmla="*/ 150758 h 910257"/>
                <a:gd name="connsiteX226" fmla="*/ 303058 w 820563"/>
                <a:gd name="connsiteY226" fmla="*/ 137656 h 910257"/>
                <a:gd name="connsiteX227" fmla="*/ 303058 w 820563"/>
                <a:gd name="connsiteY227" fmla="*/ 137656 h 910257"/>
                <a:gd name="connsiteX228" fmla="*/ 298790 w 820563"/>
                <a:gd name="connsiteY228" fmla="*/ 137656 h 910257"/>
                <a:gd name="connsiteX229" fmla="*/ 292876 w 820563"/>
                <a:gd name="connsiteY229" fmla="*/ 133463 h 910257"/>
                <a:gd name="connsiteX230" fmla="*/ 291154 w 820563"/>
                <a:gd name="connsiteY230" fmla="*/ 120436 h 910257"/>
                <a:gd name="connsiteX231" fmla="*/ 287560 w 820563"/>
                <a:gd name="connsiteY231" fmla="*/ 117292 h 910257"/>
                <a:gd name="connsiteX232" fmla="*/ 284265 w 820563"/>
                <a:gd name="connsiteY232" fmla="*/ 96403 h 910257"/>
                <a:gd name="connsiteX233" fmla="*/ 290705 w 820563"/>
                <a:gd name="connsiteY233" fmla="*/ 78509 h 910257"/>
                <a:gd name="connsiteX234" fmla="*/ 287710 w 820563"/>
                <a:gd name="connsiteY234" fmla="*/ 76039 h 910257"/>
                <a:gd name="connsiteX235" fmla="*/ 279624 w 820563"/>
                <a:gd name="connsiteY235" fmla="*/ 47513 h 910257"/>
                <a:gd name="connsiteX236" fmla="*/ 280148 w 820563"/>
                <a:gd name="connsiteY236" fmla="*/ 45043 h 91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820563" h="910257">
                  <a:moveTo>
                    <a:pt x="287934" y="32315"/>
                  </a:moveTo>
                  <a:lnTo>
                    <a:pt x="287934" y="6036"/>
                  </a:lnTo>
                  <a:lnTo>
                    <a:pt x="281046" y="-103"/>
                  </a:lnTo>
                  <a:lnTo>
                    <a:pt x="274757" y="8058"/>
                  </a:lnTo>
                  <a:cubicBezTo>
                    <a:pt x="273499" y="9547"/>
                    <a:pt x="271358" y="9922"/>
                    <a:pt x="269666" y="8956"/>
                  </a:cubicBezTo>
                  <a:lnTo>
                    <a:pt x="260083" y="3041"/>
                  </a:lnTo>
                  <a:cubicBezTo>
                    <a:pt x="258848" y="4606"/>
                    <a:pt x="257141" y="5737"/>
                    <a:pt x="255216" y="6261"/>
                  </a:cubicBezTo>
                  <a:lnTo>
                    <a:pt x="240242" y="7758"/>
                  </a:lnTo>
                  <a:cubicBezTo>
                    <a:pt x="227290" y="8881"/>
                    <a:pt x="205579" y="10828"/>
                    <a:pt x="201835" y="11651"/>
                  </a:cubicBezTo>
                  <a:cubicBezTo>
                    <a:pt x="194483" y="16997"/>
                    <a:pt x="187730" y="23121"/>
                    <a:pt x="181695" y="29919"/>
                  </a:cubicBezTo>
                  <a:cubicBezTo>
                    <a:pt x="179037" y="32802"/>
                    <a:pt x="176207" y="35527"/>
                    <a:pt x="173235" y="38080"/>
                  </a:cubicBezTo>
                  <a:cubicBezTo>
                    <a:pt x="167687" y="40948"/>
                    <a:pt x="161959" y="43448"/>
                    <a:pt x="156090" y="45567"/>
                  </a:cubicBezTo>
                  <a:cubicBezTo>
                    <a:pt x="151149" y="47439"/>
                    <a:pt x="144410" y="50059"/>
                    <a:pt x="143213" y="50808"/>
                  </a:cubicBezTo>
                  <a:lnTo>
                    <a:pt x="137897" y="56647"/>
                  </a:lnTo>
                  <a:cubicBezTo>
                    <a:pt x="128389" y="67204"/>
                    <a:pt x="127190" y="68252"/>
                    <a:pt x="124870" y="68252"/>
                  </a:cubicBezTo>
                  <a:cubicBezTo>
                    <a:pt x="122631" y="68058"/>
                    <a:pt x="120677" y="66650"/>
                    <a:pt x="119779" y="64584"/>
                  </a:cubicBezTo>
                  <a:lnTo>
                    <a:pt x="119779" y="64584"/>
                  </a:lnTo>
                  <a:lnTo>
                    <a:pt x="107126" y="64584"/>
                  </a:lnTo>
                  <a:cubicBezTo>
                    <a:pt x="103232" y="69750"/>
                    <a:pt x="95596" y="79932"/>
                    <a:pt x="93874" y="83076"/>
                  </a:cubicBezTo>
                  <a:cubicBezTo>
                    <a:pt x="91179" y="87868"/>
                    <a:pt x="73210" y="93633"/>
                    <a:pt x="58611" y="97526"/>
                  </a:cubicBezTo>
                  <a:cubicBezTo>
                    <a:pt x="56926" y="97968"/>
                    <a:pt x="55151" y="97234"/>
                    <a:pt x="54268" y="95729"/>
                  </a:cubicBezTo>
                  <a:lnTo>
                    <a:pt x="49701" y="88242"/>
                  </a:lnTo>
                  <a:cubicBezTo>
                    <a:pt x="44235" y="87718"/>
                    <a:pt x="27241" y="86221"/>
                    <a:pt x="5903" y="85098"/>
                  </a:cubicBezTo>
                  <a:lnTo>
                    <a:pt x="65124" y="183850"/>
                  </a:lnTo>
                  <a:cubicBezTo>
                    <a:pt x="65940" y="185130"/>
                    <a:pt x="65940" y="186763"/>
                    <a:pt x="65124" y="188042"/>
                  </a:cubicBezTo>
                  <a:cubicBezTo>
                    <a:pt x="58932" y="195821"/>
                    <a:pt x="54118" y="204611"/>
                    <a:pt x="50899" y="214022"/>
                  </a:cubicBezTo>
                  <a:cubicBezTo>
                    <a:pt x="50899" y="217017"/>
                    <a:pt x="49551" y="253328"/>
                    <a:pt x="45658" y="259692"/>
                  </a:cubicBezTo>
                  <a:cubicBezTo>
                    <a:pt x="43614" y="262508"/>
                    <a:pt x="40769" y="264641"/>
                    <a:pt x="37498" y="265831"/>
                  </a:cubicBezTo>
                  <a:lnTo>
                    <a:pt x="45434" y="274292"/>
                  </a:lnTo>
                  <a:cubicBezTo>
                    <a:pt x="46894" y="275819"/>
                    <a:pt x="46834" y="278230"/>
                    <a:pt x="45314" y="279690"/>
                  </a:cubicBezTo>
                  <a:cubicBezTo>
                    <a:pt x="44692" y="280281"/>
                    <a:pt x="43891" y="280648"/>
                    <a:pt x="43038" y="280730"/>
                  </a:cubicBezTo>
                  <a:cubicBezTo>
                    <a:pt x="46781" y="288217"/>
                    <a:pt x="51648" y="301095"/>
                    <a:pt x="51872" y="301694"/>
                  </a:cubicBezTo>
                  <a:cubicBezTo>
                    <a:pt x="52352" y="302764"/>
                    <a:pt x="52352" y="303992"/>
                    <a:pt x="51872" y="305063"/>
                  </a:cubicBezTo>
                  <a:cubicBezTo>
                    <a:pt x="51259" y="306044"/>
                    <a:pt x="50248" y="306702"/>
                    <a:pt x="49102" y="306860"/>
                  </a:cubicBezTo>
                  <a:lnTo>
                    <a:pt x="43038" y="307609"/>
                  </a:lnTo>
                  <a:lnTo>
                    <a:pt x="43038" y="314496"/>
                  </a:lnTo>
                  <a:cubicBezTo>
                    <a:pt x="43098" y="315866"/>
                    <a:pt x="42409" y="317154"/>
                    <a:pt x="41241" y="317866"/>
                  </a:cubicBezTo>
                  <a:cubicBezTo>
                    <a:pt x="35873" y="320995"/>
                    <a:pt x="30976" y="324873"/>
                    <a:pt x="26716" y="329395"/>
                  </a:cubicBezTo>
                  <a:cubicBezTo>
                    <a:pt x="25735" y="332906"/>
                    <a:pt x="25181" y="336530"/>
                    <a:pt x="25069" y="340176"/>
                  </a:cubicBezTo>
                  <a:cubicBezTo>
                    <a:pt x="25047" y="342093"/>
                    <a:pt x="23602" y="343695"/>
                    <a:pt x="21700" y="343920"/>
                  </a:cubicBezTo>
                  <a:cubicBezTo>
                    <a:pt x="20120" y="344055"/>
                    <a:pt x="18630" y="344683"/>
                    <a:pt x="17433" y="345717"/>
                  </a:cubicBezTo>
                  <a:cubicBezTo>
                    <a:pt x="17290" y="349722"/>
                    <a:pt x="17717" y="353735"/>
                    <a:pt x="18705" y="357621"/>
                  </a:cubicBezTo>
                  <a:lnTo>
                    <a:pt x="31807" y="372595"/>
                  </a:lnTo>
                  <a:cubicBezTo>
                    <a:pt x="33043" y="374070"/>
                    <a:pt x="33043" y="376211"/>
                    <a:pt x="31807" y="377686"/>
                  </a:cubicBezTo>
                  <a:cubicBezTo>
                    <a:pt x="24321" y="386670"/>
                    <a:pt x="15186" y="397526"/>
                    <a:pt x="13015" y="400895"/>
                  </a:cubicBezTo>
                  <a:cubicBezTo>
                    <a:pt x="13015" y="401943"/>
                    <a:pt x="13689" y="403666"/>
                    <a:pt x="14288" y="406660"/>
                  </a:cubicBezTo>
                  <a:cubicBezTo>
                    <a:pt x="15958" y="415412"/>
                    <a:pt x="18204" y="424037"/>
                    <a:pt x="21026" y="432490"/>
                  </a:cubicBezTo>
                  <a:cubicBezTo>
                    <a:pt x="24126" y="434586"/>
                    <a:pt x="27435" y="436338"/>
                    <a:pt x="30909" y="437731"/>
                  </a:cubicBezTo>
                  <a:cubicBezTo>
                    <a:pt x="32129" y="436316"/>
                    <a:pt x="33746" y="435298"/>
                    <a:pt x="35551" y="434811"/>
                  </a:cubicBezTo>
                  <a:cubicBezTo>
                    <a:pt x="37587" y="434406"/>
                    <a:pt x="39706" y="434871"/>
                    <a:pt x="41390" y="436083"/>
                  </a:cubicBezTo>
                  <a:cubicBezTo>
                    <a:pt x="45733" y="439902"/>
                    <a:pt x="49783" y="444027"/>
                    <a:pt x="53520" y="448437"/>
                  </a:cubicBezTo>
                  <a:cubicBezTo>
                    <a:pt x="54261" y="449276"/>
                    <a:pt x="54590" y="450398"/>
                    <a:pt x="54418" y="451506"/>
                  </a:cubicBezTo>
                  <a:cubicBezTo>
                    <a:pt x="54283" y="452622"/>
                    <a:pt x="53654" y="453610"/>
                    <a:pt x="52696" y="454202"/>
                  </a:cubicBezTo>
                  <a:cubicBezTo>
                    <a:pt x="49693" y="456246"/>
                    <a:pt x="46452" y="457908"/>
                    <a:pt x="43038" y="459143"/>
                  </a:cubicBezTo>
                  <a:lnTo>
                    <a:pt x="40941" y="459592"/>
                  </a:lnTo>
                  <a:lnTo>
                    <a:pt x="41690" y="474566"/>
                  </a:lnTo>
                  <a:cubicBezTo>
                    <a:pt x="41780" y="476663"/>
                    <a:pt x="40185" y="478452"/>
                    <a:pt x="38096" y="478609"/>
                  </a:cubicBezTo>
                  <a:cubicBezTo>
                    <a:pt x="35476" y="478609"/>
                    <a:pt x="31059" y="479208"/>
                    <a:pt x="28813" y="479582"/>
                  </a:cubicBezTo>
                  <a:cubicBezTo>
                    <a:pt x="25518" y="484621"/>
                    <a:pt x="22524" y="489847"/>
                    <a:pt x="19829" y="495230"/>
                  </a:cubicBezTo>
                  <a:cubicBezTo>
                    <a:pt x="18406" y="498682"/>
                    <a:pt x="16489" y="501908"/>
                    <a:pt x="14138" y="504813"/>
                  </a:cubicBezTo>
                  <a:cubicBezTo>
                    <a:pt x="12940" y="505787"/>
                    <a:pt x="5229" y="511627"/>
                    <a:pt x="-87" y="515519"/>
                  </a:cubicBezTo>
                  <a:lnTo>
                    <a:pt x="6202" y="519638"/>
                  </a:lnTo>
                  <a:cubicBezTo>
                    <a:pt x="7093" y="520259"/>
                    <a:pt x="7707" y="521195"/>
                    <a:pt x="7924" y="522258"/>
                  </a:cubicBezTo>
                  <a:cubicBezTo>
                    <a:pt x="8583" y="526024"/>
                    <a:pt x="8583" y="529872"/>
                    <a:pt x="7924" y="533638"/>
                  </a:cubicBezTo>
                  <a:lnTo>
                    <a:pt x="18331" y="545917"/>
                  </a:lnTo>
                  <a:cubicBezTo>
                    <a:pt x="18922" y="546628"/>
                    <a:pt x="19245" y="547533"/>
                    <a:pt x="19230" y="548462"/>
                  </a:cubicBezTo>
                  <a:lnTo>
                    <a:pt x="19230" y="558794"/>
                  </a:lnTo>
                  <a:lnTo>
                    <a:pt x="36449" y="566281"/>
                  </a:lnTo>
                  <a:cubicBezTo>
                    <a:pt x="37715" y="566775"/>
                    <a:pt x="38613" y="567920"/>
                    <a:pt x="38770" y="569276"/>
                  </a:cubicBezTo>
                  <a:cubicBezTo>
                    <a:pt x="38972" y="570601"/>
                    <a:pt x="38456" y="571941"/>
                    <a:pt x="37423" y="572794"/>
                  </a:cubicBezTo>
                  <a:lnTo>
                    <a:pt x="32107" y="577137"/>
                  </a:lnTo>
                  <a:cubicBezTo>
                    <a:pt x="36307" y="580805"/>
                    <a:pt x="38755" y="586084"/>
                    <a:pt x="38845" y="591662"/>
                  </a:cubicBezTo>
                  <a:cubicBezTo>
                    <a:pt x="40604" y="603102"/>
                    <a:pt x="43592" y="614324"/>
                    <a:pt x="47755" y="625128"/>
                  </a:cubicBezTo>
                  <a:cubicBezTo>
                    <a:pt x="48159" y="626348"/>
                    <a:pt x="47934" y="627696"/>
                    <a:pt x="47155" y="628722"/>
                  </a:cubicBezTo>
                  <a:lnTo>
                    <a:pt x="44535" y="632165"/>
                  </a:lnTo>
                  <a:cubicBezTo>
                    <a:pt x="48279" y="638679"/>
                    <a:pt x="56364" y="650733"/>
                    <a:pt x="63028" y="653428"/>
                  </a:cubicBezTo>
                  <a:cubicBezTo>
                    <a:pt x="69773" y="656064"/>
                    <a:pt x="76040" y="659785"/>
                    <a:pt x="81596" y="664434"/>
                  </a:cubicBezTo>
                  <a:cubicBezTo>
                    <a:pt x="82397" y="665138"/>
                    <a:pt x="82883" y="666133"/>
                    <a:pt x="82943" y="667204"/>
                  </a:cubicBezTo>
                  <a:cubicBezTo>
                    <a:pt x="82958" y="668260"/>
                    <a:pt x="82554" y="669286"/>
                    <a:pt x="81820" y="670049"/>
                  </a:cubicBezTo>
                  <a:lnTo>
                    <a:pt x="62653" y="689365"/>
                  </a:lnTo>
                  <a:lnTo>
                    <a:pt x="73060" y="696852"/>
                  </a:lnTo>
                  <a:cubicBezTo>
                    <a:pt x="74483" y="697938"/>
                    <a:pt x="74999" y="699840"/>
                    <a:pt x="74333" y="701494"/>
                  </a:cubicBezTo>
                  <a:lnTo>
                    <a:pt x="70814" y="709655"/>
                  </a:lnTo>
                  <a:cubicBezTo>
                    <a:pt x="70440" y="710598"/>
                    <a:pt x="69676" y="711339"/>
                    <a:pt x="68718" y="711676"/>
                  </a:cubicBezTo>
                  <a:lnTo>
                    <a:pt x="58985" y="715719"/>
                  </a:lnTo>
                  <a:lnTo>
                    <a:pt x="65199" y="730693"/>
                  </a:lnTo>
                  <a:cubicBezTo>
                    <a:pt x="65798" y="731816"/>
                    <a:pt x="65798" y="733164"/>
                    <a:pt x="65199" y="734287"/>
                  </a:cubicBezTo>
                  <a:cubicBezTo>
                    <a:pt x="64458" y="735342"/>
                    <a:pt x="63267" y="735979"/>
                    <a:pt x="61979" y="736009"/>
                  </a:cubicBezTo>
                  <a:lnTo>
                    <a:pt x="58985" y="736009"/>
                  </a:lnTo>
                  <a:lnTo>
                    <a:pt x="59509" y="737581"/>
                  </a:lnTo>
                  <a:lnTo>
                    <a:pt x="81221" y="748512"/>
                  </a:lnTo>
                  <a:cubicBezTo>
                    <a:pt x="82404" y="749141"/>
                    <a:pt x="83198" y="750324"/>
                    <a:pt x="83317" y="751657"/>
                  </a:cubicBezTo>
                  <a:cubicBezTo>
                    <a:pt x="83407" y="753011"/>
                    <a:pt x="82786" y="754322"/>
                    <a:pt x="81670" y="755100"/>
                  </a:cubicBezTo>
                  <a:cubicBezTo>
                    <a:pt x="78518" y="757234"/>
                    <a:pt x="75516" y="759585"/>
                    <a:pt x="72686" y="762138"/>
                  </a:cubicBezTo>
                  <a:cubicBezTo>
                    <a:pt x="73464" y="764556"/>
                    <a:pt x="73794" y="767095"/>
                    <a:pt x="73659" y="769625"/>
                  </a:cubicBezTo>
                  <a:lnTo>
                    <a:pt x="75231" y="769625"/>
                  </a:lnTo>
                  <a:cubicBezTo>
                    <a:pt x="76384" y="769588"/>
                    <a:pt x="77492" y="770089"/>
                    <a:pt x="78226" y="770973"/>
                  </a:cubicBezTo>
                  <a:cubicBezTo>
                    <a:pt x="86417" y="779485"/>
                    <a:pt x="93515" y="788994"/>
                    <a:pt x="99339" y="799273"/>
                  </a:cubicBezTo>
                  <a:cubicBezTo>
                    <a:pt x="100013" y="802492"/>
                    <a:pt x="99339" y="818215"/>
                    <a:pt x="99339" y="825477"/>
                  </a:cubicBezTo>
                  <a:cubicBezTo>
                    <a:pt x="101847" y="827207"/>
                    <a:pt x="103906" y="829520"/>
                    <a:pt x="105329" y="832216"/>
                  </a:cubicBezTo>
                  <a:cubicBezTo>
                    <a:pt x="105845" y="834177"/>
                    <a:pt x="105845" y="836243"/>
                    <a:pt x="105329" y="838205"/>
                  </a:cubicBezTo>
                  <a:cubicBezTo>
                    <a:pt x="104955" y="840301"/>
                    <a:pt x="104206" y="844269"/>
                    <a:pt x="105329" y="845692"/>
                  </a:cubicBezTo>
                  <a:cubicBezTo>
                    <a:pt x="107365" y="848440"/>
                    <a:pt x="109701" y="850947"/>
                    <a:pt x="112292" y="853179"/>
                  </a:cubicBezTo>
                  <a:cubicBezTo>
                    <a:pt x="113197" y="853875"/>
                    <a:pt x="113721" y="854953"/>
                    <a:pt x="113714" y="856099"/>
                  </a:cubicBezTo>
                  <a:lnTo>
                    <a:pt x="113714" y="876239"/>
                  </a:lnTo>
                  <a:lnTo>
                    <a:pt x="121201" y="888966"/>
                  </a:lnTo>
                  <a:cubicBezTo>
                    <a:pt x="122062" y="890486"/>
                    <a:pt x="121785" y="892395"/>
                    <a:pt x="120527" y="893608"/>
                  </a:cubicBezTo>
                  <a:lnTo>
                    <a:pt x="116784" y="897277"/>
                  </a:lnTo>
                  <a:lnTo>
                    <a:pt x="120602" y="906486"/>
                  </a:lnTo>
                  <a:lnTo>
                    <a:pt x="144410" y="910154"/>
                  </a:lnTo>
                  <a:cubicBezTo>
                    <a:pt x="149898" y="909383"/>
                    <a:pt x="155349" y="908335"/>
                    <a:pt x="160732" y="907010"/>
                  </a:cubicBezTo>
                  <a:cubicBezTo>
                    <a:pt x="165052" y="903813"/>
                    <a:pt x="168885" y="900002"/>
                    <a:pt x="172112" y="895704"/>
                  </a:cubicBezTo>
                  <a:lnTo>
                    <a:pt x="172112" y="889490"/>
                  </a:lnTo>
                  <a:cubicBezTo>
                    <a:pt x="172097" y="888016"/>
                    <a:pt x="172943" y="886668"/>
                    <a:pt x="174283" y="886046"/>
                  </a:cubicBezTo>
                  <a:lnTo>
                    <a:pt x="185663" y="880806"/>
                  </a:lnTo>
                  <a:cubicBezTo>
                    <a:pt x="186562" y="873693"/>
                    <a:pt x="188733" y="865832"/>
                    <a:pt x="193824" y="864484"/>
                  </a:cubicBezTo>
                  <a:cubicBezTo>
                    <a:pt x="195276" y="864050"/>
                    <a:pt x="196751" y="863698"/>
                    <a:pt x="198241" y="863436"/>
                  </a:cubicBezTo>
                  <a:cubicBezTo>
                    <a:pt x="204672" y="862298"/>
                    <a:pt x="210946" y="860441"/>
                    <a:pt x="216958" y="857896"/>
                  </a:cubicBezTo>
                  <a:cubicBezTo>
                    <a:pt x="218456" y="855425"/>
                    <a:pt x="222723" y="848088"/>
                    <a:pt x="224445" y="845168"/>
                  </a:cubicBezTo>
                  <a:cubicBezTo>
                    <a:pt x="222798" y="834836"/>
                    <a:pt x="224445" y="832964"/>
                    <a:pt x="225119" y="832066"/>
                  </a:cubicBezTo>
                  <a:cubicBezTo>
                    <a:pt x="225987" y="831100"/>
                    <a:pt x="227193" y="830508"/>
                    <a:pt x="228488" y="830419"/>
                  </a:cubicBezTo>
                  <a:cubicBezTo>
                    <a:pt x="239015" y="834087"/>
                    <a:pt x="248636" y="839957"/>
                    <a:pt x="256714" y="847639"/>
                  </a:cubicBezTo>
                  <a:lnTo>
                    <a:pt x="259859" y="851681"/>
                  </a:lnTo>
                  <a:lnTo>
                    <a:pt x="318256" y="854302"/>
                  </a:lnTo>
                  <a:cubicBezTo>
                    <a:pt x="318653" y="854234"/>
                    <a:pt x="319057" y="854234"/>
                    <a:pt x="319454" y="854302"/>
                  </a:cubicBezTo>
                  <a:lnTo>
                    <a:pt x="344685" y="864259"/>
                  </a:lnTo>
                  <a:cubicBezTo>
                    <a:pt x="346153" y="864843"/>
                    <a:pt x="347103" y="866273"/>
                    <a:pt x="347081" y="867853"/>
                  </a:cubicBezTo>
                  <a:lnTo>
                    <a:pt x="347081" y="878709"/>
                  </a:lnTo>
                  <a:lnTo>
                    <a:pt x="355766" y="887169"/>
                  </a:lnTo>
                  <a:cubicBezTo>
                    <a:pt x="357016" y="888419"/>
                    <a:pt x="357263" y="890359"/>
                    <a:pt x="356364" y="891886"/>
                  </a:cubicBezTo>
                  <a:lnTo>
                    <a:pt x="353519" y="896528"/>
                  </a:lnTo>
                  <a:lnTo>
                    <a:pt x="358835" y="904015"/>
                  </a:lnTo>
                  <a:cubicBezTo>
                    <a:pt x="359666" y="897546"/>
                    <a:pt x="360939" y="891145"/>
                    <a:pt x="362654" y="884848"/>
                  </a:cubicBezTo>
                  <a:cubicBezTo>
                    <a:pt x="368471" y="872083"/>
                    <a:pt x="375149" y="859722"/>
                    <a:pt x="382643" y="847863"/>
                  </a:cubicBezTo>
                  <a:cubicBezTo>
                    <a:pt x="383602" y="846373"/>
                    <a:pt x="385436" y="845699"/>
                    <a:pt x="387136" y="846216"/>
                  </a:cubicBezTo>
                  <a:lnTo>
                    <a:pt x="394623" y="848686"/>
                  </a:lnTo>
                  <a:lnTo>
                    <a:pt x="394623" y="848013"/>
                  </a:lnTo>
                  <a:cubicBezTo>
                    <a:pt x="395888" y="845819"/>
                    <a:pt x="398464" y="844748"/>
                    <a:pt x="400911" y="845393"/>
                  </a:cubicBezTo>
                  <a:cubicBezTo>
                    <a:pt x="404805" y="845916"/>
                    <a:pt x="439619" y="846066"/>
                    <a:pt x="462005" y="846066"/>
                  </a:cubicBezTo>
                  <a:cubicBezTo>
                    <a:pt x="464116" y="846066"/>
                    <a:pt x="465823" y="847773"/>
                    <a:pt x="465823" y="849885"/>
                  </a:cubicBezTo>
                  <a:lnTo>
                    <a:pt x="465823" y="858345"/>
                  </a:lnTo>
                  <a:lnTo>
                    <a:pt x="471663" y="861040"/>
                  </a:lnTo>
                  <a:cubicBezTo>
                    <a:pt x="476904" y="844794"/>
                    <a:pt x="491653" y="799273"/>
                    <a:pt x="495471" y="788193"/>
                  </a:cubicBezTo>
                  <a:cubicBezTo>
                    <a:pt x="497642" y="778347"/>
                    <a:pt x="497822" y="768165"/>
                    <a:pt x="495995" y="758245"/>
                  </a:cubicBezTo>
                  <a:cubicBezTo>
                    <a:pt x="495501" y="754524"/>
                    <a:pt x="495254" y="750773"/>
                    <a:pt x="495247" y="747015"/>
                  </a:cubicBezTo>
                  <a:cubicBezTo>
                    <a:pt x="495247" y="740725"/>
                    <a:pt x="502734" y="732041"/>
                    <a:pt x="511343" y="722158"/>
                  </a:cubicBezTo>
                  <a:cubicBezTo>
                    <a:pt x="513889" y="719238"/>
                    <a:pt x="516135" y="716618"/>
                    <a:pt x="517408" y="714671"/>
                  </a:cubicBezTo>
                  <a:cubicBezTo>
                    <a:pt x="523465" y="702789"/>
                    <a:pt x="528765" y="690533"/>
                    <a:pt x="533280" y="677985"/>
                  </a:cubicBezTo>
                  <a:cubicBezTo>
                    <a:pt x="533834" y="676615"/>
                    <a:pt x="535099" y="675657"/>
                    <a:pt x="536574" y="675515"/>
                  </a:cubicBezTo>
                  <a:lnTo>
                    <a:pt x="593026" y="670498"/>
                  </a:lnTo>
                  <a:cubicBezTo>
                    <a:pt x="607056" y="667549"/>
                    <a:pt x="620899" y="663798"/>
                    <a:pt x="634503" y="659268"/>
                  </a:cubicBezTo>
                  <a:cubicBezTo>
                    <a:pt x="642813" y="656723"/>
                    <a:pt x="649477" y="654701"/>
                    <a:pt x="651798" y="654252"/>
                  </a:cubicBezTo>
                  <a:cubicBezTo>
                    <a:pt x="674685" y="652754"/>
                    <a:pt x="697640" y="652754"/>
                    <a:pt x="720527" y="654252"/>
                  </a:cubicBezTo>
                  <a:cubicBezTo>
                    <a:pt x="727415" y="655674"/>
                    <a:pt x="781022" y="691686"/>
                    <a:pt x="783417" y="695355"/>
                  </a:cubicBezTo>
                  <a:cubicBezTo>
                    <a:pt x="784727" y="698050"/>
                    <a:pt x="784435" y="701247"/>
                    <a:pt x="782668" y="703665"/>
                  </a:cubicBezTo>
                  <a:cubicBezTo>
                    <a:pt x="782130" y="704601"/>
                    <a:pt x="781725" y="705612"/>
                    <a:pt x="781471" y="706660"/>
                  </a:cubicBezTo>
                  <a:cubicBezTo>
                    <a:pt x="782055" y="708382"/>
                    <a:pt x="782856" y="710014"/>
                    <a:pt x="783867" y="711527"/>
                  </a:cubicBezTo>
                  <a:lnTo>
                    <a:pt x="795845" y="703291"/>
                  </a:lnTo>
                  <a:lnTo>
                    <a:pt x="781770" y="692435"/>
                  </a:lnTo>
                  <a:cubicBezTo>
                    <a:pt x="780355" y="691342"/>
                    <a:pt x="779891" y="689410"/>
                    <a:pt x="780647" y="687793"/>
                  </a:cubicBezTo>
                  <a:lnTo>
                    <a:pt x="803108" y="637781"/>
                  </a:lnTo>
                  <a:cubicBezTo>
                    <a:pt x="803729" y="636403"/>
                    <a:pt x="805114" y="635520"/>
                    <a:pt x="806627" y="635535"/>
                  </a:cubicBezTo>
                  <a:lnTo>
                    <a:pt x="807151" y="635535"/>
                  </a:lnTo>
                  <a:cubicBezTo>
                    <a:pt x="806552" y="633962"/>
                    <a:pt x="805953" y="632090"/>
                    <a:pt x="805279" y="630069"/>
                  </a:cubicBezTo>
                  <a:cubicBezTo>
                    <a:pt x="803782" y="625203"/>
                    <a:pt x="807301" y="613897"/>
                    <a:pt x="814787" y="593383"/>
                  </a:cubicBezTo>
                  <a:cubicBezTo>
                    <a:pt x="816060" y="589939"/>
                    <a:pt x="817033" y="587244"/>
                    <a:pt x="817408" y="585896"/>
                  </a:cubicBezTo>
                  <a:cubicBezTo>
                    <a:pt x="817917" y="584002"/>
                    <a:pt x="818987" y="582303"/>
                    <a:pt x="820477" y="581030"/>
                  </a:cubicBezTo>
                  <a:cubicBezTo>
                    <a:pt x="817850" y="577571"/>
                    <a:pt x="815618" y="573828"/>
                    <a:pt x="813814" y="569874"/>
                  </a:cubicBezTo>
                  <a:lnTo>
                    <a:pt x="808873" y="560591"/>
                  </a:lnTo>
                  <a:cubicBezTo>
                    <a:pt x="804994" y="554055"/>
                    <a:pt x="803834" y="546261"/>
                    <a:pt x="805653" y="538879"/>
                  </a:cubicBezTo>
                  <a:lnTo>
                    <a:pt x="799364" y="533563"/>
                  </a:lnTo>
                  <a:cubicBezTo>
                    <a:pt x="796789" y="535293"/>
                    <a:pt x="793839" y="536371"/>
                    <a:pt x="790754" y="536707"/>
                  </a:cubicBezTo>
                  <a:cubicBezTo>
                    <a:pt x="789107" y="536707"/>
                    <a:pt x="785738" y="536707"/>
                    <a:pt x="765299" y="514247"/>
                  </a:cubicBezTo>
                  <a:lnTo>
                    <a:pt x="764700" y="513348"/>
                  </a:lnTo>
                  <a:cubicBezTo>
                    <a:pt x="764700" y="513348"/>
                    <a:pt x="762604" y="509231"/>
                    <a:pt x="759759" y="503016"/>
                  </a:cubicBezTo>
                  <a:cubicBezTo>
                    <a:pt x="757528" y="497970"/>
                    <a:pt x="755603" y="492797"/>
                    <a:pt x="753994" y="487518"/>
                  </a:cubicBezTo>
                  <a:cubicBezTo>
                    <a:pt x="753559" y="486283"/>
                    <a:pt x="753822" y="484921"/>
                    <a:pt x="754667" y="483925"/>
                  </a:cubicBezTo>
                  <a:cubicBezTo>
                    <a:pt x="755813" y="482660"/>
                    <a:pt x="756704" y="481184"/>
                    <a:pt x="757288" y="479582"/>
                  </a:cubicBezTo>
                  <a:lnTo>
                    <a:pt x="757288" y="468203"/>
                  </a:lnTo>
                  <a:cubicBezTo>
                    <a:pt x="757288" y="464159"/>
                    <a:pt x="761331" y="460716"/>
                    <a:pt x="764251" y="458619"/>
                  </a:cubicBezTo>
                  <a:lnTo>
                    <a:pt x="764251" y="452780"/>
                  </a:lnTo>
                  <a:cubicBezTo>
                    <a:pt x="763128" y="452780"/>
                    <a:pt x="755866" y="453378"/>
                    <a:pt x="640567" y="448212"/>
                  </a:cubicBezTo>
                  <a:cubicBezTo>
                    <a:pt x="638508" y="448093"/>
                    <a:pt x="636899" y="446386"/>
                    <a:pt x="636899" y="444319"/>
                  </a:cubicBezTo>
                  <a:lnTo>
                    <a:pt x="636899" y="394082"/>
                  </a:lnTo>
                  <a:lnTo>
                    <a:pt x="613390" y="367204"/>
                  </a:lnTo>
                  <a:cubicBezTo>
                    <a:pt x="611997" y="365617"/>
                    <a:pt x="612155" y="363206"/>
                    <a:pt x="613734" y="361814"/>
                  </a:cubicBezTo>
                  <a:cubicBezTo>
                    <a:pt x="614273" y="361342"/>
                    <a:pt x="614932" y="361035"/>
                    <a:pt x="615636" y="360915"/>
                  </a:cubicBezTo>
                  <a:lnTo>
                    <a:pt x="632032" y="358070"/>
                  </a:lnTo>
                  <a:lnTo>
                    <a:pt x="632032" y="331192"/>
                  </a:lnTo>
                  <a:lnTo>
                    <a:pt x="619005" y="297801"/>
                  </a:lnTo>
                  <a:cubicBezTo>
                    <a:pt x="618600" y="296842"/>
                    <a:pt x="618600" y="295764"/>
                    <a:pt x="619005" y="294806"/>
                  </a:cubicBezTo>
                  <a:lnTo>
                    <a:pt x="622898" y="286121"/>
                  </a:lnTo>
                  <a:lnTo>
                    <a:pt x="620278" y="283201"/>
                  </a:lnTo>
                  <a:cubicBezTo>
                    <a:pt x="619671" y="282497"/>
                    <a:pt x="619349" y="281584"/>
                    <a:pt x="619379" y="280655"/>
                  </a:cubicBezTo>
                  <a:lnTo>
                    <a:pt x="619379" y="274292"/>
                  </a:lnTo>
                  <a:cubicBezTo>
                    <a:pt x="615995" y="274501"/>
                    <a:pt x="612604" y="274299"/>
                    <a:pt x="609272" y="273693"/>
                  </a:cubicBezTo>
                  <a:cubicBezTo>
                    <a:pt x="598775" y="269979"/>
                    <a:pt x="588923" y="264648"/>
                    <a:pt x="580073" y="257895"/>
                  </a:cubicBezTo>
                  <a:lnTo>
                    <a:pt x="527665" y="259692"/>
                  </a:lnTo>
                  <a:cubicBezTo>
                    <a:pt x="526422" y="259632"/>
                    <a:pt x="525261" y="259063"/>
                    <a:pt x="524445" y="258120"/>
                  </a:cubicBezTo>
                  <a:lnTo>
                    <a:pt x="504380" y="231167"/>
                  </a:lnTo>
                  <a:lnTo>
                    <a:pt x="488883" y="233114"/>
                  </a:lnTo>
                  <a:cubicBezTo>
                    <a:pt x="487872" y="233264"/>
                    <a:pt x="486846" y="232994"/>
                    <a:pt x="486037" y="232365"/>
                  </a:cubicBezTo>
                  <a:lnTo>
                    <a:pt x="472786" y="221883"/>
                  </a:lnTo>
                  <a:lnTo>
                    <a:pt x="465299" y="223755"/>
                  </a:lnTo>
                  <a:cubicBezTo>
                    <a:pt x="464011" y="224047"/>
                    <a:pt x="462671" y="223680"/>
                    <a:pt x="461705" y="222782"/>
                  </a:cubicBezTo>
                  <a:lnTo>
                    <a:pt x="436998" y="199423"/>
                  </a:lnTo>
                  <a:cubicBezTo>
                    <a:pt x="436572" y="200036"/>
                    <a:pt x="436040" y="200568"/>
                    <a:pt x="435426" y="200995"/>
                  </a:cubicBezTo>
                  <a:cubicBezTo>
                    <a:pt x="434295" y="201661"/>
                    <a:pt x="432970" y="201901"/>
                    <a:pt x="431683" y="201669"/>
                  </a:cubicBezTo>
                  <a:cubicBezTo>
                    <a:pt x="429684" y="201564"/>
                    <a:pt x="427685" y="201564"/>
                    <a:pt x="425693" y="201669"/>
                  </a:cubicBezTo>
                  <a:lnTo>
                    <a:pt x="422773" y="201669"/>
                  </a:lnTo>
                  <a:cubicBezTo>
                    <a:pt x="418580" y="201669"/>
                    <a:pt x="417158" y="197626"/>
                    <a:pt x="415960" y="194182"/>
                  </a:cubicBezTo>
                  <a:cubicBezTo>
                    <a:pt x="415489" y="192692"/>
                    <a:pt x="414912" y="191247"/>
                    <a:pt x="414238" y="189839"/>
                  </a:cubicBezTo>
                  <a:cubicBezTo>
                    <a:pt x="409641" y="187197"/>
                    <a:pt x="404535" y="185564"/>
                    <a:pt x="399265" y="185048"/>
                  </a:cubicBezTo>
                  <a:lnTo>
                    <a:pt x="395820" y="184224"/>
                  </a:lnTo>
                  <a:cubicBezTo>
                    <a:pt x="391530" y="186171"/>
                    <a:pt x="387450" y="188529"/>
                    <a:pt x="383617" y="191262"/>
                  </a:cubicBezTo>
                  <a:cubicBezTo>
                    <a:pt x="382718" y="191869"/>
                    <a:pt x="381610" y="192078"/>
                    <a:pt x="380547" y="191861"/>
                  </a:cubicBezTo>
                  <a:cubicBezTo>
                    <a:pt x="368538" y="189487"/>
                    <a:pt x="356791" y="185901"/>
                    <a:pt x="345509" y="181155"/>
                  </a:cubicBezTo>
                  <a:cubicBezTo>
                    <a:pt x="342432" y="178504"/>
                    <a:pt x="340657" y="174656"/>
                    <a:pt x="340642" y="170598"/>
                  </a:cubicBezTo>
                  <a:lnTo>
                    <a:pt x="329636" y="167753"/>
                  </a:lnTo>
                  <a:cubicBezTo>
                    <a:pt x="327952" y="167319"/>
                    <a:pt x="326761" y="165822"/>
                    <a:pt x="326717" y="164085"/>
                  </a:cubicBezTo>
                  <a:cubicBezTo>
                    <a:pt x="326042" y="163927"/>
                    <a:pt x="325443" y="163561"/>
                    <a:pt x="324994" y="163036"/>
                  </a:cubicBezTo>
                  <a:cubicBezTo>
                    <a:pt x="323998" y="164040"/>
                    <a:pt x="322546" y="164444"/>
                    <a:pt x="321176" y="164085"/>
                  </a:cubicBezTo>
                  <a:cubicBezTo>
                    <a:pt x="319507" y="163643"/>
                    <a:pt x="318339" y="162138"/>
                    <a:pt x="318331" y="160416"/>
                  </a:cubicBezTo>
                  <a:lnTo>
                    <a:pt x="318331" y="153753"/>
                  </a:lnTo>
                  <a:lnTo>
                    <a:pt x="309721" y="153753"/>
                  </a:lnTo>
                  <a:cubicBezTo>
                    <a:pt x="307924" y="153760"/>
                    <a:pt x="306367" y="152510"/>
                    <a:pt x="305978" y="150758"/>
                  </a:cubicBezTo>
                  <a:lnTo>
                    <a:pt x="303058" y="137656"/>
                  </a:lnTo>
                  <a:lnTo>
                    <a:pt x="303058" y="137656"/>
                  </a:lnTo>
                  <a:cubicBezTo>
                    <a:pt x="301778" y="138547"/>
                    <a:pt x="300070" y="138547"/>
                    <a:pt x="298790" y="137656"/>
                  </a:cubicBezTo>
                  <a:cubicBezTo>
                    <a:pt x="296657" y="136503"/>
                    <a:pt x="294672" y="135095"/>
                    <a:pt x="292876" y="133463"/>
                  </a:cubicBezTo>
                  <a:cubicBezTo>
                    <a:pt x="291977" y="132565"/>
                    <a:pt x="290105" y="130768"/>
                    <a:pt x="291154" y="120436"/>
                  </a:cubicBezTo>
                  <a:cubicBezTo>
                    <a:pt x="289379" y="120331"/>
                    <a:pt x="287897" y="119036"/>
                    <a:pt x="287560" y="117292"/>
                  </a:cubicBezTo>
                  <a:cubicBezTo>
                    <a:pt x="287560" y="116693"/>
                    <a:pt x="284715" y="102318"/>
                    <a:pt x="284265" y="96403"/>
                  </a:cubicBezTo>
                  <a:cubicBezTo>
                    <a:pt x="284872" y="89994"/>
                    <a:pt x="287088" y="83840"/>
                    <a:pt x="290705" y="78509"/>
                  </a:cubicBezTo>
                  <a:cubicBezTo>
                    <a:pt x="289956" y="77836"/>
                    <a:pt x="288907" y="76937"/>
                    <a:pt x="287710" y="76039"/>
                  </a:cubicBezTo>
                  <a:cubicBezTo>
                    <a:pt x="283517" y="72969"/>
                    <a:pt x="280971" y="58819"/>
                    <a:pt x="279624" y="47513"/>
                  </a:cubicBezTo>
                  <a:cubicBezTo>
                    <a:pt x="279497" y="46653"/>
                    <a:pt x="279676" y="45777"/>
                    <a:pt x="280148" y="45043"/>
                  </a:cubicBezTo>
                  <a:close/>
                </a:path>
              </a:pathLst>
            </a:custGeom>
            <a:grpFill/>
            <a:ln w="7486" cap="flat">
              <a:solidFill>
                <a:schemeClr val="bg1"/>
              </a:solidFill>
              <a:prstDash val="solid"/>
              <a:miter/>
            </a:ln>
          </p:spPr>
          <p:txBody>
            <a:bodyPr rtlCol="0" anchor="ctr"/>
            <a:lstStyle/>
            <a:p>
              <a:endParaRPr lang="en-US"/>
            </a:p>
          </p:txBody>
        </p:sp>
        <p:sp>
          <p:nvSpPr>
            <p:cNvPr id="99" name="Freeform 98">
              <a:extLst>
                <a:ext uri="{FF2B5EF4-FFF2-40B4-BE49-F238E27FC236}">
                  <a16:creationId xmlns:a16="http://schemas.microsoft.com/office/drawing/2014/main" id="{090278CF-2AA5-7641-88E1-1459D4BE0BBB}"/>
                </a:ext>
              </a:extLst>
            </p:cNvPr>
            <p:cNvSpPr/>
            <p:nvPr/>
          </p:nvSpPr>
          <p:spPr>
            <a:xfrm>
              <a:off x="7286171" y="4446228"/>
              <a:ext cx="362087" cy="374838"/>
            </a:xfrm>
            <a:custGeom>
              <a:avLst/>
              <a:gdLst>
                <a:gd name="connsiteX0" fmla="*/ 341636 w 362087"/>
                <a:gd name="connsiteY0" fmla="*/ 282618 h 374838"/>
                <a:gd name="connsiteX1" fmla="*/ 335871 w 362087"/>
                <a:gd name="connsiteY1" fmla="*/ 275132 h 374838"/>
                <a:gd name="connsiteX2" fmla="*/ 336245 w 362087"/>
                <a:gd name="connsiteY2" fmla="*/ 270639 h 374838"/>
                <a:gd name="connsiteX3" fmla="*/ 336245 w 362087"/>
                <a:gd name="connsiteY3" fmla="*/ 267869 h 374838"/>
                <a:gd name="connsiteX4" fmla="*/ 336245 w 362087"/>
                <a:gd name="connsiteY4" fmla="*/ 252521 h 374838"/>
                <a:gd name="connsiteX5" fmla="*/ 335421 w 362087"/>
                <a:gd name="connsiteY5" fmla="*/ 241441 h 374838"/>
                <a:gd name="connsiteX6" fmla="*/ 334972 w 362087"/>
                <a:gd name="connsiteY6" fmla="*/ 237323 h 374838"/>
                <a:gd name="connsiteX7" fmla="*/ 334972 w 362087"/>
                <a:gd name="connsiteY7" fmla="*/ 235601 h 374838"/>
                <a:gd name="connsiteX8" fmla="*/ 335946 w 362087"/>
                <a:gd name="connsiteY8" fmla="*/ 230959 h 374838"/>
                <a:gd name="connsiteX9" fmla="*/ 338266 w 362087"/>
                <a:gd name="connsiteY9" fmla="*/ 229686 h 374838"/>
                <a:gd name="connsiteX10" fmla="*/ 362000 w 362087"/>
                <a:gd name="connsiteY10" fmla="*/ 201535 h 374838"/>
                <a:gd name="connsiteX11" fmla="*/ 355337 w 362087"/>
                <a:gd name="connsiteY11" fmla="*/ 195022 h 374838"/>
                <a:gd name="connsiteX12" fmla="*/ 351893 w 362087"/>
                <a:gd name="connsiteY12" fmla="*/ 193524 h 374838"/>
                <a:gd name="connsiteX13" fmla="*/ 340887 w 362087"/>
                <a:gd name="connsiteY13" fmla="*/ 186936 h 374838"/>
                <a:gd name="connsiteX14" fmla="*/ 335347 w 362087"/>
                <a:gd name="connsiteY14" fmla="*/ 176829 h 374838"/>
                <a:gd name="connsiteX15" fmla="*/ 334374 w 362087"/>
                <a:gd name="connsiteY15" fmla="*/ 174358 h 374838"/>
                <a:gd name="connsiteX16" fmla="*/ 308993 w 362087"/>
                <a:gd name="connsiteY16" fmla="*/ 144410 h 374838"/>
                <a:gd name="connsiteX17" fmla="*/ 303602 w 362087"/>
                <a:gd name="connsiteY17" fmla="*/ 140817 h 374838"/>
                <a:gd name="connsiteX18" fmla="*/ 302254 w 362087"/>
                <a:gd name="connsiteY18" fmla="*/ 140817 h 374838"/>
                <a:gd name="connsiteX19" fmla="*/ 298661 w 362087"/>
                <a:gd name="connsiteY19" fmla="*/ 139918 h 374838"/>
                <a:gd name="connsiteX20" fmla="*/ 292597 w 362087"/>
                <a:gd name="connsiteY20" fmla="*/ 134452 h 374838"/>
                <a:gd name="connsiteX21" fmla="*/ 268189 w 362087"/>
                <a:gd name="connsiteY21" fmla="*/ 108997 h 374838"/>
                <a:gd name="connsiteX22" fmla="*/ 264221 w 362087"/>
                <a:gd name="connsiteY22" fmla="*/ 106451 h 374838"/>
                <a:gd name="connsiteX23" fmla="*/ 259654 w 362087"/>
                <a:gd name="connsiteY23" fmla="*/ 106002 h 374838"/>
                <a:gd name="connsiteX24" fmla="*/ 257034 w 362087"/>
                <a:gd name="connsiteY24" fmla="*/ 106002 h 374838"/>
                <a:gd name="connsiteX25" fmla="*/ 236969 w 362087"/>
                <a:gd name="connsiteY25" fmla="*/ 93574 h 374838"/>
                <a:gd name="connsiteX26" fmla="*/ 221995 w 362087"/>
                <a:gd name="connsiteY26" fmla="*/ 90355 h 374838"/>
                <a:gd name="connsiteX27" fmla="*/ 214508 w 362087"/>
                <a:gd name="connsiteY27" fmla="*/ 79349 h 374838"/>
                <a:gd name="connsiteX28" fmla="*/ 213011 w 362087"/>
                <a:gd name="connsiteY28" fmla="*/ 76654 h 374838"/>
                <a:gd name="connsiteX29" fmla="*/ 198037 w 362087"/>
                <a:gd name="connsiteY29" fmla="*/ 59284 h 374838"/>
                <a:gd name="connsiteX30" fmla="*/ 197513 w 362087"/>
                <a:gd name="connsiteY30" fmla="*/ 58835 h 374838"/>
                <a:gd name="connsiteX31" fmla="*/ 196689 w 362087"/>
                <a:gd name="connsiteY31" fmla="*/ 60257 h 374838"/>
                <a:gd name="connsiteX32" fmla="*/ 181716 w 362087"/>
                <a:gd name="connsiteY32" fmla="*/ 69392 h 374838"/>
                <a:gd name="connsiteX33" fmla="*/ 164795 w 362087"/>
                <a:gd name="connsiteY33" fmla="*/ 53744 h 374838"/>
                <a:gd name="connsiteX34" fmla="*/ 164795 w 362087"/>
                <a:gd name="connsiteY34" fmla="*/ 52995 h 374838"/>
                <a:gd name="connsiteX35" fmla="*/ 136495 w 362087"/>
                <a:gd name="connsiteY35" fmla="*/ 24021 h 374838"/>
                <a:gd name="connsiteX36" fmla="*/ 135222 w 362087"/>
                <a:gd name="connsiteY36" fmla="*/ 23347 h 374838"/>
                <a:gd name="connsiteX37" fmla="*/ 125788 w 362087"/>
                <a:gd name="connsiteY37" fmla="*/ 15860 h 374838"/>
                <a:gd name="connsiteX38" fmla="*/ 123168 w 362087"/>
                <a:gd name="connsiteY38" fmla="*/ 11143 h 374838"/>
                <a:gd name="connsiteX39" fmla="*/ 122195 w 362087"/>
                <a:gd name="connsiteY39" fmla="*/ 8897 h 374838"/>
                <a:gd name="connsiteX40" fmla="*/ 106322 w 362087"/>
                <a:gd name="connsiteY40" fmla="*/ -87 h 374838"/>
                <a:gd name="connsiteX41" fmla="*/ 92023 w 362087"/>
                <a:gd name="connsiteY41" fmla="*/ 10245 h 374838"/>
                <a:gd name="connsiteX42" fmla="*/ 90076 w 362087"/>
                <a:gd name="connsiteY42" fmla="*/ 12341 h 374838"/>
                <a:gd name="connsiteX43" fmla="*/ 59454 w 362087"/>
                <a:gd name="connsiteY43" fmla="*/ 6352 h 374838"/>
                <a:gd name="connsiteX44" fmla="*/ 57957 w 362087"/>
                <a:gd name="connsiteY44" fmla="*/ 13839 h 374838"/>
                <a:gd name="connsiteX45" fmla="*/ 56909 w 362087"/>
                <a:gd name="connsiteY45" fmla="*/ 15710 h 374838"/>
                <a:gd name="connsiteX46" fmla="*/ 46652 w 362087"/>
                <a:gd name="connsiteY46" fmla="*/ 26192 h 374838"/>
                <a:gd name="connsiteX47" fmla="*/ 45379 w 362087"/>
                <a:gd name="connsiteY47" fmla="*/ 27016 h 374838"/>
                <a:gd name="connsiteX48" fmla="*/ 44481 w 362087"/>
                <a:gd name="connsiteY48" fmla="*/ 28064 h 374838"/>
                <a:gd name="connsiteX49" fmla="*/ 50919 w 362087"/>
                <a:gd name="connsiteY49" fmla="*/ 58011 h 374838"/>
                <a:gd name="connsiteX50" fmla="*/ 48104 w 362087"/>
                <a:gd name="connsiteY50" fmla="*/ 62623 h 374838"/>
                <a:gd name="connsiteX51" fmla="*/ 47176 w 362087"/>
                <a:gd name="connsiteY51" fmla="*/ 62728 h 374838"/>
                <a:gd name="connsiteX52" fmla="*/ 42534 w 362087"/>
                <a:gd name="connsiteY52" fmla="*/ 62728 h 374838"/>
                <a:gd name="connsiteX53" fmla="*/ 42534 w 362087"/>
                <a:gd name="connsiteY53" fmla="*/ 82793 h 374838"/>
                <a:gd name="connsiteX54" fmla="*/ 32427 w 362087"/>
                <a:gd name="connsiteY54" fmla="*/ 100986 h 374838"/>
                <a:gd name="connsiteX55" fmla="*/ 37817 w 362087"/>
                <a:gd name="connsiteY55" fmla="*/ 112965 h 374838"/>
                <a:gd name="connsiteX56" fmla="*/ 33625 w 362087"/>
                <a:gd name="connsiteY56" fmla="*/ 122773 h 374838"/>
                <a:gd name="connsiteX57" fmla="*/ 31453 w 362087"/>
                <a:gd name="connsiteY57" fmla="*/ 127190 h 374838"/>
                <a:gd name="connsiteX58" fmla="*/ 30555 w 362087"/>
                <a:gd name="connsiteY58" fmla="*/ 128538 h 374838"/>
                <a:gd name="connsiteX59" fmla="*/ 24641 w 362087"/>
                <a:gd name="connsiteY59" fmla="*/ 133255 h 374838"/>
                <a:gd name="connsiteX60" fmla="*/ 21870 w 362087"/>
                <a:gd name="connsiteY60" fmla="*/ 133255 h 374838"/>
                <a:gd name="connsiteX61" fmla="*/ 21870 w 362087"/>
                <a:gd name="connsiteY61" fmla="*/ 133255 h 374838"/>
                <a:gd name="connsiteX62" fmla="*/ 23817 w 362087"/>
                <a:gd name="connsiteY62" fmla="*/ 134228 h 374838"/>
                <a:gd name="connsiteX63" fmla="*/ 25913 w 362087"/>
                <a:gd name="connsiteY63" fmla="*/ 137747 h 374838"/>
                <a:gd name="connsiteX64" fmla="*/ 25913 w 362087"/>
                <a:gd name="connsiteY64" fmla="*/ 155640 h 374838"/>
                <a:gd name="connsiteX65" fmla="*/ 30630 w 362087"/>
                <a:gd name="connsiteY65" fmla="*/ 159235 h 374838"/>
                <a:gd name="connsiteX66" fmla="*/ 31753 w 362087"/>
                <a:gd name="connsiteY66" fmla="*/ 164176 h 374838"/>
                <a:gd name="connsiteX67" fmla="*/ 22918 w 362087"/>
                <a:gd name="connsiteY67" fmla="*/ 181246 h 374838"/>
                <a:gd name="connsiteX68" fmla="*/ 22918 w 362087"/>
                <a:gd name="connsiteY68" fmla="*/ 182144 h 374838"/>
                <a:gd name="connsiteX69" fmla="*/ 25988 w 362087"/>
                <a:gd name="connsiteY69" fmla="*/ 187535 h 374838"/>
                <a:gd name="connsiteX70" fmla="*/ 25988 w 362087"/>
                <a:gd name="connsiteY70" fmla="*/ 188583 h 374838"/>
                <a:gd name="connsiteX71" fmla="*/ 27411 w 362087"/>
                <a:gd name="connsiteY71" fmla="*/ 205653 h 374838"/>
                <a:gd name="connsiteX72" fmla="*/ 25613 w 362087"/>
                <a:gd name="connsiteY72" fmla="*/ 205653 h 374838"/>
                <a:gd name="connsiteX73" fmla="*/ 28159 w 362087"/>
                <a:gd name="connsiteY73" fmla="*/ 212017 h 374838"/>
                <a:gd name="connsiteX74" fmla="*/ 24266 w 362087"/>
                <a:gd name="connsiteY74" fmla="*/ 227515 h 374838"/>
                <a:gd name="connsiteX75" fmla="*/ 13710 w 362087"/>
                <a:gd name="connsiteY75" fmla="*/ 231708 h 374838"/>
                <a:gd name="connsiteX76" fmla="*/ 5399 w 362087"/>
                <a:gd name="connsiteY76" fmla="*/ 243237 h 374838"/>
                <a:gd name="connsiteX77" fmla="*/ -67 w 362087"/>
                <a:gd name="connsiteY77" fmla="*/ 272661 h 374838"/>
                <a:gd name="connsiteX78" fmla="*/ 10640 w 362087"/>
                <a:gd name="connsiteY78" fmla="*/ 299913 h 374838"/>
                <a:gd name="connsiteX79" fmla="*/ 14758 w 362087"/>
                <a:gd name="connsiteY79" fmla="*/ 304480 h 374838"/>
                <a:gd name="connsiteX80" fmla="*/ 16330 w 362087"/>
                <a:gd name="connsiteY80" fmla="*/ 309496 h 374838"/>
                <a:gd name="connsiteX81" fmla="*/ 22918 w 362087"/>
                <a:gd name="connsiteY81" fmla="*/ 313165 h 374838"/>
                <a:gd name="connsiteX82" fmla="*/ 36170 w 362087"/>
                <a:gd name="connsiteY82" fmla="*/ 332107 h 374838"/>
                <a:gd name="connsiteX83" fmla="*/ 41486 w 362087"/>
                <a:gd name="connsiteY83" fmla="*/ 336824 h 374838"/>
                <a:gd name="connsiteX84" fmla="*/ 51893 w 362087"/>
                <a:gd name="connsiteY84" fmla="*/ 336000 h 374838"/>
                <a:gd name="connsiteX85" fmla="*/ 69562 w 362087"/>
                <a:gd name="connsiteY85" fmla="*/ 337273 h 374838"/>
                <a:gd name="connsiteX86" fmla="*/ 95242 w 362087"/>
                <a:gd name="connsiteY86" fmla="*/ 342888 h 374838"/>
                <a:gd name="connsiteX87" fmla="*/ 98911 w 362087"/>
                <a:gd name="connsiteY87" fmla="*/ 347380 h 374838"/>
                <a:gd name="connsiteX88" fmla="*/ 136345 w 362087"/>
                <a:gd name="connsiteY88" fmla="*/ 361381 h 374838"/>
                <a:gd name="connsiteX89" fmla="*/ 136345 w 362087"/>
                <a:gd name="connsiteY89" fmla="*/ 368344 h 374838"/>
                <a:gd name="connsiteX90" fmla="*/ 140463 w 362087"/>
                <a:gd name="connsiteY90" fmla="*/ 371638 h 374838"/>
                <a:gd name="connsiteX91" fmla="*/ 172507 w 362087"/>
                <a:gd name="connsiteY91" fmla="*/ 367520 h 374838"/>
                <a:gd name="connsiteX92" fmla="*/ 178871 w 362087"/>
                <a:gd name="connsiteY92" fmla="*/ 364001 h 374838"/>
                <a:gd name="connsiteX93" fmla="*/ 193844 w 362087"/>
                <a:gd name="connsiteY93" fmla="*/ 363253 h 374838"/>
                <a:gd name="connsiteX94" fmla="*/ 206198 w 362087"/>
                <a:gd name="connsiteY94" fmla="*/ 364750 h 374838"/>
                <a:gd name="connsiteX95" fmla="*/ 209492 w 362087"/>
                <a:gd name="connsiteY95" fmla="*/ 365648 h 374838"/>
                <a:gd name="connsiteX96" fmla="*/ 214134 w 362087"/>
                <a:gd name="connsiteY96" fmla="*/ 370889 h 374838"/>
                <a:gd name="connsiteX97" fmla="*/ 230830 w 362087"/>
                <a:gd name="connsiteY97" fmla="*/ 371638 h 374838"/>
                <a:gd name="connsiteX98" fmla="*/ 238317 w 362087"/>
                <a:gd name="connsiteY98" fmla="*/ 373809 h 374838"/>
                <a:gd name="connsiteX99" fmla="*/ 247525 w 362087"/>
                <a:gd name="connsiteY99" fmla="*/ 373809 h 374838"/>
                <a:gd name="connsiteX100" fmla="*/ 299934 w 362087"/>
                <a:gd name="connsiteY100" fmla="*/ 345059 h 374838"/>
                <a:gd name="connsiteX101" fmla="*/ 315506 w 362087"/>
                <a:gd name="connsiteY101" fmla="*/ 337572 h 374838"/>
                <a:gd name="connsiteX102" fmla="*/ 322245 w 362087"/>
                <a:gd name="connsiteY102" fmla="*/ 322598 h 374838"/>
                <a:gd name="connsiteX103" fmla="*/ 321571 w 362087"/>
                <a:gd name="connsiteY103" fmla="*/ 319753 h 374838"/>
                <a:gd name="connsiteX104" fmla="*/ 325089 w 362087"/>
                <a:gd name="connsiteY104" fmla="*/ 314363 h 374838"/>
                <a:gd name="connsiteX105" fmla="*/ 338491 w 362087"/>
                <a:gd name="connsiteY105" fmla="*/ 303432 h 374838"/>
                <a:gd name="connsiteX106" fmla="*/ 339015 w 362087"/>
                <a:gd name="connsiteY106" fmla="*/ 293250 h 374838"/>
                <a:gd name="connsiteX107" fmla="*/ 343133 w 362087"/>
                <a:gd name="connsiteY107" fmla="*/ 282469 h 37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2087" h="374838">
                  <a:moveTo>
                    <a:pt x="341636" y="282618"/>
                  </a:moveTo>
                  <a:cubicBezTo>
                    <a:pt x="338379" y="281510"/>
                    <a:pt x="336110" y="278561"/>
                    <a:pt x="335871" y="275132"/>
                  </a:cubicBezTo>
                  <a:cubicBezTo>
                    <a:pt x="335856" y="273627"/>
                    <a:pt x="335976" y="272122"/>
                    <a:pt x="336245" y="270639"/>
                  </a:cubicBezTo>
                  <a:cubicBezTo>
                    <a:pt x="336245" y="269666"/>
                    <a:pt x="336245" y="268767"/>
                    <a:pt x="336245" y="267869"/>
                  </a:cubicBezTo>
                  <a:cubicBezTo>
                    <a:pt x="336245" y="262778"/>
                    <a:pt x="336245" y="257612"/>
                    <a:pt x="336245" y="252521"/>
                  </a:cubicBezTo>
                  <a:cubicBezTo>
                    <a:pt x="336245" y="248852"/>
                    <a:pt x="335796" y="245034"/>
                    <a:pt x="335421" y="241441"/>
                  </a:cubicBezTo>
                  <a:lnTo>
                    <a:pt x="334972" y="237323"/>
                  </a:lnTo>
                  <a:lnTo>
                    <a:pt x="334972" y="235601"/>
                  </a:lnTo>
                  <a:cubicBezTo>
                    <a:pt x="334576" y="233983"/>
                    <a:pt x="334935" y="232277"/>
                    <a:pt x="335946" y="230959"/>
                  </a:cubicBezTo>
                  <a:cubicBezTo>
                    <a:pt x="336582" y="230323"/>
                    <a:pt x="337390" y="229881"/>
                    <a:pt x="338266" y="229686"/>
                  </a:cubicBezTo>
                  <a:cubicBezTo>
                    <a:pt x="346921" y="220956"/>
                    <a:pt x="354857" y="211538"/>
                    <a:pt x="362000" y="201535"/>
                  </a:cubicBezTo>
                  <a:cubicBezTo>
                    <a:pt x="361551" y="198840"/>
                    <a:pt x="358257" y="196444"/>
                    <a:pt x="355337" y="195022"/>
                  </a:cubicBezTo>
                  <a:lnTo>
                    <a:pt x="351893" y="193524"/>
                  </a:lnTo>
                  <a:cubicBezTo>
                    <a:pt x="347775" y="192184"/>
                    <a:pt x="344016" y="189931"/>
                    <a:pt x="340887" y="186936"/>
                  </a:cubicBezTo>
                  <a:cubicBezTo>
                    <a:pt x="338394" y="183964"/>
                    <a:pt x="336507" y="180527"/>
                    <a:pt x="335347" y="176829"/>
                  </a:cubicBezTo>
                  <a:lnTo>
                    <a:pt x="334374" y="174358"/>
                  </a:lnTo>
                  <a:cubicBezTo>
                    <a:pt x="328159" y="162671"/>
                    <a:pt x="319504" y="152459"/>
                    <a:pt x="308993" y="144410"/>
                  </a:cubicBezTo>
                  <a:cubicBezTo>
                    <a:pt x="307466" y="142853"/>
                    <a:pt x="305631" y="141633"/>
                    <a:pt x="303602" y="140817"/>
                  </a:cubicBezTo>
                  <a:lnTo>
                    <a:pt x="302254" y="140817"/>
                  </a:lnTo>
                  <a:cubicBezTo>
                    <a:pt x="301019" y="140712"/>
                    <a:pt x="299799" y="140412"/>
                    <a:pt x="298661" y="139918"/>
                  </a:cubicBezTo>
                  <a:cubicBezTo>
                    <a:pt x="296175" y="138690"/>
                    <a:pt x="294072" y="136804"/>
                    <a:pt x="292597" y="134452"/>
                  </a:cubicBezTo>
                  <a:cubicBezTo>
                    <a:pt x="285521" y="125012"/>
                    <a:pt x="277331" y="116462"/>
                    <a:pt x="268189" y="108997"/>
                  </a:cubicBezTo>
                  <a:cubicBezTo>
                    <a:pt x="267006" y="107942"/>
                    <a:pt x="265674" y="107088"/>
                    <a:pt x="264221" y="106451"/>
                  </a:cubicBezTo>
                  <a:cubicBezTo>
                    <a:pt x="262724" y="106092"/>
                    <a:pt x="261189" y="105942"/>
                    <a:pt x="259654" y="106002"/>
                  </a:cubicBezTo>
                  <a:lnTo>
                    <a:pt x="257034" y="106002"/>
                  </a:lnTo>
                  <a:cubicBezTo>
                    <a:pt x="248731" y="105336"/>
                    <a:pt x="241259" y="100709"/>
                    <a:pt x="236969" y="93574"/>
                  </a:cubicBezTo>
                  <a:cubicBezTo>
                    <a:pt x="231758" y="95109"/>
                    <a:pt x="226120" y="93896"/>
                    <a:pt x="221995" y="90355"/>
                  </a:cubicBezTo>
                  <a:cubicBezTo>
                    <a:pt x="218806" y="87210"/>
                    <a:pt x="216268" y="83467"/>
                    <a:pt x="214508" y="79349"/>
                  </a:cubicBezTo>
                  <a:lnTo>
                    <a:pt x="213011" y="76654"/>
                  </a:lnTo>
                  <a:cubicBezTo>
                    <a:pt x="209267" y="69901"/>
                    <a:pt x="204169" y="63986"/>
                    <a:pt x="198037" y="59284"/>
                  </a:cubicBezTo>
                  <a:lnTo>
                    <a:pt x="197513" y="58835"/>
                  </a:lnTo>
                  <a:lnTo>
                    <a:pt x="196689" y="60257"/>
                  </a:lnTo>
                  <a:cubicBezTo>
                    <a:pt x="193927" y="65977"/>
                    <a:pt x="188065" y="69556"/>
                    <a:pt x="181716" y="69392"/>
                  </a:cubicBezTo>
                  <a:cubicBezTo>
                    <a:pt x="172731" y="68718"/>
                    <a:pt x="168089" y="60033"/>
                    <a:pt x="164795" y="53744"/>
                  </a:cubicBezTo>
                  <a:lnTo>
                    <a:pt x="164795" y="52995"/>
                  </a:lnTo>
                  <a:cubicBezTo>
                    <a:pt x="158259" y="40881"/>
                    <a:pt x="148451" y="30841"/>
                    <a:pt x="136495" y="24021"/>
                  </a:cubicBezTo>
                  <a:lnTo>
                    <a:pt x="135222" y="23347"/>
                  </a:lnTo>
                  <a:cubicBezTo>
                    <a:pt x="131568" y="21573"/>
                    <a:pt x="128349" y="19012"/>
                    <a:pt x="125788" y="15860"/>
                  </a:cubicBezTo>
                  <a:cubicBezTo>
                    <a:pt x="124808" y="14355"/>
                    <a:pt x="123932" y="12776"/>
                    <a:pt x="123168" y="11143"/>
                  </a:cubicBezTo>
                  <a:cubicBezTo>
                    <a:pt x="123168" y="10395"/>
                    <a:pt x="122569" y="9646"/>
                    <a:pt x="122195" y="8897"/>
                  </a:cubicBezTo>
                  <a:cubicBezTo>
                    <a:pt x="119058" y="3117"/>
                    <a:pt x="112896" y="-372"/>
                    <a:pt x="106322" y="-87"/>
                  </a:cubicBezTo>
                  <a:cubicBezTo>
                    <a:pt x="99996" y="400"/>
                    <a:pt x="94478" y="4390"/>
                    <a:pt x="92023" y="10245"/>
                  </a:cubicBezTo>
                  <a:cubicBezTo>
                    <a:pt x="91693" y="11181"/>
                    <a:pt x="90989" y="11944"/>
                    <a:pt x="90076" y="12341"/>
                  </a:cubicBezTo>
                  <a:cubicBezTo>
                    <a:pt x="79632" y="17036"/>
                    <a:pt x="67361" y="14632"/>
                    <a:pt x="59454" y="6352"/>
                  </a:cubicBezTo>
                  <a:lnTo>
                    <a:pt x="57957" y="13839"/>
                  </a:lnTo>
                  <a:cubicBezTo>
                    <a:pt x="57792" y="14550"/>
                    <a:pt x="57425" y="15194"/>
                    <a:pt x="56909" y="15710"/>
                  </a:cubicBezTo>
                  <a:lnTo>
                    <a:pt x="46652" y="26192"/>
                  </a:lnTo>
                  <a:cubicBezTo>
                    <a:pt x="46308" y="26574"/>
                    <a:pt x="45866" y="26858"/>
                    <a:pt x="45379" y="27016"/>
                  </a:cubicBezTo>
                  <a:cubicBezTo>
                    <a:pt x="45379" y="27016"/>
                    <a:pt x="44481" y="27540"/>
                    <a:pt x="44481" y="28064"/>
                  </a:cubicBezTo>
                  <a:cubicBezTo>
                    <a:pt x="44481" y="30085"/>
                    <a:pt x="47850" y="44834"/>
                    <a:pt x="50919" y="58011"/>
                  </a:cubicBezTo>
                  <a:cubicBezTo>
                    <a:pt x="51414" y="60063"/>
                    <a:pt x="50156" y="62122"/>
                    <a:pt x="48104" y="62623"/>
                  </a:cubicBezTo>
                  <a:cubicBezTo>
                    <a:pt x="47805" y="62698"/>
                    <a:pt x="47491" y="62728"/>
                    <a:pt x="47176" y="62728"/>
                  </a:cubicBezTo>
                  <a:lnTo>
                    <a:pt x="42534" y="62728"/>
                  </a:lnTo>
                  <a:cubicBezTo>
                    <a:pt x="43807" y="69354"/>
                    <a:pt x="43807" y="76167"/>
                    <a:pt x="42534" y="82793"/>
                  </a:cubicBezTo>
                  <a:cubicBezTo>
                    <a:pt x="39869" y="89224"/>
                    <a:pt x="36477" y="95326"/>
                    <a:pt x="32427" y="100986"/>
                  </a:cubicBezTo>
                  <a:cubicBezTo>
                    <a:pt x="35339" y="104378"/>
                    <a:pt x="37211" y="108540"/>
                    <a:pt x="37817" y="112965"/>
                  </a:cubicBezTo>
                  <a:cubicBezTo>
                    <a:pt x="37188" y="116514"/>
                    <a:pt x="35751" y="119868"/>
                    <a:pt x="33625" y="122773"/>
                  </a:cubicBezTo>
                  <a:lnTo>
                    <a:pt x="31453" y="127190"/>
                  </a:lnTo>
                  <a:cubicBezTo>
                    <a:pt x="31296" y="127722"/>
                    <a:pt x="30989" y="128193"/>
                    <a:pt x="30555" y="128538"/>
                  </a:cubicBezTo>
                  <a:cubicBezTo>
                    <a:pt x="26213" y="132806"/>
                    <a:pt x="25389" y="133030"/>
                    <a:pt x="24641" y="133255"/>
                  </a:cubicBezTo>
                  <a:cubicBezTo>
                    <a:pt x="23727" y="133457"/>
                    <a:pt x="22783" y="133457"/>
                    <a:pt x="21870" y="133255"/>
                  </a:cubicBezTo>
                  <a:lnTo>
                    <a:pt x="21870" y="133255"/>
                  </a:lnTo>
                  <a:lnTo>
                    <a:pt x="23817" y="134228"/>
                  </a:lnTo>
                  <a:cubicBezTo>
                    <a:pt x="25142" y="134894"/>
                    <a:pt x="25958" y="136264"/>
                    <a:pt x="25913" y="137747"/>
                  </a:cubicBezTo>
                  <a:lnTo>
                    <a:pt x="25913" y="155640"/>
                  </a:lnTo>
                  <a:lnTo>
                    <a:pt x="30630" y="159235"/>
                  </a:lnTo>
                  <a:cubicBezTo>
                    <a:pt x="32120" y="160417"/>
                    <a:pt x="32584" y="162468"/>
                    <a:pt x="31753" y="164176"/>
                  </a:cubicBezTo>
                  <a:lnTo>
                    <a:pt x="22918" y="181246"/>
                  </a:lnTo>
                  <a:cubicBezTo>
                    <a:pt x="22881" y="181545"/>
                    <a:pt x="22881" y="181845"/>
                    <a:pt x="22918" y="182144"/>
                  </a:cubicBezTo>
                  <a:cubicBezTo>
                    <a:pt x="24176" y="183799"/>
                    <a:pt x="25210" y="185610"/>
                    <a:pt x="25988" y="187535"/>
                  </a:cubicBezTo>
                  <a:lnTo>
                    <a:pt x="25988" y="188583"/>
                  </a:lnTo>
                  <a:lnTo>
                    <a:pt x="27411" y="205653"/>
                  </a:lnTo>
                  <a:lnTo>
                    <a:pt x="25613" y="205653"/>
                  </a:lnTo>
                  <a:cubicBezTo>
                    <a:pt x="26752" y="207644"/>
                    <a:pt x="27613" y="209786"/>
                    <a:pt x="28159" y="212017"/>
                  </a:cubicBezTo>
                  <a:cubicBezTo>
                    <a:pt x="29380" y="217505"/>
                    <a:pt x="27935" y="223255"/>
                    <a:pt x="24266" y="227515"/>
                  </a:cubicBezTo>
                  <a:cubicBezTo>
                    <a:pt x="21047" y="229985"/>
                    <a:pt x="16779" y="229536"/>
                    <a:pt x="13710" y="231708"/>
                  </a:cubicBezTo>
                  <a:cubicBezTo>
                    <a:pt x="9509" y="234283"/>
                    <a:pt x="6515" y="238438"/>
                    <a:pt x="5399" y="243237"/>
                  </a:cubicBezTo>
                  <a:cubicBezTo>
                    <a:pt x="2247" y="252753"/>
                    <a:pt x="413" y="262651"/>
                    <a:pt x="-67" y="272661"/>
                  </a:cubicBezTo>
                  <a:cubicBezTo>
                    <a:pt x="-403" y="282836"/>
                    <a:pt x="3468" y="292696"/>
                    <a:pt x="10640" y="299913"/>
                  </a:cubicBezTo>
                  <a:cubicBezTo>
                    <a:pt x="12317" y="301133"/>
                    <a:pt x="13717" y="302691"/>
                    <a:pt x="14758" y="304480"/>
                  </a:cubicBezTo>
                  <a:cubicBezTo>
                    <a:pt x="15124" y="306195"/>
                    <a:pt x="15648" y="307879"/>
                    <a:pt x="16330" y="309496"/>
                  </a:cubicBezTo>
                  <a:cubicBezTo>
                    <a:pt x="17752" y="311593"/>
                    <a:pt x="20597" y="312117"/>
                    <a:pt x="22918" y="313165"/>
                  </a:cubicBezTo>
                  <a:cubicBezTo>
                    <a:pt x="30405" y="316759"/>
                    <a:pt x="31603" y="326042"/>
                    <a:pt x="36170" y="332107"/>
                  </a:cubicBezTo>
                  <a:cubicBezTo>
                    <a:pt x="37488" y="334128"/>
                    <a:pt x="39322" y="335760"/>
                    <a:pt x="41486" y="336824"/>
                  </a:cubicBezTo>
                  <a:cubicBezTo>
                    <a:pt x="44967" y="337482"/>
                    <a:pt x="48561" y="337198"/>
                    <a:pt x="51893" y="336000"/>
                  </a:cubicBezTo>
                  <a:cubicBezTo>
                    <a:pt x="57815" y="335678"/>
                    <a:pt x="63752" y="336105"/>
                    <a:pt x="69562" y="337273"/>
                  </a:cubicBezTo>
                  <a:cubicBezTo>
                    <a:pt x="78471" y="338096"/>
                    <a:pt x="88803" y="336824"/>
                    <a:pt x="95242" y="342888"/>
                  </a:cubicBezTo>
                  <a:cubicBezTo>
                    <a:pt x="96544" y="344318"/>
                    <a:pt x="97772" y="345815"/>
                    <a:pt x="98911" y="347380"/>
                  </a:cubicBezTo>
                  <a:cubicBezTo>
                    <a:pt x="107984" y="358408"/>
                    <a:pt x="122262" y="363747"/>
                    <a:pt x="136345" y="361381"/>
                  </a:cubicBezTo>
                  <a:cubicBezTo>
                    <a:pt x="138516" y="362653"/>
                    <a:pt x="135671" y="365873"/>
                    <a:pt x="136345" y="368344"/>
                  </a:cubicBezTo>
                  <a:cubicBezTo>
                    <a:pt x="137019" y="370814"/>
                    <a:pt x="138666" y="371114"/>
                    <a:pt x="140463" y="371638"/>
                  </a:cubicBezTo>
                  <a:cubicBezTo>
                    <a:pt x="151266" y="374625"/>
                    <a:pt x="162811" y="373143"/>
                    <a:pt x="172507" y="367520"/>
                  </a:cubicBezTo>
                  <a:cubicBezTo>
                    <a:pt x="174543" y="366202"/>
                    <a:pt x="176669" y="365027"/>
                    <a:pt x="178871" y="364001"/>
                  </a:cubicBezTo>
                  <a:cubicBezTo>
                    <a:pt x="183722" y="362526"/>
                    <a:pt x="188866" y="362271"/>
                    <a:pt x="193844" y="363253"/>
                  </a:cubicBezTo>
                  <a:lnTo>
                    <a:pt x="206198" y="364750"/>
                  </a:lnTo>
                  <a:cubicBezTo>
                    <a:pt x="207343" y="364817"/>
                    <a:pt x="208466" y="365124"/>
                    <a:pt x="209492" y="365648"/>
                  </a:cubicBezTo>
                  <a:cubicBezTo>
                    <a:pt x="211588" y="366771"/>
                    <a:pt x="212412" y="369317"/>
                    <a:pt x="214134" y="370889"/>
                  </a:cubicBezTo>
                  <a:cubicBezTo>
                    <a:pt x="218551" y="375082"/>
                    <a:pt x="225589" y="371787"/>
                    <a:pt x="230830" y="371638"/>
                  </a:cubicBezTo>
                  <a:cubicBezTo>
                    <a:pt x="233487" y="371563"/>
                    <a:pt x="236108" y="372326"/>
                    <a:pt x="238317" y="373809"/>
                  </a:cubicBezTo>
                  <a:cubicBezTo>
                    <a:pt x="241259" y="375044"/>
                    <a:pt x="244583" y="375044"/>
                    <a:pt x="247525" y="373809"/>
                  </a:cubicBezTo>
                  <a:cubicBezTo>
                    <a:pt x="266842" y="368044"/>
                    <a:pt x="281815" y="353145"/>
                    <a:pt x="299934" y="345059"/>
                  </a:cubicBezTo>
                  <a:cubicBezTo>
                    <a:pt x="305392" y="343158"/>
                    <a:pt x="310610" y="340642"/>
                    <a:pt x="315506" y="337572"/>
                  </a:cubicBezTo>
                  <a:cubicBezTo>
                    <a:pt x="320530" y="334368"/>
                    <a:pt x="323181" y="328483"/>
                    <a:pt x="322245" y="322598"/>
                  </a:cubicBezTo>
                  <a:cubicBezTo>
                    <a:pt x="321915" y="321677"/>
                    <a:pt x="321691" y="320727"/>
                    <a:pt x="321571" y="319753"/>
                  </a:cubicBezTo>
                  <a:cubicBezTo>
                    <a:pt x="321870" y="317515"/>
                    <a:pt x="323166" y="315538"/>
                    <a:pt x="325089" y="314363"/>
                  </a:cubicBezTo>
                  <a:cubicBezTo>
                    <a:pt x="329881" y="310919"/>
                    <a:pt x="336470" y="308898"/>
                    <a:pt x="338491" y="303432"/>
                  </a:cubicBezTo>
                  <a:cubicBezTo>
                    <a:pt x="339232" y="300093"/>
                    <a:pt x="339405" y="296649"/>
                    <a:pt x="339015" y="293250"/>
                  </a:cubicBezTo>
                  <a:cubicBezTo>
                    <a:pt x="339285" y="289327"/>
                    <a:pt x="340715" y="285576"/>
                    <a:pt x="343133" y="282469"/>
                  </a:cubicBezTo>
                  <a:close/>
                </a:path>
              </a:pathLst>
            </a:custGeom>
            <a:grpFill/>
            <a:ln w="7486" cap="flat">
              <a:solidFill>
                <a:schemeClr val="bg1"/>
              </a:solidFill>
              <a:prstDash val="solid"/>
              <a:miter/>
            </a:ln>
          </p:spPr>
          <p:txBody>
            <a:bodyPr rtlCol="0" anchor="ctr"/>
            <a:lstStyle/>
            <a:p>
              <a:endParaRPr lang="en-US"/>
            </a:p>
          </p:txBody>
        </p:sp>
        <p:sp>
          <p:nvSpPr>
            <p:cNvPr id="100" name="Freeform 99">
              <a:extLst>
                <a:ext uri="{FF2B5EF4-FFF2-40B4-BE49-F238E27FC236}">
                  <a16:creationId xmlns:a16="http://schemas.microsoft.com/office/drawing/2014/main" id="{0C19952D-3B62-5945-B0EF-3D65BED032C9}"/>
                </a:ext>
              </a:extLst>
            </p:cNvPr>
            <p:cNvSpPr/>
            <p:nvPr/>
          </p:nvSpPr>
          <p:spPr>
            <a:xfrm>
              <a:off x="6697347" y="2225480"/>
              <a:ext cx="10107" cy="26653"/>
            </a:xfrm>
            <a:custGeom>
              <a:avLst/>
              <a:gdLst>
                <a:gd name="connsiteX0" fmla="*/ 2084 w 10107"/>
                <a:gd name="connsiteY0" fmla="*/ 24529 h 26653"/>
                <a:gd name="connsiteX1" fmla="*/ -87 w 10107"/>
                <a:gd name="connsiteY1" fmla="*/ 25053 h 26653"/>
                <a:gd name="connsiteX2" fmla="*/ -87 w 10107"/>
                <a:gd name="connsiteY2" fmla="*/ 25053 h 26653"/>
                <a:gd name="connsiteX3" fmla="*/ 4555 w 10107"/>
                <a:gd name="connsiteY3" fmla="*/ 26550 h 26653"/>
                <a:gd name="connsiteX4" fmla="*/ 10020 w 10107"/>
                <a:gd name="connsiteY4" fmla="*/ 24828 h 26653"/>
                <a:gd name="connsiteX5" fmla="*/ 2533 w 10107"/>
                <a:gd name="connsiteY5" fmla="*/ -103 h 26653"/>
                <a:gd name="connsiteX6" fmla="*/ 2084 w 10107"/>
                <a:gd name="connsiteY6" fmla="*/ 24529 h 2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07" h="26653">
                  <a:moveTo>
                    <a:pt x="2084" y="24529"/>
                  </a:moveTo>
                  <a:lnTo>
                    <a:pt x="-87" y="25053"/>
                  </a:lnTo>
                  <a:lnTo>
                    <a:pt x="-87" y="25053"/>
                  </a:lnTo>
                  <a:lnTo>
                    <a:pt x="4555" y="26550"/>
                  </a:lnTo>
                  <a:lnTo>
                    <a:pt x="10020" y="24828"/>
                  </a:lnTo>
                  <a:lnTo>
                    <a:pt x="2533" y="-103"/>
                  </a:lnTo>
                  <a:cubicBezTo>
                    <a:pt x="7475" y="22732"/>
                    <a:pt x="4854" y="23630"/>
                    <a:pt x="2084" y="24529"/>
                  </a:cubicBezTo>
                  <a:close/>
                </a:path>
              </a:pathLst>
            </a:custGeom>
            <a:grpFill/>
            <a:ln w="7486" cap="flat">
              <a:solidFill>
                <a:schemeClr val="bg1"/>
              </a:solidFill>
              <a:prstDash val="solid"/>
              <a:miter/>
            </a:ln>
          </p:spPr>
          <p:txBody>
            <a:bodyPr rtlCol="0" anchor="ctr"/>
            <a:lstStyle/>
            <a:p>
              <a:endParaRPr lang="en-US"/>
            </a:p>
          </p:txBody>
        </p:sp>
        <p:sp>
          <p:nvSpPr>
            <p:cNvPr id="101" name="Freeform 100">
              <a:extLst>
                <a:ext uri="{FF2B5EF4-FFF2-40B4-BE49-F238E27FC236}">
                  <a16:creationId xmlns:a16="http://schemas.microsoft.com/office/drawing/2014/main" id="{D5E21911-ABDC-CC4D-B975-6ECCC34A5112}"/>
                </a:ext>
              </a:extLst>
            </p:cNvPr>
            <p:cNvSpPr/>
            <p:nvPr/>
          </p:nvSpPr>
          <p:spPr>
            <a:xfrm>
              <a:off x="6108661" y="3529549"/>
              <a:ext cx="590627" cy="3298578"/>
            </a:xfrm>
            <a:custGeom>
              <a:avLst/>
              <a:gdLst>
                <a:gd name="connsiteX0" fmla="*/ 584332 w 590627"/>
                <a:gd name="connsiteY0" fmla="*/ 3240527 h 3298578"/>
                <a:gd name="connsiteX1" fmla="*/ 588524 w 590627"/>
                <a:gd name="connsiteY1" fmla="*/ 3217392 h 3298578"/>
                <a:gd name="connsiteX2" fmla="*/ 578267 w 590627"/>
                <a:gd name="connsiteY2" fmla="*/ 3210953 h 3298578"/>
                <a:gd name="connsiteX3" fmla="*/ 526683 w 590627"/>
                <a:gd name="connsiteY3" fmla="*/ 3207210 h 3298578"/>
                <a:gd name="connsiteX4" fmla="*/ 525185 w 590627"/>
                <a:gd name="connsiteY4" fmla="*/ 3206836 h 3298578"/>
                <a:gd name="connsiteX5" fmla="*/ 510586 w 590627"/>
                <a:gd name="connsiteY5" fmla="*/ 3206836 h 3298578"/>
                <a:gd name="connsiteX6" fmla="*/ 501602 w 590627"/>
                <a:gd name="connsiteY6" fmla="*/ 3209007 h 3298578"/>
                <a:gd name="connsiteX7" fmla="*/ 495537 w 590627"/>
                <a:gd name="connsiteY7" fmla="*/ 3210504 h 3298578"/>
                <a:gd name="connsiteX8" fmla="*/ 494264 w 590627"/>
                <a:gd name="connsiteY8" fmla="*/ 3209980 h 3298578"/>
                <a:gd name="connsiteX9" fmla="*/ 486029 w 590627"/>
                <a:gd name="connsiteY9" fmla="*/ 3210429 h 3298578"/>
                <a:gd name="connsiteX10" fmla="*/ 482061 w 590627"/>
                <a:gd name="connsiteY10" fmla="*/ 3208633 h 3298578"/>
                <a:gd name="connsiteX11" fmla="*/ 479964 w 590627"/>
                <a:gd name="connsiteY11" fmla="*/ 3209306 h 3298578"/>
                <a:gd name="connsiteX12" fmla="*/ 466937 w 590627"/>
                <a:gd name="connsiteY12" fmla="*/ 3213948 h 3298578"/>
                <a:gd name="connsiteX13" fmla="*/ 456081 w 590627"/>
                <a:gd name="connsiteY13" fmla="*/ 3215895 h 3298578"/>
                <a:gd name="connsiteX14" fmla="*/ 447397 w 590627"/>
                <a:gd name="connsiteY14" fmla="*/ 3213873 h 3298578"/>
                <a:gd name="connsiteX15" fmla="*/ 438112 w 590627"/>
                <a:gd name="connsiteY15" fmla="*/ 3218290 h 3298578"/>
                <a:gd name="connsiteX16" fmla="*/ 427706 w 590627"/>
                <a:gd name="connsiteY16" fmla="*/ 3221660 h 3298578"/>
                <a:gd name="connsiteX17" fmla="*/ 422165 w 590627"/>
                <a:gd name="connsiteY17" fmla="*/ 3221660 h 3298578"/>
                <a:gd name="connsiteX18" fmla="*/ 420893 w 590627"/>
                <a:gd name="connsiteY18" fmla="*/ 3218066 h 3298578"/>
                <a:gd name="connsiteX19" fmla="*/ 445749 w 590627"/>
                <a:gd name="connsiteY19" fmla="*/ 3212451 h 3298578"/>
                <a:gd name="connsiteX20" fmla="*/ 469483 w 590627"/>
                <a:gd name="connsiteY20" fmla="*/ 3208408 h 3298578"/>
                <a:gd name="connsiteX21" fmla="*/ 472627 w 590627"/>
                <a:gd name="connsiteY21" fmla="*/ 3206087 h 3298578"/>
                <a:gd name="connsiteX22" fmla="*/ 471878 w 590627"/>
                <a:gd name="connsiteY22" fmla="*/ 3203092 h 3298578"/>
                <a:gd name="connsiteX23" fmla="*/ 469558 w 590627"/>
                <a:gd name="connsiteY23" fmla="*/ 3200846 h 3298578"/>
                <a:gd name="connsiteX24" fmla="*/ 468435 w 590627"/>
                <a:gd name="connsiteY24" fmla="*/ 3199274 h 3298578"/>
                <a:gd name="connsiteX25" fmla="*/ 469558 w 590627"/>
                <a:gd name="connsiteY25" fmla="*/ 3196504 h 3298578"/>
                <a:gd name="connsiteX26" fmla="*/ 472552 w 590627"/>
                <a:gd name="connsiteY26" fmla="*/ 3196953 h 3298578"/>
                <a:gd name="connsiteX27" fmla="*/ 474050 w 590627"/>
                <a:gd name="connsiteY27" fmla="*/ 3200097 h 3298578"/>
                <a:gd name="connsiteX28" fmla="*/ 478018 w 590627"/>
                <a:gd name="connsiteY28" fmla="*/ 3202343 h 3298578"/>
                <a:gd name="connsiteX29" fmla="*/ 478018 w 590627"/>
                <a:gd name="connsiteY29" fmla="*/ 2946217 h 3298578"/>
                <a:gd name="connsiteX30" fmla="*/ 478018 w 590627"/>
                <a:gd name="connsiteY30" fmla="*/ 2946217 h 3298578"/>
                <a:gd name="connsiteX31" fmla="*/ 474199 w 590627"/>
                <a:gd name="connsiteY31" fmla="*/ 2942473 h 3298578"/>
                <a:gd name="connsiteX32" fmla="*/ 462745 w 590627"/>
                <a:gd name="connsiteY32" fmla="*/ 2945768 h 3298578"/>
                <a:gd name="connsiteX33" fmla="*/ 453311 w 590627"/>
                <a:gd name="connsiteY33" fmla="*/ 2953928 h 3298578"/>
                <a:gd name="connsiteX34" fmla="*/ 443428 w 590627"/>
                <a:gd name="connsiteY34" fmla="*/ 2955276 h 3298578"/>
                <a:gd name="connsiteX35" fmla="*/ 438487 w 590627"/>
                <a:gd name="connsiteY35" fmla="*/ 2953778 h 3298578"/>
                <a:gd name="connsiteX36" fmla="*/ 437439 w 590627"/>
                <a:gd name="connsiteY36" fmla="*/ 2951083 h 3298578"/>
                <a:gd name="connsiteX37" fmla="*/ 430850 w 590627"/>
                <a:gd name="connsiteY37" fmla="*/ 2936109 h 3298578"/>
                <a:gd name="connsiteX38" fmla="*/ 427107 w 590627"/>
                <a:gd name="connsiteY38" fmla="*/ 2931018 h 3298578"/>
                <a:gd name="connsiteX39" fmla="*/ 421043 w 590627"/>
                <a:gd name="connsiteY39" fmla="*/ 2929820 h 3298578"/>
                <a:gd name="connsiteX40" fmla="*/ 417299 w 590627"/>
                <a:gd name="connsiteY40" fmla="*/ 2934237 h 3298578"/>
                <a:gd name="connsiteX41" fmla="*/ 418647 w 590627"/>
                <a:gd name="connsiteY41" fmla="*/ 2922334 h 3298578"/>
                <a:gd name="connsiteX42" fmla="*/ 422195 w 590627"/>
                <a:gd name="connsiteY42" fmla="*/ 2922925 h 3298578"/>
                <a:gd name="connsiteX43" fmla="*/ 422465 w 590627"/>
                <a:gd name="connsiteY43" fmla="*/ 2922708 h 3298578"/>
                <a:gd name="connsiteX44" fmla="*/ 424412 w 590627"/>
                <a:gd name="connsiteY44" fmla="*/ 2918964 h 3298578"/>
                <a:gd name="connsiteX45" fmla="*/ 432497 w 590627"/>
                <a:gd name="connsiteY45" fmla="*/ 2905563 h 3298578"/>
                <a:gd name="connsiteX46" fmla="*/ 434594 w 590627"/>
                <a:gd name="connsiteY46" fmla="*/ 2906311 h 3298578"/>
                <a:gd name="connsiteX47" fmla="*/ 438112 w 590627"/>
                <a:gd name="connsiteY47" fmla="*/ 2902942 h 3298578"/>
                <a:gd name="connsiteX48" fmla="*/ 440433 w 590627"/>
                <a:gd name="connsiteY48" fmla="*/ 2899424 h 3298578"/>
                <a:gd name="connsiteX49" fmla="*/ 413481 w 590627"/>
                <a:gd name="connsiteY49" fmla="*/ 2894856 h 3298578"/>
                <a:gd name="connsiteX50" fmla="*/ 387426 w 590627"/>
                <a:gd name="connsiteY50" fmla="*/ 2883626 h 3298578"/>
                <a:gd name="connsiteX51" fmla="*/ 386902 w 590627"/>
                <a:gd name="connsiteY51" fmla="*/ 2882952 h 3298578"/>
                <a:gd name="connsiteX52" fmla="*/ 370506 w 590627"/>
                <a:gd name="connsiteY52" fmla="*/ 2885049 h 3298578"/>
                <a:gd name="connsiteX53" fmla="*/ 248769 w 590627"/>
                <a:gd name="connsiteY53" fmla="*/ 2881455 h 3298578"/>
                <a:gd name="connsiteX54" fmla="*/ 245624 w 590627"/>
                <a:gd name="connsiteY54" fmla="*/ 2880557 h 3298578"/>
                <a:gd name="connsiteX55" fmla="*/ 243229 w 590627"/>
                <a:gd name="connsiteY55" fmla="*/ 2876139 h 3298578"/>
                <a:gd name="connsiteX56" fmla="*/ 246298 w 590627"/>
                <a:gd name="connsiteY56" fmla="*/ 2870749 h 3298578"/>
                <a:gd name="connsiteX57" fmla="*/ 248994 w 590627"/>
                <a:gd name="connsiteY57" fmla="*/ 2869626 h 3298578"/>
                <a:gd name="connsiteX58" fmla="*/ 244501 w 590627"/>
                <a:gd name="connsiteY58" fmla="*/ 2861689 h 3298578"/>
                <a:gd name="connsiteX59" fmla="*/ 228704 w 590627"/>
                <a:gd name="connsiteY59" fmla="*/ 2851208 h 3298578"/>
                <a:gd name="connsiteX60" fmla="*/ 226233 w 590627"/>
                <a:gd name="connsiteY60" fmla="*/ 2847315 h 3298578"/>
                <a:gd name="connsiteX61" fmla="*/ 226233 w 590627"/>
                <a:gd name="connsiteY61" fmla="*/ 2837881 h 3298578"/>
                <a:gd name="connsiteX62" fmla="*/ 224961 w 590627"/>
                <a:gd name="connsiteY62" fmla="*/ 2837881 h 3298578"/>
                <a:gd name="connsiteX63" fmla="*/ 218073 w 590627"/>
                <a:gd name="connsiteY63" fmla="*/ 2832565 h 3298578"/>
                <a:gd name="connsiteX64" fmla="*/ 222191 w 590627"/>
                <a:gd name="connsiteY64" fmla="*/ 2825078 h 3298578"/>
                <a:gd name="connsiteX65" fmla="*/ 223463 w 590627"/>
                <a:gd name="connsiteY65" fmla="*/ 2824629 h 3298578"/>
                <a:gd name="connsiteX66" fmla="*/ 227132 w 590627"/>
                <a:gd name="connsiteY66" fmla="*/ 2806960 h 3298578"/>
                <a:gd name="connsiteX67" fmla="*/ 228180 w 590627"/>
                <a:gd name="connsiteY67" fmla="*/ 2804864 h 3298578"/>
                <a:gd name="connsiteX68" fmla="*/ 225859 w 590627"/>
                <a:gd name="connsiteY68" fmla="*/ 2802168 h 3298578"/>
                <a:gd name="connsiteX69" fmla="*/ 224437 w 590627"/>
                <a:gd name="connsiteY69" fmla="*/ 2800896 h 3298578"/>
                <a:gd name="connsiteX70" fmla="*/ 223014 w 590627"/>
                <a:gd name="connsiteY70" fmla="*/ 2776563 h 3298578"/>
                <a:gd name="connsiteX71" fmla="*/ 227880 w 590627"/>
                <a:gd name="connsiteY71" fmla="*/ 2775590 h 3298578"/>
                <a:gd name="connsiteX72" fmla="*/ 229228 w 590627"/>
                <a:gd name="connsiteY72" fmla="*/ 2776863 h 3298578"/>
                <a:gd name="connsiteX73" fmla="*/ 229228 w 590627"/>
                <a:gd name="connsiteY73" fmla="*/ 2774692 h 3298578"/>
                <a:gd name="connsiteX74" fmla="*/ 229902 w 590627"/>
                <a:gd name="connsiteY74" fmla="*/ 2768253 h 3298578"/>
                <a:gd name="connsiteX75" fmla="*/ 227880 w 590627"/>
                <a:gd name="connsiteY75" fmla="*/ 2755600 h 3298578"/>
                <a:gd name="connsiteX76" fmla="*/ 226907 w 590627"/>
                <a:gd name="connsiteY76" fmla="*/ 2754777 h 3298578"/>
                <a:gd name="connsiteX77" fmla="*/ 223164 w 590627"/>
                <a:gd name="connsiteY77" fmla="*/ 2749461 h 3298578"/>
                <a:gd name="connsiteX78" fmla="*/ 225035 w 590627"/>
                <a:gd name="connsiteY78" fmla="*/ 2741974 h 3298578"/>
                <a:gd name="connsiteX79" fmla="*/ 225709 w 590627"/>
                <a:gd name="connsiteY79" fmla="*/ 2740626 h 3298578"/>
                <a:gd name="connsiteX80" fmla="*/ 217174 w 590627"/>
                <a:gd name="connsiteY80" fmla="*/ 2736958 h 3298578"/>
                <a:gd name="connsiteX81" fmla="*/ 208414 w 590627"/>
                <a:gd name="connsiteY81" fmla="*/ 2744969 h 3298578"/>
                <a:gd name="connsiteX82" fmla="*/ 203249 w 590627"/>
                <a:gd name="connsiteY82" fmla="*/ 2743771 h 3298578"/>
                <a:gd name="connsiteX83" fmla="*/ 200778 w 590627"/>
                <a:gd name="connsiteY83" fmla="*/ 2739952 h 3298578"/>
                <a:gd name="connsiteX84" fmla="*/ 169034 w 590627"/>
                <a:gd name="connsiteY84" fmla="*/ 2757622 h 3298578"/>
                <a:gd name="connsiteX85" fmla="*/ 164526 w 590627"/>
                <a:gd name="connsiteY85" fmla="*/ 2754462 h 3298578"/>
                <a:gd name="connsiteX86" fmla="*/ 164466 w 590627"/>
                <a:gd name="connsiteY86" fmla="*/ 2753878 h 3298578"/>
                <a:gd name="connsiteX87" fmla="*/ 165440 w 590627"/>
                <a:gd name="connsiteY87" fmla="*/ 2746391 h 3298578"/>
                <a:gd name="connsiteX88" fmla="*/ 166188 w 590627"/>
                <a:gd name="connsiteY88" fmla="*/ 2741525 h 3298578"/>
                <a:gd name="connsiteX89" fmla="*/ 163568 w 590627"/>
                <a:gd name="connsiteY89" fmla="*/ 2734038 h 3298578"/>
                <a:gd name="connsiteX90" fmla="*/ 160948 w 590627"/>
                <a:gd name="connsiteY90" fmla="*/ 2732540 h 3298578"/>
                <a:gd name="connsiteX91" fmla="*/ 158477 w 590627"/>
                <a:gd name="connsiteY91" fmla="*/ 2729321 h 3298578"/>
                <a:gd name="connsiteX92" fmla="*/ 154284 w 590627"/>
                <a:gd name="connsiteY92" fmla="*/ 2711652 h 3298578"/>
                <a:gd name="connsiteX93" fmla="*/ 154284 w 590627"/>
                <a:gd name="connsiteY93" fmla="*/ 2710529 h 3298578"/>
                <a:gd name="connsiteX94" fmla="*/ 150391 w 590627"/>
                <a:gd name="connsiteY94" fmla="*/ 2709855 h 3298578"/>
                <a:gd name="connsiteX95" fmla="*/ 146722 w 590627"/>
                <a:gd name="connsiteY95" fmla="*/ 2706037 h 3298578"/>
                <a:gd name="connsiteX96" fmla="*/ 146722 w 590627"/>
                <a:gd name="connsiteY96" fmla="*/ 2702893 h 3298578"/>
                <a:gd name="connsiteX97" fmla="*/ 149792 w 590627"/>
                <a:gd name="connsiteY97" fmla="*/ 2699149 h 3298578"/>
                <a:gd name="connsiteX98" fmla="*/ 147471 w 590627"/>
                <a:gd name="connsiteY98" fmla="*/ 2690913 h 3298578"/>
                <a:gd name="connsiteX99" fmla="*/ 146797 w 590627"/>
                <a:gd name="connsiteY99" fmla="*/ 2689191 h 3298578"/>
                <a:gd name="connsiteX100" fmla="*/ 144926 w 590627"/>
                <a:gd name="connsiteY100" fmla="*/ 2679983 h 3298578"/>
                <a:gd name="connsiteX101" fmla="*/ 146872 w 590627"/>
                <a:gd name="connsiteY101" fmla="*/ 2673768 h 3298578"/>
                <a:gd name="connsiteX102" fmla="*/ 147995 w 590627"/>
                <a:gd name="connsiteY102" fmla="*/ 2670923 h 3298578"/>
                <a:gd name="connsiteX103" fmla="*/ 147995 w 590627"/>
                <a:gd name="connsiteY103" fmla="*/ 2668378 h 3298578"/>
                <a:gd name="connsiteX104" fmla="*/ 142605 w 590627"/>
                <a:gd name="connsiteY104" fmla="*/ 2666656 h 3298578"/>
                <a:gd name="connsiteX105" fmla="*/ 141407 w 590627"/>
                <a:gd name="connsiteY105" fmla="*/ 2659169 h 3298578"/>
                <a:gd name="connsiteX106" fmla="*/ 151739 w 590627"/>
                <a:gd name="connsiteY106" fmla="*/ 2641126 h 3298578"/>
                <a:gd name="connsiteX107" fmla="*/ 154134 w 590627"/>
                <a:gd name="connsiteY107" fmla="*/ 2639328 h 3298578"/>
                <a:gd name="connsiteX108" fmla="*/ 157129 w 590627"/>
                <a:gd name="connsiteY108" fmla="*/ 2636933 h 3298578"/>
                <a:gd name="connsiteX109" fmla="*/ 159300 w 590627"/>
                <a:gd name="connsiteY109" fmla="*/ 2626077 h 3298578"/>
                <a:gd name="connsiteX110" fmla="*/ 164691 w 590627"/>
                <a:gd name="connsiteY110" fmla="*/ 2605338 h 3298578"/>
                <a:gd name="connsiteX111" fmla="*/ 167012 w 590627"/>
                <a:gd name="connsiteY111" fmla="*/ 2602568 h 3298578"/>
                <a:gd name="connsiteX112" fmla="*/ 170681 w 590627"/>
                <a:gd name="connsiteY112" fmla="*/ 2595979 h 3298578"/>
                <a:gd name="connsiteX113" fmla="*/ 169782 w 590627"/>
                <a:gd name="connsiteY113" fmla="*/ 2591487 h 3298578"/>
                <a:gd name="connsiteX114" fmla="*/ 169782 w 590627"/>
                <a:gd name="connsiteY114" fmla="*/ 2578460 h 3298578"/>
                <a:gd name="connsiteX115" fmla="*/ 181536 w 590627"/>
                <a:gd name="connsiteY115" fmla="*/ 2559818 h 3298578"/>
                <a:gd name="connsiteX116" fmla="*/ 195238 w 590627"/>
                <a:gd name="connsiteY116" fmla="*/ 2554127 h 3298578"/>
                <a:gd name="connsiteX117" fmla="*/ 197484 w 590627"/>
                <a:gd name="connsiteY117" fmla="*/ 2555251 h 3298578"/>
                <a:gd name="connsiteX118" fmla="*/ 197933 w 590627"/>
                <a:gd name="connsiteY118" fmla="*/ 2555251 h 3298578"/>
                <a:gd name="connsiteX119" fmla="*/ 197933 w 590627"/>
                <a:gd name="connsiteY119" fmla="*/ 2554801 h 3298578"/>
                <a:gd name="connsiteX120" fmla="*/ 204596 w 590627"/>
                <a:gd name="connsiteY120" fmla="*/ 2547315 h 3298578"/>
                <a:gd name="connsiteX121" fmla="*/ 210211 w 590627"/>
                <a:gd name="connsiteY121" fmla="*/ 2540801 h 3298578"/>
                <a:gd name="connsiteX122" fmla="*/ 208939 w 590627"/>
                <a:gd name="connsiteY122" fmla="*/ 2530319 h 3298578"/>
                <a:gd name="connsiteX123" fmla="*/ 208939 w 590627"/>
                <a:gd name="connsiteY123" fmla="*/ 2513324 h 3298578"/>
                <a:gd name="connsiteX124" fmla="*/ 213880 w 590627"/>
                <a:gd name="connsiteY124" fmla="*/ 2511827 h 3298578"/>
                <a:gd name="connsiteX125" fmla="*/ 219121 w 590627"/>
                <a:gd name="connsiteY125" fmla="*/ 2510704 h 3298578"/>
                <a:gd name="connsiteX126" fmla="*/ 221067 w 590627"/>
                <a:gd name="connsiteY126" fmla="*/ 2505388 h 3298578"/>
                <a:gd name="connsiteX127" fmla="*/ 222191 w 590627"/>
                <a:gd name="connsiteY127" fmla="*/ 2501345 h 3298578"/>
                <a:gd name="connsiteX128" fmla="*/ 229228 w 590627"/>
                <a:gd name="connsiteY128" fmla="*/ 2493858 h 3298578"/>
                <a:gd name="connsiteX129" fmla="*/ 230875 w 590627"/>
                <a:gd name="connsiteY129" fmla="*/ 2493334 h 3298578"/>
                <a:gd name="connsiteX130" fmla="*/ 227506 w 590627"/>
                <a:gd name="connsiteY130" fmla="*/ 2485847 h 3298578"/>
                <a:gd name="connsiteX131" fmla="*/ 225110 w 590627"/>
                <a:gd name="connsiteY131" fmla="*/ 2483601 h 3298578"/>
                <a:gd name="connsiteX132" fmla="*/ 220843 w 590627"/>
                <a:gd name="connsiteY132" fmla="*/ 2479408 h 3298578"/>
                <a:gd name="connsiteX133" fmla="*/ 217025 w 590627"/>
                <a:gd name="connsiteY133" fmla="*/ 2467504 h 3298578"/>
                <a:gd name="connsiteX134" fmla="*/ 210810 w 590627"/>
                <a:gd name="connsiteY134" fmla="*/ 2464285 h 3298578"/>
                <a:gd name="connsiteX135" fmla="*/ 208340 w 590627"/>
                <a:gd name="connsiteY135" fmla="*/ 2454028 h 3298578"/>
                <a:gd name="connsiteX136" fmla="*/ 217399 w 590627"/>
                <a:gd name="connsiteY136" fmla="*/ 2436583 h 3298578"/>
                <a:gd name="connsiteX137" fmla="*/ 219420 w 590627"/>
                <a:gd name="connsiteY137" fmla="*/ 2436059 h 3298578"/>
                <a:gd name="connsiteX138" fmla="*/ 220768 w 590627"/>
                <a:gd name="connsiteY138" fmla="*/ 2436059 h 3298578"/>
                <a:gd name="connsiteX139" fmla="*/ 221517 w 590627"/>
                <a:gd name="connsiteY139" fmla="*/ 2435011 h 3298578"/>
                <a:gd name="connsiteX140" fmla="*/ 222789 w 590627"/>
                <a:gd name="connsiteY140" fmla="*/ 2421160 h 3298578"/>
                <a:gd name="connsiteX141" fmla="*/ 222265 w 590627"/>
                <a:gd name="connsiteY141" fmla="*/ 2419663 h 3298578"/>
                <a:gd name="connsiteX142" fmla="*/ 220993 w 590627"/>
                <a:gd name="connsiteY142" fmla="*/ 2411128 h 3298578"/>
                <a:gd name="connsiteX143" fmla="*/ 230426 w 590627"/>
                <a:gd name="connsiteY143" fmla="*/ 2402293 h 3298578"/>
                <a:gd name="connsiteX144" fmla="*/ 234993 w 590627"/>
                <a:gd name="connsiteY144" fmla="*/ 2401320 h 3298578"/>
                <a:gd name="connsiteX145" fmla="*/ 239485 w 590627"/>
                <a:gd name="connsiteY145" fmla="*/ 2400272 h 3298578"/>
                <a:gd name="connsiteX146" fmla="*/ 246972 w 590627"/>
                <a:gd name="connsiteY146" fmla="*/ 2392111 h 3298578"/>
                <a:gd name="connsiteX147" fmla="*/ 246972 w 590627"/>
                <a:gd name="connsiteY147" fmla="*/ 2391138 h 3298578"/>
                <a:gd name="connsiteX148" fmla="*/ 248919 w 590627"/>
                <a:gd name="connsiteY148" fmla="*/ 2385972 h 3298578"/>
                <a:gd name="connsiteX149" fmla="*/ 255507 w 590627"/>
                <a:gd name="connsiteY149" fmla="*/ 2382828 h 3298578"/>
                <a:gd name="connsiteX150" fmla="*/ 255507 w 590627"/>
                <a:gd name="connsiteY150" fmla="*/ 2382828 h 3298578"/>
                <a:gd name="connsiteX151" fmla="*/ 255507 w 590627"/>
                <a:gd name="connsiteY151" fmla="*/ 2382303 h 3298578"/>
                <a:gd name="connsiteX152" fmla="*/ 252213 w 590627"/>
                <a:gd name="connsiteY152" fmla="*/ 2372496 h 3298578"/>
                <a:gd name="connsiteX153" fmla="*/ 250790 w 590627"/>
                <a:gd name="connsiteY153" fmla="*/ 2365907 h 3298578"/>
                <a:gd name="connsiteX154" fmla="*/ 249443 w 590627"/>
                <a:gd name="connsiteY154" fmla="*/ 2360741 h 3298578"/>
                <a:gd name="connsiteX155" fmla="*/ 263069 w 590627"/>
                <a:gd name="connsiteY155" fmla="*/ 2335735 h 3298578"/>
                <a:gd name="connsiteX156" fmla="*/ 265540 w 590627"/>
                <a:gd name="connsiteY156" fmla="*/ 2335061 h 3298578"/>
                <a:gd name="connsiteX157" fmla="*/ 269508 w 590627"/>
                <a:gd name="connsiteY157" fmla="*/ 2333564 h 3298578"/>
                <a:gd name="connsiteX158" fmla="*/ 269508 w 590627"/>
                <a:gd name="connsiteY158" fmla="*/ 2331692 h 3298578"/>
                <a:gd name="connsiteX159" fmla="*/ 269508 w 590627"/>
                <a:gd name="connsiteY159" fmla="*/ 2317916 h 3298578"/>
                <a:gd name="connsiteX160" fmla="*/ 268684 w 590627"/>
                <a:gd name="connsiteY160" fmla="*/ 2308857 h 3298578"/>
                <a:gd name="connsiteX161" fmla="*/ 262769 w 590627"/>
                <a:gd name="connsiteY161" fmla="*/ 2300097 h 3298578"/>
                <a:gd name="connsiteX162" fmla="*/ 260673 w 590627"/>
                <a:gd name="connsiteY162" fmla="*/ 2297477 h 3298578"/>
                <a:gd name="connsiteX163" fmla="*/ 254908 w 590627"/>
                <a:gd name="connsiteY163" fmla="*/ 2280481 h 3298578"/>
                <a:gd name="connsiteX164" fmla="*/ 256106 w 590627"/>
                <a:gd name="connsiteY164" fmla="*/ 2278310 h 3298578"/>
                <a:gd name="connsiteX165" fmla="*/ 263593 w 590627"/>
                <a:gd name="connsiteY165" fmla="*/ 2275615 h 3298578"/>
                <a:gd name="connsiteX166" fmla="*/ 266887 w 590627"/>
                <a:gd name="connsiteY166" fmla="*/ 2274717 h 3298578"/>
                <a:gd name="connsiteX167" fmla="*/ 268385 w 590627"/>
                <a:gd name="connsiteY167" fmla="*/ 2271797 h 3298578"/>
                <a:gd name="connsiteX168" fmla="*/ 269957 w 590627"/>
                <a:gd name="connsiteY168" fmla="*/ 2261764 h 3298578"/>
                <a:gd name="connsiteX169" fmla="*/ 260374 w 590627"/>
                <a:gd name="connsiteY169" fmla="*/ 2254951 h 3298578"/>
                <a:gd name="connsiteX170" fmla="*/ 259400 w 590627"/>
                <a:gd name="connsiteY170" fmla="*/ 2240876 h 3298578"/>
                <a:gd name="connsiteX171" fmla="*/ 267411 w 590627"/>
                <a:gd name="connsiteY171" fmla="*/ 2225079 h 3298578"/>
                <a:gd name="connsiteX172" fmla="*/ 282385 w 590627"/>
                <a:gd name="connsiteY172" fmla="*/ 2218939 h 3298578"/>
                <a:gd name="connsiteX173" fmla="*/ 281936 w 590627"/>
                <a:gd name="connsiteY173" fmla="*/ 2218041 h 3298578"/>
                <a:gd name="connsiteX174" fmla="*/ 280364 w 590627"/>
                <a:gd name="connsiteY174" fmla="*/ 2209880 h 3298578"/>
                <a:gd name="connsiteX175" fmla="*/ 285754 w 590627"/>
                <a:gd name="connsiteY175" fmla="*/ 2203666 h 3298578"/>
                <a:gd name="connsiteX176" fmla="*/ 287626 w 590627"/>
                <a:gd name="connsiteY176" fmla="*/ 2202318 h 3298578"/>
                <a:gd name="connsiteX177" fmla="*/ 288749 w 590627"/>
                <a:gd name="connsiteY177" fmla="*/ 2199024 h 3298578"/>
                <a:gd name="connsiteX178" fmla="*/ 285080 w 590627"/>
                <a:gd name="connsiteY178" fmla="*/ 2192585 h 3298578"/>
                <a:gd name="connsiteX179" fmla="*/ 284257 w 590627"/>
                <a:gd name="connsiteY179" fmla="*/ 2191986 h 3298578"/>
                <a:gd name="connsiteX180" fmla="*/ 280588 w 590627"/>
                <a:gd name="connsiteY180" fmla="*/ 2188992 h 3298578"/>
                <a:gd name="connsiteX181" fmla="*/ 278118 w 590627"/>
                <a:gd name="connsiteY181" fmla="*/ 2183601 h 3298578"/>
                <a:gd name="connsiteX182" fmla="*/ 267860 w 590627"/>
                <a:gd name="connsiteY182" fmla="*/ 2171996 h 3298578"/>
                <a:gd name="connsiteX183" fmla="*/ 262245 w 590627"/>
                <a:gd name="connsiteY183" fmla="*/ 2171996 h 3298578"/>
                <a:gd name="connsiteX184" fmla="*/ 257978 w 590627"/>
                <a:gd name="connsiteY184" fmla="*/ 2171996 h 3298578"/>
                <a:gd name="connsiteX185" fmla="*/ 244052 w 590627"/>
                <a:gd name="connsiteY185" fmla="*/ 2160916 h 3298578"/>
                <a:gd name="connsiteX186" fmla="*/ 247197 w 590627"/>
                <a:gd name="connsiteY186" fmla="*/ 2149985 h 3298578"/>
                <a:gd name="connsiteX187" fmla="*/ 258577 w 590627"/>
                <a:gd name="connsiteY187" fmla="*/ 2149985 h 3298578"/>
                <a:gd name="connsiteX188" fmla="*/ 262470 w 590627"/>
                <a:gd name="connsiteY188" fmla="*/ 2151033 h 3298578"/>
                <a:gd name="connsiteX189" fmla="*/ 263069 w 590627"/>
                <a:gd name="connsiteY189" fmla="*/ 2150060 h 3298578"/>
                <a:gd name="connsiteX190" fmla="*/ 266363 w 590627"/>
                <a:gd name="connsiteY190" fmla="*/ 2146541 h 3298578"/>
                <a:gd name="connsiteX191" fmla="*/ 276545 w 590627"/>
                <a:gd name="connsiteY191" fmla="*/ 2148562 h 3298578"/>
                <a:gd name="connsiteX192" fmla="*/ 279465 w 590627"/>
                <a:gd name="connsiteY192" fmla="*/ 2150210 h 3298578"/>
                <a:gd name="connsiteX193" fmla="*/ 280738 w 590627"/>
                <a:gd name="connsiteY193" fmla="*/ 2149536 h 3298578"/>
                <a:gd name="connsiteX194" fmla="*/ 281562 w 590627"/>
                <a:gd name="connsiteY194" fmla="*/ 2149086 h 3298578"/>
                <a:gd name="connsiteX195" fmla="*/ 299306 w 590627"/>
                <a:gd name="connsiteY195" fmla="*/ 2149086 h 3298578"/>
                <a:gd name="connsiteX196" fmla="*/ 300054 w 590627"/>
                <a:gd name="connsiteY196" fmla="*/ 2149536 h 3298578"/>
                <a:gd name="connsiteX197" fmla="*/ 301327 w 590627"/>
                <a:gd name="connsiteY197" fmla="*/ 2150210 h 3298578"/>
                <a:gd name="connsiteX198" fmla="*/ 301327 w 590627"/>
                <a:gd name="connsiteY198" fmla="*/ 2148487 h 3298578"/>
                <a:gd name="connsiteX199" fmla="*/ 301327 w 590627"/>
                <a:gd name="connsiteY199" fmla="*/ 2146840 h 3298578"/>
                <a:gd name="connsiteX200" fmla="*/ 301327 w 590627"/>
                <a:gd name="connsiteY200" fmla="*/ 2139353 h 3298578"/>
                <a:gd name="connsiteX201" fmla="*/ 304022 w 590627"/>
                <a:gd name="connsiteY201" fmla="*/ 2137108 h 3298578"/>
                <a:gd name="connsiteX202" fmla="*/ 311509 w 590627"/>
                <a:gd name="connsiteY202" fmla="*/ 2135535 h 3298578"/>
                <a:gd name="connsiteX203" fmla="*/ 296535 w 590627"/>
                <a:gd name="connsiteY203" fmla="*/ 2122732 h 3298578"/>
                <a:gd name="connsiteX204" fmla="*/ 277668 w 590627"/>
                <a:gd name="connsiteY204" fmla="*/ 2121235 h 3298578"/>
                <a:gd name="connsiteX205" fmla="*/ 267935 w 590627"/>
                <a:gd name="connsiteY205" fmla="*/ 2121235 h 3298578"/>
                <a:gd name="connsiteX206" fmla="*/ 263443 w 590627"/>
                <a:gd name="connsiteY206" fmla="*/ 2119962 h 3298578"/>
                <a:gd name="connsiteX207" fmla="*/ 261646 w 590627"/>
                <a:gd name="connsiteY207" fmla="*/ 2110005 h 3298578"/>
                <a:gd name="connsiteX208" fmla="*/ 262021 w 590627"/>
                <a:gd name="connsiteY208" fmla="*/ 2108657 h 3298578"/>
                <a:gd name="connsiteX209" fmla="*/ 260149 w 590627"/>
                <a:gd name="connsiteY209" fmla="*/ 2101170 h 3298578"/>
                <a:gd name="connsiteX210" fmla="*/ 257903 w 590627"/>
                <a:gd name="connsiteY210" fmla="*/ 2088518 h 3298578"/>
                <a:gd name="connsiteX211" fmla="*/ 261721 w 590627"/>
                <a:gd name="connsiteY211" fmla="*/ 2085747 h 3298578"/>
                <a:gd name="connsiteX212" fmla="*/ 264267 w 590627"/>
                <a:gd name="connsiteY212" fmla="*/ 2082303 h 3298578"/>
                <a:gd name="connsiteX213" fmla="*/ 268010 w 590627"/>
                <a:gd name="connsiteY213" fmla="*/ 2074367 h 3298578"/>
                <a:gd name="connsiteX214" fmla="*/ 268534 w 590627"/>
                <a:gd name="connsiteY214" fmla="*/ 2073169 h 3298578"/>
                <a:gd name="connsiteX215" fmla="*/ 267561 w 590627"/>
                <a:gd name="connsiteY215" fmla="*/ 2072196 h 3298578"/>
                <a:gd name="connsiteX216" fmla="*/ 265839 w 590627"/>
                <a:gd name="connsiteY216" fmla="*/ 2070025 h 3298578"/>
                <a:gd name="connsiteX217" fmla="*/ 266213 w 590627"/>
                <a:gd name="connsiteY217" fmla="*/ 2057821 h 3298578"/>
                <a:gd name="connsiteX218" fmla="*/ 269583 w 590627"/>
                <a:gd name="connsiteY218" fmla="*/ 2053104 h 3298578"/>
                <a:gd name="connsiteX219" fmla="*/ 271529 w 590627"/>
                <a:gd name="connsiteY219" fmla="*/ 2050484 h 3298578"/>
                <a:gd name="connsiteX220" fmla="*/ 271529 w 590627"/>
                <a:gd name="connsiteY220" fmla="*/ 2050484 h 3298578"/>
                <a:gd name="connsiteX221" fmla="*/ 269508 w 590627"/>
                <a:gd name="connsiteY221" fmla="*/ 2048837 h 3298578"/>
                <a:gd name="connsiteX222" fmla="*/ 267786 w 590627"/>
                <a:gd name="connsiteY222" fmla="*/ 2045168 h 3298578"/>
                <a:gd name="connsiteX223" fmla="*/ 267786 w 590627"/>
                <a:gd name="connsiteY223" fmla="*/ 2044195 h 3298578"/>
                <a:gd name="connsiteX224" fmla="*/ 265240 w 590627"/>
                <a:gd name="connsiteY224" fmla="*/ 2043072 h 3298578"/>
                <a:gd name="connsiteX225" fmla="*/ 257753 w 590627"/>
                <a:gd name="connsiteY225" fmla="*/ 2039778 h 3298578"/>
                <a:gd name="connsiteX226" fmla="*/ 255507 w 590627"/>
                <a:gd name="connsiteY226" fmla="*/ 2034761 h 3298578"/>
                <a:gd name="connsiteX227" fmla="*/ 253111 w 590627"/>
                <a:gd name="connsiteY227" fmla="*/ 2032815 h 3298578"/>
                <a:gd name="connsiteX228" fmla="*/ 251165 w 590627"/>
                <a:gd name="connsiteY228" fmla="*/ 2024504 h 3298578"/>
                <a:gd name="connsiteX229" fmla="*/ 260149 w 590627"/>
                <a:gd name="connsiteY229" fmla="*/ 2017017 h 3298578"/>
                <a:gd name="connsiteX230" fmla="*/ 264941 w 590627"/>
                <a:gd name="connsiteY230" fmla="*/ 2014172 h 3298578"/>
                <a:gd name="connsiteX231" fmla="*/ 262994 w 590627"/>
                <a:gd name="connsiteY231" fmla="*/ 2007883 h 3298578"/>
                <a:gd name="connsiteX232" fmla="*/ 257079 w 590627"/>
                <a:gd name="connsiteY232" fmla="*/ 2003990 h 3298578"/>
                <a:gd name="connsiteX233" fmla="*/ 252737 w 590627"/>
                <a:gd name="connsiteY233" fmla="*/ 2001370 h 3298578"/>
                <a:gd name="connsiteX234" fmla="*/ 239036 w 590627"/>
                <a:gd name="connsiteY234" fmla="*/ 1972770 h 3298578"/>
                <a:gd name="connsiteX235" fmla="*/ 239036 w 590627"/>
                <a:gd name="connsiteY235" fmla="*/ 1971197 h 3298578"/>
                <a:gd name="connsiteX236" fmla="*/ 239036 w 590627"/>
                <a:gd name="connsiteY236" fmla="*/ 1965807 h 3298578"/>
                <a:gd name="connsiteX237" fmla="*/ 238063 w 590627"/>
                <a:gd name="connsiteY237" fmla="*/ 1964534 h 3298578"/>
                <a:gd name="connsiteX238" fmla="*/ 236266 w 590627"/>
                <a:gd name="connsiteY238" fmla="*/ 1956224 h 3298578"/>
                <a:gd name="connsiteX239" fmla="*/ 242405 w 590627"/>
                <a:gd name="connsiteY239" fmla="*/ 1947314 h 3298578"/>
                <a:gd name="connsiteX240" fmla="*/ 243603 w 590627"/>
                <a:gd name="connsiteY240" fmla="*/ 1946042 h 3298578"/>
                <a:gd name="connsiteX241" fmla="*/ 246897 w 590627"/>
                <a:gd name="connsiteY241" fmla="*/ 1939528 h 3298578"/>
                <a:gd name="connsiteX242" fmla="*/ 245025 w 590627"/>
                <a:gd name="connsiteY242" fmla="*/ 1936982 h 3298578"/>
                <a:gd name="connsiteX243" fmla="*/ 243977 w 590627"/>
                <a:gd name="connsiteY243" fmla="*/ 1936982 h 3298578"/>
                <a:gd name="connsiteX244" fmla="*/ 241357 w 590627"/>
                <a:gd name="connsiteY244" fmla="*/ 1935710 h 3298578"/>
                <a:gd name="connsiteX245" fmla="*/ 236565 w 590627"/>
                <a:gd name="connsiteY245" fmla="*/ 1922158 h 3298578"/>
                <a:gd name="connsiteX246" fmla="*/ 238737 w 590627"/>
                <a:gd name="connsiteY246" fmla="*/ 1912426 h 3298578"/>
                <a:gd name="connsiteX247" fmla="*/ 249218 w 590627"/>
                <a:gd name="connsiteY247" fmla="*/ 1905762 h 3298578"/>
                <a:gd name="connsiteX248" fmla="*/ 256705 w 590627"/>
                <a:gd name="connsiteY248" fmla="*/ 1908457 h 3298578"/>
                <a:gd name="connsiteX249" fmla="*/ 260374 w 590627"/>
                <a:gd name="connsiteY249" fmla="*/ 1910105 h 3298578"/>
                <a:gd name="connsiteX250" fmla="*/ 263892 w 590627"/>
                <a:gd name="connsiteY250" fmla="*/ 1902019 h 3298578"/>
                <a:gd name="connsiteX251" fmla="*/ 265016 w 590627"/>
                <a:gd name="connsiteY251" fmla="*/ 1883376 h 3298578"/>
                <a:gd name="connsiteX252" fmla="*/ 265016 w 590627"/>
                <a:gd name="connsiteY252" fmla="*/ 1880531 h 3298578"/>
                <a:gd name="connsiteX253" fmla="*/ 262769 w 590627"/>
                <a:gd name="connsiteY253" fmla="*/ 1878135 h 3298578"/>
                <a:gd name="connsiteX254" fmla="*/ 258128 w 590627"/>
                <a:gd name="connsiteY254" fmla="*/ 1870648 h 3298578"/>
                <a:gd name="connsiteX255" fmla="*/ 260823 w 590627"/>
                <a:gd name="connsiteY255" fmla="*/ 1863162 h 3298578"/>
                <a:gd name="connsiteX256" fmla="*/ 262096 w 590627"/>
                <a:gd name="connsiteY256" fmla="*/ 1860916 h 3298578"/>
                <a:gd name="connsiteX257" fmla="*/ 261048 w 590627"/>
                <a:gd name="connsiteY257" fmla="*/ 1859717 h 3298578"/>
                <a:gd name="connsiteX258" fmla="*/ 259251 w 590627"/>
                <a:gd name="connsiteY258" fmla="*/ 1857471 h 3298578"/>
                <a:gd name="connsiteX259" fmla="*/ 257454 w 590627"/>
                <a:gd name="connsiteY259" fmla="*/ 1848413 h 3298578"/>
                <a:gd name="connsiteX260" fmla="*/ 257005 w 590627"/>
                <a:gd name="connsiteY260" fmla="*/ 1802293 h 3298578"/>
                <a:gd name="connsiteX261" fmla="*/ 256331 w 590627"/>
                <a:gd name="connsiteY261" fmla="*/ 1798400 h 3298578"/>
                <a:gd name="connsiteX262" fmla="*/ 254534 w 590627"/>
                <a:gd name="connsiteY262" fmla="*/ 1796528 h 3298578"/>
                <a:gd name="connsiteX263" fmla="*/ 250266 w 590627"/>
                <a:gd name="connsiteY263" fmla="*/ 1789715 h 3298578"/>
                <a:gd name="connsiteX264" fmla="*/ 250865 w 590627"/>
                <a:gd name="connsiteY264" fmla="*/ 1785073 h 3298578"/>
                <a:gd name="connsiteX265" fmla="*/ 254684 w 590627"/>
                <a:gd name="connsiteY265" fmla="*/ 1772870 h 3298578"/>
                <a:gd name="connsiteX266" fmla="*/ 267337 w 590627"/>
                <a:gd name="connsiteY266" fmla="*/ 1754227 h 3298578"/>
                <a:gd name="connsiteX267" fmla="*/ 268609 w 590627"/>
                <a:gd name="connsiteY267" fmla="*/ 1753628 h 3298578"/>
                <a:gd name="connsiteX268" fmla="*/ 270256 w 590627"/>
                <a:gd name="connsiteY268" fmla="*/ 1752880 h 3298578"/>
                <a:gd name="connsiteX269" fmla="*/ 270780 w 590627"/>
                <a:gd name="connsiteY269" fmla="*/ 1751682 h 3298578"/>
                <a:gd name="connsiteX270" fmla="*/ 270780 w 590627"/>
                <a:gd name="connsiteY270" fmla="*/ 1750409 h 3298578"/>
                <a:gd name="connsiteX271" fmla="*/ 269433 w 590627"/>
                <a:gd name="connsiteY271" fmla="*/ 1749361 h 3298578"/>
                <a:gd name="connsiteX272" fmla="*/ 267786 w 590627"/>
                <a:gd name="connsiteY272" fmla="*/ 1748238 h 3298578"/>
                <a:gd name="connsiteX273" fmla="*/ 262021 w 590627"/>
                <a:gd name="connsiteY273" fmla="*/ 1731392 h 3298578"/>
                <a:gd name="connsiteX274" fmla="*/ 265689 w 590627"/>
                <a:gd name="connsiteY274" fmla="*/ 1727499 h 3298578"/>
                <a:gd name="connsiteX275" fmla="*/ 272353 w 590627"/>
                <a:gd name="connsiteY275" fmla="*/ 1723606 h 3298578"/>
                <a:gd name="connsiteX276" fmla="*/ 273401 w 590627"/>
                <a:gd name="connsiteY276" fmla="*/ 1717167 h 3298578"/>
                <a:gd name="connsiteX277" fmla="*/ 270256 w 590627"/>
                <a:gd name="connsiteY277" fmla="*/ 1687219 h 3298578"/>
                <a:gd name="connsiteX278" fmla="*/ 273251 w 590627"/>
                <a:gd name="connsiteY278" fmla="*/ 1683850 h 3298578"/>
                <a:gd name="connsiteX279" fmla="*/ 280738 w 590627"/>
                <a:gd name="connsiteY279" fmla="*/ 1685573 h 3298578"/>
                <a:gd name="connsiteX280" fmla="*/ 279166 w 590627"/>
                <a:gd name="connsiteY280" fmla="*/ 1682128 h 3298578"/>
                <a:gd name="connsiteX281" fmla="*/ 280513 w 590627"/>
                <a:gd name="connsiteY281" fmla="*/ 1675914 h 3298578"/>
                <a:gd name="connsiteX282" fmla="*/ 286353 w 590627"/>
                <a:gd name="connsiteY282" fmla="*/ 1667379 h 3298578"/>
                <a:gd name="connsiteX283" fmla="*/ 293391 w 590627"/>
                <a:gd name="connsiteY283" fmla="*/ 1653154 h 3298578"/>
                <a:gd name="connsiteX284" fmla="*/ 291819 w 590627"/>
                <a:gd name="connsiteY284" fmla="*/ 1645667 h 3298578"/>
                <a:gd name="connsiteX285" fmla="*/ 290396 w 590627"/>
                <a:gd name="connsiteY285" fmla="*/ 1632415 h 3298578"/>
                <a:gd name="connsiteX286" fmla="*/ 292642 w 590627"/>
                <a:gd name="connsiteY286" fmla="*/ 1627773 h 3298578"/>
                <a:gd name="connsiteX287" fmla="*/ 296760 w 590627"/>
                <a:gd name="connsiteY287" fmla="*/ 1624928 h 3298578"/>
                <a:gd name="connsiteX288" fmla="*/ 297733 w 590627"/>
                <a:gd name="connsiteY288" fmla="*/ 1624404 h 3298578"/>
                <a:gd name="connsiteX289" fmla="*/ 303573 w 590627"/>
                <a:gd name="connsiteY289" fmla="*/ 1619313 h 3298578"/>
                <a:gd name="connsiteX290" fmla="*/ 316900 w 590627"/>
                <a:gd name="connsiteY290" fmla="*/ 1611302 h 3298578"/>
                <a:gd name="connsiteX291" fmla="*/ 321617 w 590627"/>
                <a:gd name="connsiteY291" fmla="*/ 1611302 h 3298578"/>
                <a:gd name="connsiteX292" fmla="*/ 325884 w 590627"/>
                <a:gd name="connsiteY292" fmla="*/ 1611302 h 3298578"/>
                <a:gd name="connsiteX293" fmla="*/ 326558 w 590627"/>
                <a:gd name="connsiteY293" fmla="*/ 1609730 h 3298578"/>
                <a:gd name="connsiteX294" fmla="*/ 329029 w 590627"/>
                <a:gd name="connsiteY294" fmla="*/ 1602243 h 3298578"/>
                <a:gd name="connsiteX295" fmla="*/ 318771 w 590627"/>
                <a:gd name="connsiteY295" fmla="*/ 1591013 h 3298578"/>
                <a:gd name="connsiteX296" fmla="*/ 314728 w 590627"/>
                <a:gd name="connsiteY296" fmla="*/ 1567130 h 3298578"/>
                <a:gd name="connsiteX297" fmla="*/ 316750 w 590627"/>
                <a:gd name="connsiteY297" fmla="*/ 1558070 h 3298578"/>
                <a:gd name="connsiteX298" fmla="*/ 311509 w 590627"/>
                <a:gd name="connsiteY298" fmla="*/ 1550584 h 3298578"/>
                <a:gd name="connsiteX299" fmla="*/ 310536 w 590627"/>
                <a:gd name="connsiteY299" fmla="*/ 1549386 h 3298578"/>
                <a:gd name="connsiteX300" fmla="*/ 306792 w 590627"/>
                <a:gd name="connsiteY300" fmla="*/ 1538380 h 3298578"/>
                <a:gd name="connsiteX301" fmla="*/ 307616 w 590627"/>
                <a:gd name="connsiteY301" fmla="*/ 1536658 h 3298578"/>
                <a:gd name="connsiteX302" fmla="*/ 306792 w 590627"/>
                <a:gd name="connsiteY302" fmla="*/ 1532915 h 3298578"/>
                <a:gd name="connsiteX303" fmla="*/ 304996 w 590627"/>
                <a:gd name="connsiteY303" fmla="*/ 1527973 h 3298578"/>
                <a:gd name="connsiteX304" fmla="*/ 306493 w 590627"/>
                <a:gd name="connsiteY304" fmla="*/ 1518764 h 3298578"/>
                <a:gd name="connsiteX305" fmla="*/ 307017 w 590627"/>
                <a:gd name="connsiteY305" fmla="*/ 1517192 h 3298578"/>
                <a:gd name="connsiteX306" fmla="*/ 307766 w 590627"/>
                <a:gd name="connsiteY306" fmla="*/ 1509705 h 3298578"/>
                <a:gd name="connsiteX307" fmla="*/ 305819 w 590627"/>
                <a:gd name="connsiteY307" fmla="*/ 1504614 h 3298578"/>
                <a:gd name="connsiteX308" fmla="*/ 303648 w 590627"/>
                <a:gd name="connsiteY308" fmla="*/ 1491587 h 3298578"/>
                <a:gd name="connsiteX309" fmla="*/ 307915 w 590627"/>
                <a:gd name="connsiteY309" fmla="*/ 1484923 h 3298578"/>
                <a:gd name="connsiteX310" fmla="*/ 309263 w 590627"/>
                <a:gd name="connsiteY310" fmla="*/ 1483351 h 3298578"/>
                <a:gd name="connsiteX311" fmla="*/ 310686 w 590627"/>
                <a:gd name="connsiteY311" fmla="*/ 1479683 h 3298578"/>
                <a:gd name="connsiteX312" fmla="*/ 309338 w 590627"/>
                <a:gd name="connsiteY312" fmla="*/ 1478260 h 3298578"/>
                <a:gd name="connsiteX313" fmla="*/ 306268 w 590627"/>
                <a:gd name="connsiteY313" fmla="*/ 1474891 h 3298578"/>
                <a:gd name="connsiteX314" fmla="*/ 307242 w 590627"/>
                <a:gd name="connsiteY314" fmla="*/ 1465233 h 3298578"/>
                <a:gd name="connsiteX315" fmla="*/ 309113 w 590627"/>
                <a:gd name="connsiteY315" fmla="*/ 1463586 h 3298578"/>
                <a:gd name="connsiteX316" fmla="*/ 308365 w 590627"/>
                <a:gd name="connsiteY316" fmla="*/ 1458944 h 3298578"/>
                <a:gd name="connsiteX317" fmla="*/ 309263 w 590627"/>
                <a:gd name="connsiteY317" fmla="*/ 1455126 h 3298578"/>
                <a:gd name="connsiteX318" fmla="*/ 309862 w 590627"/>
                <a:gd name="connsiteY318" fmla="*/ 1452655 h 3298578"/>
                <a:gd name="connsiteX319" fmla="*/ 309862 w 590627"/>
                <a:gd name="connsiteY319" fmla="*/ 1450709 h 3298578"/>
                <a:gd name="connsiteX320" fmla="*/ 309862 w 590627"/>
                <a:gd name="connsiteY320" fmla="*/ 1446141 h 3298578"/>
                <a:gd name="connsiteX321" fmla="*/ 314354 w 590627"/>
                <a:gd name="connsiteY321" fmla="*/ 1440526 h 3298578"/>
                <a:gd name="connsiteX322" fmla="*/ 316151 w 590627"/>
                <a:gd name="connsiteY322" fmla="*/ 1440002 h 3298578"/>
                <a:gd name="connsiteX323" fmla="*/ 317049 w 590627"/>
                <a:gd name="connsiteY323" fmla="*/ 1436633 h 3298578"/>
                <a:gd name="connsiteX324" fmla="*/ 316151 w 590627"/>
                <a:gd name="connsiteY324" fmla="*/ 1435061 h 3298578"/>
                <a:gd name="connsiteX325" fmla="*/ 314055 w 590627"/>
                <a:gd name="connsiteY325" fmla="*/ 1428846 h 3298578"/>
                <a:gd name="connsiteX326" fmla="*/ 317873 w 590627"/>
                <a:gd name="connsiteY326" fmla="*/ 1423306 h 3298578"/>
                <a:gd name="connsiteX327" fmla="*/ 323338 w 590627"/>
                <a:gd name="connsiteY327" fmla="*/ 1422633 h 3298578"/>
                <a:gd name="connsiteX328" fmla="*/ 323338 w 590627"/>
                <a:gd name="connsiteY328" fmla="*/ 1421884 h 3298578"/>
                <a:gd name="connsiteX329" fmla="*/ 324087 w 590627"/>
                <a:gd name="connsiteY329" fmla="*/ 1419638 h 3298578"/>
                <a:gd name="connsiteX330" fmla="*/ 325060 w 590627"/>
                <a:gd name="connsiteY330" fmla="*/ 1416343 h 3298578"/>
                <a:gd name="connsiteX331" fmla="*/ 329553 w 590627"/>
                <a:gd name="connsiteY331" fmla="*/ 1413723 h 3298578"/>
                <a:gd name="connsiteX332" fmla="*/ 339510 w 590627"/>
                <a:gd name="connsiteY332" fmla="*/ 1415146 h 3298578"/>
                <a:gd name="connsiteX333" fmla="*/ 340334 w 590627"/>
                <a:gd name="connsiteY333" fmla="*/ 1415146 h 3298578"/>
                <a:gd name="connsiteX334" fmla="*/ 340334 w 590627"/>
                <a:gd name="connsiteY334" fmla="*/ 1413573 h 3298578"/>
                <a:gd name="connsiteX335" fmla="*/ 340334 w 590627"/>
                <a:gd name="connsiteY335" fmla="*/ 1412450 h 3298578"/>
                <a:gd name="connsiteX336" fmla="*/ 342655 w 590627"/>
                <a:gd name="connsiteY336" fmla="*/ 1401145 h 3298578"/>
                <a:gd name="connsiteX337" fmla="*/ 353211 w 590627"/>
                <a:gd name="connsiteY337" fmla="*/ 1390813 h 3298578"/>
                <a:gd name="connsiteX338" fmla="*/ 355083 w 590627"/>
                <a:gd name="connsiteY338" fmla="*/ 1390364 h 3298578"/>
                <a:gd name="connsiteX339" fmla="*/ 356880 w 590627"/>
                <a:gd name="connsiteY339" fmla="*/ 1389915 h 3298578"/>
                <a:gd name="connsiteX340" fmla="*/ 358003 w 590627"/>
                <a:gd name="connsiteY340" fmla="*/ 1385497 h 3298578"/>
                <a:gd name="connsiteX341" fmla="*/ 357554 w 590627"/>
                <a:gd name="connsiteY341" fmla="*/ 1382727 h 3298578"/>
                <a:gd name="connsiteX342" fmla="*/ 357030 w 590627"/>
                <a:gd name="connsiteY342" fmla="*/ 1375240 h 3298578"/>
                <a:gd name="connsiteX343" fmla="*/ 361522 w 590627"/>
                <a:gd name="connsiteY343" fmla="*/ 1367754 h 3298578"/>
                <a:gd name="connsiteX344" fmla="*/ 362719 w 590627"/>
                <a:gd name="connsiteY344" fmla="*/ 1367080 h 3298578"/>
                <a:gd name="connsiteX345" fmla="*/ 361896 w 590627"/>
                <a:gd name="connsiteY345" fmla="*/ 1365882 h 3298578"/>
                <a:gd name="connsiteX346" fmla="*/ 361147 w 590627"/>
                <a:gd name="connsiteY346" fmla="*/ 1365058 h 3298578"/>
                <a:gd name="connsiteX347" fmla="*/ 357778 w 590627"/>
                <a:gd name="connsiteY347" fmla="*/ 1356448 h 3298578"/>
                <a:gd name="connsiteX348" fmla="*/ 357778 w 590627"/>
                <a:gd name="connsiteY348" fmla="*/ 1348138 h 3298578"/>
                <a:gd name="connsiteX349" fmla="*/ 356506 w 590627"/>
                <a:gd name="connsiteY349" fmla="*/ 1347090 h 3298578"/>
                <a:gd name="connsiteX350" fmla="*/ 353810 w 590627"/>
                <a:gd name="connsiteY350" fmla="*/ 1338330 h 3298578"/>
                <a:gd name="connsiteX351" fmla="*/ 353810 w 590627"/>
                <a:gd name="connsiteY351" fmla="*/ 1336383 h 3298578"/>
                <a:gd name="connsiteX352" fmla="*/ 353810 w 590627"/>
                <a:gd name="connsiteY352" fmla="*/ 1332565 h 3298578"/>
                <a:gd name="connsiteX353" fmla="*/ 351789 w 590627"/>
                <a:gd name="connsiteY353" fmla="*/ 1331292 h 3298578"/>
                <a:gd name="connsiteX354" fmla="*/ 346323 w 590627"/>
                <a:gd name="connsiteY354" fmla="*/ 1325752 h 3298578"/>
                <a:gd name="connsiteX355" fmla="*/ 351789 w 590627"/>
                <a:gd name="connsiteY355" fmla="*/ 1315645 h 3298578"/>
                <a:gd name="connsiteX356" fmla="*/ 354634 w 590627"/>
                <a:gd name="connsiteY356" fmla="*/ 1314447 h 3298578"/>
                <a:gd name="connsiteX357" fmla="*/ 357703 w 590627"/>
                <a:gd name="connsiteY357" fmla="*/ 1313099 h 3298578"/>
                <a:gd name="connsiteX358" fmla="*/ 360398 w 590627"/>
                <a:gd name="connsiteY358" fmla="*/ 1307109 h 3298578"/>
                <a:gd name="connsiteX359" fmla="*/ 365564 w 590627"/>
                <a:gd name="connsiteY359" fmla="*/ 1287494 h 3298578"/>
                <a:gd name="connsiteX360" fmla="*/ 364741 w 590627"/>
                <a:gd name="connsiteY360" fmla="*/ 1287045 h 3298578"/>
                <a:gd name="connsiteX361" fmla="*/ 362420 w 590627"/>
                <a:gd name="connsiteY361" fmla="*/ 1283451 h 3298578"/>
                <a:gd name="connsiteX362" fmla="*/ 364517 w 590627"/>
                <a:gd name="connsiteY362" fmla="*/ 1277462 h 3298578"/>
                <a:gd name="connsiteX363" fmla="*/ 374549 w 590627"/>
                <a:gd name="connsiteY363" fmla="*/ 1265857 h 3298578"/>
                <a:gd name="connsiteX364" fmla="*/ 380987 w 590627"/>
                <a:gd name="connsiteY364" fmla="*/ 1254327 h 3298578"/>
                <a:gd name="connsiteX365" fmla="*/ 383458 w 590627"/>
                <a:gd name="connsiteY365" fmla="*/ 1246840 h 3298578"/>
                <a:gd name="connsiteX366" fmla="*/ 390571 w 590627"/>
                <a:gd name="connsiteY366" fmla="*/ 1238605 h 3298578"/>
                <a:gd name="connsiteX367" fmla="*/ 395437 w 590627"/>
                <a:gd name="connsiteY367" fmla="*/ 1237257 h 3298578"/>
                <a:gd name="connsiteX368" fmla="*/ 395437 w 590627"/>
                <a:gd name="connsiteY368" fmla="*/ 1227823 h 3298578"/>
                <a:gd name="connsiteX369" fmla="*/ 396036 w 590627"/>
                <a:gd name="connsiteY369" fmla="*/ 1226401 h 3298578"/>
                <a:gd name="connsiteX370" fmla="*/ 396485 w 590627"/>
                <a:gd name="connsiteY370" fmla="*/ 1225278 h 3298578"/>
                <a:gd name="connsiteX371" fmla="*/ 391469 w 590627"/>
                <a:gd name="connsiteY371" fmla="*/ 1223257 h 3298578"/>
                <a:gd name="connsiteX372" fmla="*/ 388250 w 590627"/>
                <a:gd name="connsiteY372" fmla="*/ 1219064 h 3298578"/>
                <a:gd name="connsiteX373" fmla="*/ 390721 w 590627"/>
                <a:gd name="connsiteY373" fmla="*/ 1195555 h 3298578"/>
                <a:gd name="connsiteX374" fmla="*/ 394763 w 590627"/>
                <a:gd name="connsiteY374" fmla="*/ 1180581 h 3298578"/>
                <a:gd name="connsiteX375" fmla="*/ 395662 w 590627"/>
                <a:gd name="connsiteY375" fmla="*/ 1179233 h 3298578"/>
                <a:gd name="connsiteX376" fmla="*/ 397084 w 590627"/>
                <a:gd name="connsiteY376" fmla="*/ 1176613 h 3298578"/>
                <a:gd name="connsiteX377" fmla="*/ 397084 w 590627"/>
                <a:gd name="connsiteY377" fmla="*/ 1175565 h 3298578"/>
                <a:gd name="connsiteX378" fmla="*/ 396410 w 590627"/>
                <a:gd name="connsiteY378" fmla="*/ 1172196 h 3298578"/>
                <a:gd name="connsiteX379" fmla="*/ 397609 w 590627"/>
                <a:gd name="connsiteY379" fmla="*/ 1167853 h 3298578"/>
                <a:gd name="connsiteX380" fmla="*/ 398058 w 590627"/>
                <a:gd name="connsiteY380" fmla="*/ 1166581 h 3298578"/>
                <a:gd name="connsiteX381" fmla="*/ 398058 w 590627"/>
                <a:gd name="connsiteY381" fmla="*/ 1166056 h 3298578"/>
                <a:gd name="connsiteX382" fmla="*/ 393790 w 590627"/>
                <a:gd name="connsiteY382" fmla="*/ 1170399 h 3298578"/>
                <a:gd name="connsiteX383" fmla="*/ 385106 w 590627"/>
                <a:gd name="connsiteY383" fmla="*/ 1171073 h 3298578"/>
                <a:gd name="connsiteX384" fmla="*/ 376196 w 590627"/>
                <a:gd name="connsiteY384" fmla="*/ 1160965 h 3298578"/>
                <a:gd name="connsiteX385" fmla="*/ 375672 w 590627"/>
                <a:gd name="connsiteY385" fmla="*/ 1149585 h 3298578"/>
                <a:gd name="connsiteX386" fmla="*/ 378966 w 590627"/>
                <a:gd name="connsiteY386" fmla="*/ 1138580 h 3298578"/>
                <a:gd name="connsiteX387" fmla="*/ 381287 w 590627"/>
                <a:gd name="connsiteY387" fmla="*/ 1136333 h 3298578"/>
                <a:gd name="connsiteX388" fmla="*/ 382934 w 590627"/>
                <a:gd name="connsiteY388" fmla="*/ 1134536 h 3298578"/>
                <a:gd name="connsiteX389" fmla="*/ 381811 w 590627"/>
                <a:gd name="connsiteY389" fmla="*/ 1131242 h 3298578"/>
                <a:gd name="connsiteX390" fmla="*/ 380089 w 590627"/>
                <a:gd name="connsiteY390" fmla="*/ 1129296 h 3298578"/>
                <a:gd name="connsiteX391" fmla="*/ 376645 w 590627"/>
                <a:gd name="connsiteY391" fmla="*/ 1124804 h 3298578"/>
                <a:gd name="connsiteX392" fmla="*/ 374474 w 590627"/>
                <a:gd name="connsiteY392" fmla="*/ 1111627 h 3298578"/>
                <a:gd name="connsiteX393" fmla="*/ 374474 w 590627"/>
                <a:gd name="connsiteY393" fmla="*/ 1107135 h 3298578"/>
                <a:gd name="connsiteX394" fmla="*/ 369982 w 590627"/>
                <a:gd name="connsiteY394" fmla="*/ 1095230 h 3298578"/>
                <a:gd name="connsiteX395" fmla="*/ 368260 w 590627"/>
                <a:gd name="connsiteY395" fmla="*/ 1093134 h 3298578"/>
                <a:gd name="connsiteX396" fmla="*/ 362645 w 590627"/>
                <a:gd name="connsiteY396" fmla="*/ 1082428 h 3298578"/>
                <a:gd name="connsiteX397" fmla="*/ 362645 w 590627"/>
                <a:gd name="connsiteY397" fmla="*/ 1079358 h 3298578"/>
                <a:gd name="connsiteX398" fmla="*/ 361821 w 590627"/>
                <a:gd name="connsiteY398" fmla="*/ 1073069 h 3298578"/>
                <a:gd name="connsiteX399" fmla="*/ 361222 w 590627"/>
                <a:gd name="connsiteY399" fmla="*/ 1071647 h 3298578"/>
                <a:gd name="connsiteX400" fmla="*/ 361222 w 590627"/>
                <a:gd name="connsiteY400" fmla="*/ 1062737 h 3298578"/>
                <a:gd name="connsiteX401" fmla="*/ 366089 w 590627"/>
                <a:gd name="connsiteY401" fmla="*/ 1061390 h 3298578"/>
                <a:gd name="connsiteX402" fmla="*/ 367736 w 590627"/>
                <a:gd name="connsiteY402" fmla="*/ 1061390 h 3298578"/>
                <a:gd name="connsiteX403" fmla="*/ 363019 w 590627"/>
                <a:gd name="connsiteY403" fmla="*/ 1058320 h 3298578"/>
                <a:gd name="connsiteX404" fmla="*/ 351340 w 590627"/>
                <a:gd name="connsiteY404" fmla="*/ 1049635 h 3298578"/>
                <a:gd name="connsiteX405" fmla="*/ 351340 w 590627"/>
                <a:gd name="connsiteY405" fmla="*/ 1044844 h 3298578"/>
                <a:gd name="connsiteX406" fmla="*/ 351340 w 590627"/>
                <a:gd name="connsiteY406" fmla="*/ 1042822 h 3298578"/>
                <a:gd name="connsiteX407" fmla="*/ 350067 w 590627"/>
                <a:gd name="connsiteY407" fmla="*/ 1040651 h 3298578"/>
                <a:gd name="connsiteX408" fmla="*/ 349093 w 590627"/>
                <a:gd name="connsiteY408" fmla="*/ 1039078 h 3298578"/>
                <a:gd name="connsiteX409" fmla="*/ 346697 w 590627"/>
                <a:gd name="connsiteY409" fmla="*/ 1021484 h 3298578"/>
                <a:gd name="connsiteX410" fmla="*/ 347746 w 590627"/>
                <a:gd name="connsiteY410" fmla="*/ 1016468 h 3298578"/>
                <a:gd name="connsiteX411" fmla="*/ 349168 w 590627"/>
                <a:gd name="connsiteY411" fmla="*/ 1006885 h 3298578"/>
                <a:gd name="connsiteX412" fmla="*/ 349168 w 590627"/>
                <a:gd name="connsiteY412" fmla="*/ 1006061 h 3298578"/>
                <a:gd name="connsiteX413" fmla="*/ 350965 w 590627"/>
                <a:gd name="connsiteY413" fmla="*/ 998575 h 3298578"/>
                <a:gd name="connsiteX414" fmla="*/ 354783 w 590627"/>
                <a:gd name="connsiteY414" fmla="*/ 995280 h 3298578"/>
                <a:gd name="connsiteX415" fmla="*/ 364966 w 590627"/>
                <a:gd name="connsiteY415" fmla="*/ 988767 h 3298578"/>
                <a:gd name="connsiteX416" fmla="*/ 368185 w 590627"/>
                <a:gd name="connsiteY416" fmla="*/ 955899 h 3298578"/>
                <a:gd name="connsiteX417" fmla="*/ 369158 w 590627"/>
                <a:gd name="connsiteY417" fmla="*/ 951706 h 3298578"/>
                <a:gd name="connsiteX418" fmla="*/ 386228 w 590627"/>
                <a:gd name="connsiteY418" fmla="*/ 929246 h 3298578"/>
                <a:gd name="connsiteX419" fmla="*/ 389148 w 590627"/>
                <a:gd name="connsiteY419" fmla="*/ 929246 h 3298578"/>
                <a:gd name="connsiteX420" fmla="*/ 392293 w 590627"/>
                <a:gd name="connsiteY420" fmla="*/ 929246 h 3298578"/>
                <a:gd name="connsiteX421" fmla="*/ 395138 w 590627"/>
                <a:gd name="connsiteY421" fmla="*/ 926401 h 3298578"/>
                <a:gd name="connsiteX422" fmla="*/ 394689 w 590627"/>
                <a:gd name="connsiteY422" fmla="*/ 922732 h 3298578"/>
                <a:gd name="connsiteX423" fmla="*/ 393266 w 590627"/>
                <a:gd name="connsiteY423" fmla="*/ 921385 h 3298578"/>
                <a:gd name="connsiteX424" fmla="*/ 390945 w 590627"/>
                <a:gd name="connsiteY424" fmla="*/ 919139 h 3298578"/>
                <a:gd name="connsiteX425" fmla="*/ 389822 w 590627"/>
                <a:gd name="connsiteY425" fmla="*/ 901394 h 3298578"/>
                <a:gd name="connsiteX426" fmla="*/ 390197 w 590627"/>
                <a:gd name="connsiteY426" fmla="*/ 900047 h 3298578"/>
                <a:gd name="connsiteX427" fmla="*/ 389448 w 590627"/>
                <a:gd name="connsiteY427" fmla="*/ 874966 h 3298578"/>
                <a:gd name="connsiteX428" fmla="*/ 387576 w 590627"/>
                <a:gd name="connsiteY428" fmla="*/ 870099 h 3298578"/>
                <a:gd name="connsiteX429" fmla="*/ 384132 w 590627"/>
                <a:gd name="connsiteY429" fmla="*/ 859019 h 3298578"/>
                <a:gd name="connsiteX430" fmla="*/ 391170 w 590627"/>
                <a:gd name="connsiteY430" fmla="*/ 840751 h 3298578"/>
                <a:gd name="connsiteX431" fmla="*/ 394239 w 590627"/>
                <a:gd name="connsiteY431" fmla="*/ 839178 h 3298578"/>
                <a:gd name="connsiteX432" fmla="*/ 397084 w 590627"/>
                <a:gd name="connsiteY432" fmla="*/ 837456 h 3298578"/>
                <a:gd name="connsiteX433" fmla="*/ 398058 w 590627"/>
                <a:gd name="connsiteY433" fmla="*/ 834611 h 3298578"/>
                <a:gd name="connsiteX434" fmla="*/ 407491 w 590627"/>
                <a:gd name="connsiteY434" fmla="*/ 788866 h 3298578"/>
                <a:gd name="connsiteX435" fmla="*/ 410186 w 590627"/>
                <a:gd name="connsiteY435" fmla="*/ 782278 h 3298578"/>
                <a:gd name="connsiteX436" fmla="*/ 416176 w 590627"/>
                <a:gd name="connsiteY436" fmla="*/ 778160 h 3298578"/>
                <a:gd name="connsiteX437" fmla="*/ 419395 w 590627"/>
                <a:gd name="connsiteY437" fmla="*/ 776139 h 3298578"/>
                <a:gd name="connsiteX438" fmla="*/ 419919 w 590627"/>
                <a:gd name="connsiteY438" fmla="*/ 774641 h 3298578"/>
                <a:gd name="connsiteX439" fmla="*/ 423064 w 590627"/>
                <a:gd name="connsiteY439" fmla="*/ 769251 h 3298578"/>
                <a:gd name="connsiteX440" fmla="*/ 427930 w 590627"/>
                <a:gd name="connsiteY440" fmla="*/ 767603 h 3298578"/>
                <a:gd name="connsiteX441" fmla="*/ 429203 w 590627"/>
                <a:gd name="connsiteY441" fmla="*/ 767603 h 3298578"/>
                <a:gd name="connsiteX442" fmla="*/ 431524 w 590627"/>
                <a:gd name="connsiteY442" fmla="*/ 761090 h 3298578"/>
                <a:gd name="connsiteX443" fmla="*/ 437514 w 590627"/>
                <a:gd name="connsiteY443" fmla="*/ 748288 h 3298578"/>
                <a:gd name="connsiteX444" fmla="*/ 439011 w 590627"/>
                <a:gd name="connsiteY444" fmla="*/ 747464 h 3298578"/>
                <a:gd name="connsiteX445" fmla="*/ 439910 w 590627"/>
                <a:gd name="connsiteY445" fmla="*/ 747014 h 3298578"/>
                <a:gd name="connsiteX446" fmla="*/ 440733 w 590627"/>
                <a:gd name="connsiteY446" fmla="*/ 744244 h 3298578"/>
                <a:gd name="connsiteX447" fmla="*/ 452787 w 590627"/>
                <a:gd name="connsiteY447" fmla="*/ 716693 h 3298578"/>
                <a:gd name="connsiteX448" fmla="*/ 454359 w 590627"/>
                <a:gd name="connsiteY448" fmla="*/ 715495 h 3298578"/>
                <a:gd name="connsiteX449" fmla="*/ 457204 w 590627"/>
                <a:gd name="connsiteY449" fmla="*/ 712800 h 3298578"/>
                <a:gd name="connsiteX450" fmla="*/ 457204 w 590627"/>
                <a:gd name="connsiteY450" fmla="*/ 711452 h 3298578"/>
                <a:gd name="connsiteX451" fmla="*/ 455707 w 590627"/>
                <a:gd name="connsiteY451" fmla="*/ 708382 h 3298578"/>
                <a:gd name="connsiteX452" fmla="*/ 457504 w 590627"/>
                <a:gd name="connsiteY452" fmla="*/ 705387 h 3298578"/>
                <a:gd name="connsiteX453" fmla="*/ 464991 w 590627"/>
                <a:gd name="connsiteY453" fmla="*/ 700521 h 3298578"/>
                <a:gd name="connsiteX454" fmla="*/ 462295 w 590627"/>
                <a:gd name="connsiteY454" fmla="*/ 693708 h 3298578"/>
                <a:gd name="connsiteX455" fmla="*/ 469782 w 590627"/>
                <a:gd name="connsiteY455" fmla="*/ 681205 h 3298578"/>
                <a:gd name="connsiteX456" fmla="*/ 479515 w 590627"/>
                <a:gd name="connsiteY456" fmla="*/ 681953 h 3298578"/>
                <a:gd name="connsiteX457" fmla="*/ 481537 w 590627"/>
                <a:gd name="connsiteY457" fmla="*/ 683151 h 3298578"/>
                <a:gd name="connsiteX458" fmla="*/ 486628 w 590627"/>
                <a:gd name="connsiteY458" fmla="*/ 680681 h 3298578"/>
                <a:gd name="connsiteX459" fmla="*/ 487376 w 590627"/>
                <a:gd name="connsiteY459" fmla="*/ 680156 h 3298578"/>
                <a:gd name="connsiteX460" fmla="*/ 502350 w 590627"/>
                <a:gd name="connsiteY460" fmla="*/ 674691 h 3298578"/>
                <a:gd name="connsiteX461" fmla="*/ 503174 w 590627"/>
                <a:gd name="connsiteY461" fmla="*/ 671996 h 3298578"/>
                <a:gd name="connsiteX462" fmla="*/ 482585 w 590627"/>
                <a:gd name="connsiteY462" fmla="*/ 637556 h 3298578"/>
                <a:gd name="connsiteX463" fmla="*/ 481986 w 590627"/>
                <a:gd name="connsiteY463" fmla="*/ 635535 h 3298578"/>
                <a:gd name="connsiteX464" fmla="*/ 481986 w 590627"/>
                <a:gd name="connsiteY464" fmla="*/ 621759 h 3298578"/>
                <a:gd name="connsiteX465" fmla="*/ 483932 w 590627"/>
                <a:gd name="connsiteY465" fmla="*/ 618390 h 3298578"/>
                <a:gd name="connsiteX466" fmla="*/ 494564 w 590627"/>
                <a:gd name="connsiteY466" fmla="*/ 612325 h 3298578"/>
                <a:gd name="connsiteX467" fmla="*/ 482135 w 590627"/>
                <a:gd name="connsiteY467" fmla="*/ 558494 h 3298578"/>
                <a:gd name="connsiteX468" fmla="*/ 482135 w 590627"/>
                <a:gd name="connsiteY468" fmla="*/ 556473 h 3298578"/>
                <a:gd name="connsiteX469" fmla="*/ 490221 w 590627"/>
                <a:gd name="connsiteY469" fmla="*/ 534761 h 3298578"/>
                <a:gd name="connsiteX470" fmla="*/ 493890 w 590627"/>
                <a:gd name="connsiteY470" fmla="*/ 532066 h 3298578"/>
                <a:gd name="connsiteX471" fmla="*/ 497708 w 590627"/>
                <a:gd name="connsiteY471" fmla="*/ 532066 h 3298578"/>
                <a:gd name="connsiteX472" fmla="*/ 495912 w 590627"/>
                <a:gd name="connsiteY472" fmla="*/ 527049 h 3298578"/>
                <a:gd name="connsiteX473" fmla="*/ 487152 w 590627"/>
                <a:gd name="connsiteY473" fmla="*/ 518515 h 3298578"/>
                <a:gd name="connsiteX474" fmla="*/ 484082 w 590627"/>
                <a:gd name="connsiteY474" fmla="*/ 516792 h 3298578"/>
                <a:gd name="connsiteX475" fmla="*/ 485430 w 590627"/>
                <a:gd name="connsiteY475" fmla="*/ 506311 h 3298578"/>
                <a:gd name="connsiteX476" fmla="*/ 487226 w 590627"/>
                <a:gd name="connsiteY476" fmla="*/ 500396 h 3298578"/>
                <a:gd name="connsiteX477" fmla="*/ 496286 w 590627"/>
                <a:gd name="connsiteY477" fmla="*/ 489840 h 3298578"/>
                <a:gd name="connsiteX478" fmla="*/ 504896 w 590627"/>
                <a:gd name="connsiteY478" fmla="*/ 482353 h 3298578"/>
                <a:gd name="connsiteX479" fmla="*/ 569133 w 590627"/>
                <a:gd name="connsiteY479" fmla="*/ 454502 h 3298578"/>
                <a:gd name="connsiteX480" fmla="*/ 589648 w 590627"/>
                <a:gd name="connsiteY480" fmla="*/ 383001 h 3298578"/>
                <a:gd name="connsiteX481" fmla="*/ 580064 w 590627"/>
                <a:gd name="connsiteY481" fmla="*/ 373718 h 3298578"/>
                <a:gd name="connsiteX482" fmla="*/ 564192 w 590627"/>
                <a:gd name="connsiteY482" fmla="*/ 376638 h 3298578"/>
                <a:gd name="connsiteX483" fmla="*/ 563069 w 590627"/>
                <a:gd name="connsiteY483" fmla="*/ 376638 h 3298578"/>
                <a:gd name="connsiteX484" fmla="*/ 536415 w 590627"/>
                <a:gd name="connsiteY484" fmla="*/ 372520 h 3298578"/>
                <a:gd name="connsiteX485" fmla="*/ 533496 w 590627"/>
                <a:gd name="connsiteY485" fmla="*/ 370199 h 3298578"/>
                <a:gd name="connsiteX486" fmla="*/ 527656 w 590627"/>
                <a:gd name="connsiteY486" fmla="*/ 356573 h 3298578"/>
                <a:gd name="connsiteX487" fmla="*/ 528554 w 590627"/>
                <a:gd name="connsiteY487" fmla="*/ 352380 h 3298578"/>
                <a:gd name="connsiteX488" fmla="*/ 531998 w 590627"/>
                <a:gd name="connsiteY488" fmla="*/ 348936 h 3298578"/>
                <a:gd name="connsiteX489" fmla="*/ 525784 w 590627"/>
                <a:gd name="connsiteY489" fmla="*/ 337931 h 3298578"/>
                <a:gd name="connsiteX490" fmla="*/ 525260 w 590627"/>
                <a:gd name="connsiteY490" fmla="*/ 336059 h 3298578"/>
                <a:gd name="connsiteX491" fmla="*/ 525260 w 590627"/>
                <a:gd name="connsiteY491" fmla="*/ 316593 h 3298578"/>
                <a:gd name="connsiteX492" fmla="*/ 518222 w 590627"/>
                <a:gd name="connsiteY492" fmla="*/ 309106 h 3298578"/>
                <a:gd name="connsiteX493" fmla="*/ 517249 w 590627"/>
                <a:gd name="connsiteY493" fmla="*/ 295929 h 3298578"/>
                <a:gd name="connsiteX494" fmla="*/ 517249 w 590627"/>
                <a:gd name="connsiteY494" fmla="*/ 293758 h 3298578"/>
                <a:gd name="connsiteX495" fmla="*/ 512457 w 590627"/>
                <a:gd name="connsiteY495" fmla="*/ 289565 h 3298578"/>
                <a:gd name="connsiteX496" fmla="*/ 510885 w 590627"/>
                <a:gd name="connsiteY496" fmla="*/ 286346 h 3298578"/>
                <a:gd name="connsiteX497" fmla="*/ 510885 w 590627"/>
                <a:gd name="connsiteY497" fmla="*/ 259992 h 3298578"/>
                <a:gd name="connsiteX498" fmla="*/ 492617 w 590627"/>
                <a:gd name="connsiteY498" fmla="*/ 236483 h 3298578"/>
                <a:gd name="connsiteX499" fmla="*/ 488799 w 590627"/>
                <a:gd name="connsiteY499" fmla="*/ 236483 h 3298578"/>
                <a:gd name="connsiteX500" fmla="*/ 484898 w 590627"/>
                <a:gd name="connsiteY500" fmla="*/ 232447 h 3298578"/>
                <a:gd name="connsiteX501" fmla="*/ 484906 w 590627"/>
                <a:gd name="connsiteY501" fmla="*/ 232290 h 3298578"/>
                <a:gd name="connsiteX502" fmla="*/ 484906 w 590627"/>
                <a:gd name="connsiteY502" fmla="*/ 224803 h 3298578"/>
                <a:gd name="connsiteX503" fmla="*/ 483558 w 590627"/>
                <a:gd name="connsiteY503" fmla="*/ 221884 h 3298578"/>
                <a:gd name="connsiteX504" fmla="*/ 491045 w 590627"/>
                <a:gd name="connsiteY504" fmla="*/ 212300 h 3298578"/>
                <a:gd name="connsiteX505" fmla="*/ 473601 w 590627"/>
                <a:gd name="connsiteY505" fmla="*/ 203541 h 3298578"/>
                <a:gd name="connsiteX506" fmla="*/ 471729 w 590627"/>
                <a:gd name="connsiteY506" fmla="*/ 201369 h 3298578"/>
                <a:gd name="connsiteX507" fmla="*/ 468884 w 590627"/>
                <a:gd name="connsiteY507" fmla="*/ 193134 h 3298578"/>
                <a:gd name="connsiteX508" fmla="*/ 471392 w 590627"/>
                <a:gd name="connsiteY508" fmla="*/ 188230 h 3298578"/>
                <a:gd name="connsiteX509" fmla="*/ 472552 w 590627"/>
                <a:gd name="connsiteY509" fmla="*/ 188043 h 3298578"/>
                <a:gd name="connsiteX510" fmla="*/ 475173 w 590627"/>
                <a:gd name="connsiteY510" fmla="*/ 188043 h 3298578"/>
                <a:gd name="connsiteX511" fmla="*/ 469707 w 590627"/>
                <a:gd name="connsiteY511" fmla="*/ 175016 h 3298578"/>
                <a:gd name="connsiteX512" fmla="*/ 469707 w 590627"/>
                <a:gd name="connsiteY512" fmla="*/ 172021 h 3298578"/>
                <a:gd name="connsiteX513" fmla="*/ 471803 w 590627"/>
                <a:gd name="connsiteY513" fmla="*/ 169925 h 3298578"/>
                <a:gd name="connsiteX514" fmla="*/ 483633 w 590627"/>
                <a:gd name="connsiteY514" fmla="*/ 165058 h 3298578"/>
                <a:gd name="connsiteX515" fmla="*/ 485280 w 590627"/>
                <a:gd name="connsiteY515" fmla="*/ 161165 h 3298578"/>
                <a:gd name="connsiteX516" fmla="*/ 473750 w 590627"/>
                <a:gd name="connsiteY516" fmla="*/ 152779 h 3298578"/>
                <a:gd name="connsiteX517" fmla="*/ 472178 w 590627"/>
                <a:gd name="connsiteY517" fmla="*/ 149934 h 3298578"/>
                <a:gd name="connsiteX518" fmla="*/ 473301 w 590627"/>
                <a:gd name="connsiteY518" fmla="*/ 146940 h 3298578"/>
                <a:gd name="connsiteX519" fmla="*/ 492617 w 590627"/>
                <a:gd name="connsiteY519" fmla="*/ 127548 h 3298578"/>
                <a:gd name="connsiteX520" fmla="*/ 479515 w 590627"/>
                <a:gd name="connsiteY520" fmla="*/ 120062 h 3298578"/>
                <a:gd name="connsiteX521" fmla="*/ 455856 w 590627"/>
                <a:gd name="connsiteY521" fmla="*/ 93184 h 3298578"/>
                <a:gd name="connsiteX522" fmla="*/ 455856 w 590627"/>
                <a:gd name="connsiteY522" fmla="*/ 89066 h 3298578"/>
                <a:gd name="connsiteX523" fmla="*/ 458776 w 590627"/>
                <a:gd name="connsiteY523" fmla="*/ 85248 h 3298578"/>
                <a:gd name="connsiteX524" fmla="*/ 450167 w 590627"/>
                <a:gd name="connsiteY524" fmla="*/ 51182 h 3298578"/>
                <a:gd name="connsiteX525" fmla="*/ 443129 w 590627"/>
                <a:gd name="connsiteY525" fmla="*/ 40251 h 3298578"/>
                <a:gd name="connsiteX526" fmla="*/ 441107 w 590627"/>
                <a:gd name="connsiteY526" fmla="*/ 37256 h 3298578"/>
                <a:gd name="connsiteX527" fmla="*/ 442455 w 590627"/>
                <a:gd name="connsiteY527" fmla="*/ 33887 h 3298578"/>
                <a:gd name="connsiteX528" fmla="*/ 446648 w 590627"/>
                <a:gd name="connsiteY528" fmla="*/ 30444 h 3298578"/>
                <a:gd name="connsiteX529" fmla="*/ 432946 w 590627"/>
                <a:gd name="connsiteY529" fmla="*/ 24678 h 3298578"/>
                <a:gd name="connsiteX530" fmla="*/ 430626 w 590627"/>
                <a:gd name="connsiteY530" fmla="*/ 21160 h 3298578"/>
                <a:gd name="connsiteX531" fmla="*/ 430626 w 590627"/>
                <a:gd name="connsiteY531" fmla="*/ 8956 h 3298578"/>
                <a:gd name="connsiteX532" fmla="*/ 423139 w 590627"/>
                <a:gd name="connsiteY532" fmla="*/ -103 h 3298578"/>
                <a:gd name="connsiteX533" fmla="*/ 413256 w 590627"/>
                <a:gd name="connsiteY533" fmla="*/ 7908 h 3298578"/>
                <a:gd name="connsiteX534" fmla="*/ 408689 w 590627"/>
                <a:gd name="connsiteY534" fmla="*/ 7309 h 3298578"/>
                <a:gd name="connsiteX535" fmla="*/ 407266 w 590627"/>
                <a:gd name="connsiteY535" fmla="*/ 30743 h 3298578"/>
                <a:gd name="connsiteX536" fmla="*/ 405095 w 590627"/>
                <a:gd name="connsiteY536" fmla="*/ 33364 h 3298578"/>
                <a:gd name="connsiteX537" fmla="*/ 393117 w 590627"/>
                <a:gd name="connsiteY537" fmla="*/ 46840 h 3298578"/>
                <a:gd name="connsiteX538" fmla="*/ 358152 w 590627"/>
                <a:gd name="connsiteY538" fmla="*/ 56423 h 3298578"/>
                <a:gd name="connsiteX539" fmla="*/ 368784 w 590627"/>
                <a:gd name="connsiteY539" fmla="*/ 118789 h 3298578"/>
                <a:gd name="connsiteX540" fmla="*/ 359800 w 590627"/>
                <a:gd name="connsiteY540" fmla="*/ 208108 h 3298578"/>
                <a:gd name="connsiteX541" fmla="*/ 373875 w 590627"/>
                <a:gd name="connsiteY541" fmla="*/ 279532 h 3298578"/>
                <a:gd name="connsiteX542" fmla="*/ 339360 w 590627"/>
                <a:gd name="connsiteY542" fmla="*/ 452555 h 3298578"/>
                <a:gd name="connsiteX543" fmla="*/ 342131 w 590627"/>
                <a:gd name="connsiteY543" fmla="*/ 560740 h 3298578"/>
                <a:gd name="connsiteX544" fmla="*/ 334194 w 590627"/>
                <a:gd name="connsiteY544" fmla="*/ 580132 h 3298578"/>
                <a:gd name="connsiteX545" fmla="*/ 334943 w 590627"/>
                <a:gd name="connsiteY545" fmla="*/ 599972 h 3298578"/>
                <a:gd name="connsiteX546" fmla="*/ 322066 w 590627"/>
                <a:gd name="connsiteY546" fmla="*/ 703965 h 3298578"/>
                <a:gd name="connsiteX547" fmla="*/ 312483 w 590627"/>
                <a:gd name="connsiteY547" fmla="*/ 742672 h 3298578"/>
                <a:gd name="connsiteX548" fmla="*/ 284931 w 590627"/>
                <a:gd name="connsiteY548" fmla="*/ 816867 h 3298578"/>
                <a:gd name="connsiteX549" fmla="*/ 278717 w 590627"/>
                <a:gd name="connsiteY549" fmla="*/ 830943 h 3298578"/>
                <a:gd name="connsiteX550" fmla="*/ 284631 w 590627"/>
                <a:gd name="connsiteY550" fmla="*/ 845917 h 3298578"/>
                <a:gd name="connsiteX551" fmla="*/ 284631 w 590627"/>
                <a:gd name="connsiteY551" fmla="*/ 920261 h 3298578"/>
                <a:gd name="connsiteX552" fmla="*/ 266737 w 590627"/>
                <a:gd name="connsiteY552" fmla="*/ 963611 h 3298578"/>
                <a:gd name="connsiteX553" fmla="*/ 284706 w 590627"/>
                <a:gd name="connsiteY553" fmla="*/ 1008532 h 3298578"/>
                <a:gd name="connsiteX554" fmla="*/ 292942 w 590627"/>
                <a:gd name="connsiteY554" fmla="*/ 1029046 h 3298578"/>
                <a:gd name="connsiteX555" fmla="*/ 287252 w 590627"/>
                <a:gd name="connsiteY555" fmla="*/ 1048662 h 3298578"/>
                <a:gd name="connsiteX556" fmla="*/ 287926 w 590627"/>
                <a:gd name="connsiteY556" fmla="*/ 1100471 h 3298578"/>
                <a:gd name="connsiteX557" fmla="*/ 276246 w 590627"/>
                <a:gd name="connsiteY557" fmla="*/ 1124279 h 3298578"/>
                <a:gd name="connsiteX558" fmla="*/ 268759 w 590627"/>
                <a:gd name="connsiteY558" fmla="*/ 1155350 h 3298578"/>
                <a:gd name="connsiteX559" fmla="*/ 255807 w 590627"/>
                <a:gd name="connsiteY559" fmla="*/ 1245193 h 3298578"/>
                <a:gd name="connsiteX560" fmla="*/ 232223 w 590627"/>
                <a:gd name="connsiteY560" fmla="*/ 1312575 h 3298578"/>
                <a:gd name="connsiteX561" fmla="*/ 210361 w 590627"/>
                <a:gd name="connsiteY561" fmla="*/ 1354352 h 3298578"/>
                <a:gd name="connsiteX562" fmla="*/ 169034 w 590627"/>
                <a:gd name="connsiteY562" fmla="*/ 1466655 h 3298578"/>
                <a:gd name="connsiteX563" fmla="*/ 155557 w 590627"/>
                <a:gd name="connsiteY563" fmla="*/ 1482977 h 3298578"/>
                <a:gd name="connsiteX564" fmla="*/ 142979 w 590627"/>
                <a:gd name="connsiteY564" fmla="*/ 1476464 h 3298578"/>
                <a:gd name="connsiteX565" fmla="*/ 136316 w 590627"/>
                <a:gd name="connsiteY565" fmla="*/ 1487469 h 3298578"/>
                <a:gd name="connsiteX566" fmla="*/ 146348 w 590627"/>
                <a:gd name="connsiteY566" fmla="*/ 1498475 h 3298578"/>
                <a:gd name="connsiteX567" fmla="*/ 138038 w 590627"/>
                <a:gd name="connsiteY567" fmla="*/ 1529620 h 3298578"/>
                <a:gd name="connsiteX568" fmla="*/ 152038 w 590627"/>
                <a:gd name="connsiteY568" fmla="*/ 1562413 h 3298578"/>
                <a:gd name="connsiteX569" fmla="*/ 151589 w 590627"/>
                <a:gd name="connsiteY569" fmla="*/ 1580830 h 3298578"/>
                <a:gd name="connsiteX570" fmla="*/ 172402 w 590627"/>
                <a:gd name="connsiteY570" fmla="*/ 1661165 h 3298578"/>
                <a:gd name="connsiteX571" fmla="*/ 162520 w 590627"/>
                <a:gd name="connsiteY571" fmla="*/ 1680856 h 3298578"/>
                <a:gd name="connsiteX572" fmla="*/ 153311 w 590627"/>
                <a:gd name="connsiteY572" fmla="*/ 1700396 h 3298578"/>
                <a:gd name="connsiteX573" fmla="*/ 151739 w 590627"/>
                <a:gd name="connsiteY573" fmla="*/ 1705862 h 3298578"/>
                <a:gd name="connsiteX574" fmla="*/ 136241 w 590627"/>
                <a:gd name="connsiteY574" fmla="*/ 1712750 h 3298578"/>
                <a:gd name="connsiteX575" fmla="*/ 137064 w 590627"/>
                <a:gd name="connsiteY575" fmla="*/ 1724280 h 3298578"/>
                <a:gd name="connsiteX576" fmla="*/ 131973 w 590627"/>
                <a:gd name="connsiteY576" fmla="*/ 1740676 h 3298578"/>
                <a:gd name="connsiteX577" fmla="*/ 130102 w 590627"/>
                <a:gd name="connsiteY577" fmla="*/ 1766506 h 3298578"/>
                <a:gd name="connsiteX578" fmla="*/ 130102 w 590627"/>
                <a:gd name="connsiteY578" fmla="*/ 1770025 h 3298578"/>
                <a:gd name="connsiteX579" fmla="*/ 128080 w 590627"/>
                <a:gd name="connsiteY579" fmla="*/ 1772121 h 3298578"/>
                <a:gd name="connsiteX580" fmla="*/ 119695 w 590627"/>
                <a:gd name="connsiteY580" fmla="*/ 1778111 h 3298578"/>
                <a:gd name="connsiteX581" fmla="*/ 124861 w 590627"/>
                <a:gd name="connsiteY581" fmla="*/ 1779907 h 3298578"/>
                <a:gd name="connsiteX582" fmla="*/ 118722 w 590627"/>
                <a:gd name="connsiteY582" fmla="*/ 1808807 h 3298578"/>
                <a:gd name="connsiteX583" fmla="*/ 119320 w 590627"/>
                <a:gd name="connsiteY583" fmla="*/ 1830444 h 3298578"/>
                <a:gd name="connsiteX584" fmla="*/ 125684 w 590627"/>
                <a:gd name="connsiteY584" fmla="*/ 1850584 h 3298578"/>
                <a:gd name="connsiteX585" fmla="*/ 144177 w 590627"/>
                <a:gd name="connsiteY585" fmla="*/ 1858969 h 3298578"/>
                <a:gd name="connsiteX586" fmla="*/ 140808 w 590627"/>
                <a:gd name="connsiteY586" fmla="*/ 1862712 h 3298578"/>
                <a:gd name="connsiteX587" fmla="*/ 135043 w 590627"/>
                <a:gd name="connsiteY587" fmla="*/ 1863237 h 3298578"/>
                <a:gd name="connsiteX588" fmla="*/ 131951 w 590627"/>
                <a:gd name="connsiteY588" fmla="*/ 1872139 h 3298578"/>
                <a:gd name="connsiteX589" fmla="*/ 133022 w 590627"/>
                <a:gd name="connsiteY589" fmla="*/ 1873718 h 3298578"/>
                <a:gd name="connsiteX590" fmla="*/ 145001 w 590627"/>
                <a:gd name="connsiteY590" fmla="*/ 1876039 h 3298578"/>
                <a:gd name="connsiteX591" fmla="*/ 132250 w 590627"/>
                <a:gd name="connsiteY591" fmla="*/ 1878098 h 3298578"/>
                <a:gd name="connsiteX592" fmla="*/ 132198 w 590627"/>
                <a:gd name="connsiteY592" fmla="*/ 1878060 h 3298578"/>
                <a:gd name="connsiteX593" fmla="*/ 130701 w 590627"/>
                <a:gd name="connsiteY593" fmla="*/ 1890040 h 3298578"/>
                <a:gd name="connsiteX594" fmla="*/ 117074 w 590627"/>
                <a:gd name="connsiteY594" fmla="*/ 1883900 h 3298578"/>
                <a:gd name="connsiteX595" fmla="*/ 118998 w 590627"/>
                <a:gd name="connsiteY595" fmla="*/ 1879543 h 3298578"/>
                <a:gd name="connsiteX596" fmla="*/ 118946 w 590627"/>
                <a:gd name="connsiteY596" fmla="*/ 1879408 h 3298578"/>
                <a:gd name="connsiteX597" fmla="*/ 108764 w 590627"/>
                <a:gd name="connsiteY597" fmla="*/ 1880681 h 3298578"/>
                <a:gd name="connsiteX598" fmla="*/ 107192 w 590627"/>
                <a:gd name="connsiteY598" fmla="*/ 1892436 h 3298578"/>
                <a:gd name="connsiteX599" fmla="*/ 103074 w 590627"/>
                <a:gd name="connsiteY599" fmla="*/ 1925603 h 3298578"/>
                <a:gd name="connsiteX600" fmla="*/ 100154 w 590627"/>
                <a:gd name="connsiteY600" fmla="*/ 1943571 h 3298578"/>
                <a:gd name="connsiteX601" fmla="*/ 102699 w 590627"/>
                <a:gd name="connsiteY601" fmla="*/ 1951807 h 3298578"/>
                <a:gd name="connsiteX602" fmla="*/ 102699 w 590627"/>
                <a:gd name="connsiteY602" fmla="*/ 1960491 h 3298578"/>
                <a:gd name="connsiteX603" fmla="*/ 94389 w 590627"/>
                <a:gd name="connsiteY603" fmla="*/ 1987519 h 3298578"/>
                <a:gd name="connsiteX604" fmla="*/ 86902 w 590627"/>
                <a:gd name="connsiteY604" fmla="*/ 2003317 h 3298578"/>
                <a:gd name="connsiteX605" fmla="*/ 97683 w 590627"/>
                <a:gd name="connsiteY605" fmla="*/ 2017541 h 3298578"/>
                <a:gd name="connsiteX606" fmla="*/ 126658 w 590627"/>
                <a:gd name="connsiteY606" fmla="*/ 2022857 h 3298578"/>
                <a:gd name="connsiteX607" fmla="*/ 131150 w 590627"/>
                <a:gd name="connsiteY607" fmla="*/ 2021884 h 3298578"/>
                <a:gd name="connsiteX608" fmla="*/ 133770 w 590627"/>
                <a:gd name="connsiteY608" fmla="*/ 2004215 h 3298578"/>
                <a:gd name="connsiteX609" fmla="*/ 128889 w 590627"/>
                <a:gd name="connsiteY609" fmla="*/ 2000314 h 3298578"/>
                <a:gd name="connsiteX610" fmla="*/ 128979 w 590627"/>
                <a:gd name="connsiteY610" fmla="*/ 1998824 h 3298578"/>
                <a:gd name="connsiteX611" fmla="*/ 143952 w 590627"/>
                <a:gd name="connsiteY611" fmla="*/ 1988118 h 3298578"/>
                <a:gd name="connsiteX612" fmla="*/ 132348 w 590627"/>
                <a:gd name="connsiteY612" fmla="*/ 1974192 h 3298578"/>
                <a:gd name="connsiteX613" fmla="*/ 138936 w 590627"/>
                <a:gd name="connsiteY613" fmla="*/ 1970973 h 3298578"/>
                <a:gd name="connsiteX614" fmla="*/ 146947 w 590627"/>
                <a:gd name="connsiteY614" fmla="*/ 1972845 h 3298578"/>
                <a:gd name="connsiteX615" fmla="*/ 151813 w 590627"/>
                <a:gd name="connsiteY615" fmla="*/ 1967978 h 3298578"/>
                <a:gd name="connsiteX616" fmla="*/ 134444 w 590627"/>
                <a:gd name="connsiteY616" fmla="*/ 1956598 h 3298578"/>
                <a:gd name="connsiteX617" fmla="*/ 139909 w 590627"/>
                <a:gd name="connsiteY617" fmla="*/ 1955475 h 3298578"/>
                <a:gd name="connsiteX618" fmla="*/ 135792 w 590627"/>
                <a:gd name="connsiteY618" fmla="*/ 1950459 h 3298578"/>
                <a:gd name="connsiteX619" fmla="*/ 128305 w 590627"/>
                <a:gd name="connsiteY619" fmla="*/ 1948437 h 3298578"/>
                <a:gd name="connsiteX620" fmla="*/ 136615 w 590627"/>
                <a:gd name="connsiteY620" fmla="*/ 1944544 h 3298578"/>
                <a:gd name="connsiteX621" fmla="*/ 137439 w 590627"/>
                <a:gd name="connsiteY621" fmla="*/ 1933988 h 3298578"/>
                <a:gd name="connsiteX622" fmla="*/ 153011 w 590627"/>
                <a:gd name="connsiteY622" fmla="*/ 1947539 h 3298578"/>
                <a:gd name="connsiteX623" fmla="*/ 139086 w 590627"/>
                <a:gd name="connsiteY623" fmla="*/ 1929346 h 3298578"/>
                <a:gd name="connsiteX624" fmla="*/ 156231 w 590627"/>
                <a:gd name="connsiteY624" fmla="*/ 1917816 h 3298578"/>
                <a:gd name="connsiteX625" fmla="*/ 146947 w 590627"/>
                <a:gd name="connsiteY625" fmla="*/ 1887868 h 3298578"/>
                <a:gd name="connsiteX626" fmla="*/ 150466 w 590627"/>
                <a:gd name="connsiteY626" fmla="*/ 1879558 h 3298578"/>
                <a:gd name="connsiteX627" fmla="*/ 155332 w 590627"/>
                <a:gd name="connsiteY627" fmla="*/ 1878510 h 3298578"/>
                <a:gd name="connsiteX628" fmla="*/ 176595 w 590627"/>
                <a:gd name="connsiteY628" fmla="*/ 1877387 h 3298578"/>
                <a:gd name="connsiteX629" fmla="*/ 170381 w 590627"/>
                <a:gd name="connsiteY629" fmla="*/ 1858145 h 3298578"/>
                <a:gd name="connsiteX630" fmla="*/ 174723 w 590627"/>
                <a:gd name="connsiteY630" fmla="*/ 1852755 h 3298578"/>
                <a:gd name="connsiteX631" fmla="*/ 200029 w 590627"/>
                <a:gd name="connsiteY631" fmla="*/ 1857172 h 3298578"/>
                <a:gd name="connsiteX632" fmla="*/ 205869 w 590627"/>
                <a:gd name="connsiteY632" fmla="*/ 1867354 h 3298578"/>
                <a:gd name="connsiteX633" fmla="*/ 215377 w 590627"/>
                <a:gd name="connsiteY633" fmla="*/ 1873568 h 3298578"/>
                <a:gd name="connsiteX634" fmla="*/ 204147 w 590627"/>
                <a:gd name="connsiteY634" fmla="*/ 1880531 h 3298578"/>
                <a:gd name="connsiteX635" fmla="*/ 191270 w 590627"/>
                <a:gd name="connsiteY635" fmla="*/ 1885547 h 3298578"/>
                <a:gd name="connsiteX636" fmla="*/ 200029 w 590627"/>
                <a:gd name="connsiteY636" fmla="*/ 1899099 h 3298578"/>
                <a:gd name="connsiteX637" fmla="*/ 218222 w 590627"/>
                <a:gd name="connsiteY637" fmla="*/ 1893109 h 3298578"/>
                <a:gd name="connsiteX638" fmla="*/ 218746 w 590627"/>
                <a:gd name="connsiteY638" fmla="*/ 1904414 h 3298578"/>
                <a:gd name="connsiteX639" fmla="*/ 208040 w 590627"/>
                <a:gd name="connsiteY639" fmla="*/ 1908906 h 3298578"/>
                <a:gd name="connsiteX640" fmla="*/ 214704 w 590627"/>
                <a:gd name="connsiteY640" fmla="*/ 1912800 h 3298578"/>
                <a:gd name="connsiteX641" fmla="*/ 218746 w 590627"/>
                <a:gd name="connsiteY641" fmla="*/ 1908607 h 3298578"/>
                <a:gd name="connsiteX642" fmla="*/ 222340 w 590627"/>
                <a:gd name="connsiteY642" fmla="*/ 1938555 h 3298578"/>
                <a:gd name="connsiteX643" fmla="*/ 214404 w 590627"/>
                <a:gd name="connsiteY643" fmla="*/ 1927324 h 3298578"/>
                <a:gd name="connsiteX644" fmla="*/ 214404 w 590627"/>
                <a:gd name="connsiteY644" fmla="*/ 1921934 h 3298578"/>
                <a:gd name="connsiteX645" fmla="*/ 205023 w 590627"/>
                <a:gd name="connsiteY645" fmla="*/ 1918610 h 3298578"/>
                <a:gd name="connsiteX646" fmla="*/ 204671 w 590627"/>
                <a:gd name="connsiteY646" fmla="*/ 1918789 h 3298578"/>
                <a:gd name="connsiteX647" fmla="*/ 197184 w 590627"/>
                <a:gd name="connsiteY647" fmla="*/ 1929421 h 3298578"/>
                <a:gd name="connsiteX648" fmla="*/ 200928 w 590627"/>
                <a:gd name="connsiteY648" fmla="*/ 1934287 h 3298578"/>
                <a:gd name="connsiteX649" fmla="*/ 203773 w 590627"/>
                <a:gd name="connsiteY649" fmla="*/ 1936084 h 3298578"/>
                <a:gd name="connsiteX650" fmla="*/ 204896 w 590627"/>
                <a:gd name="connsiteY650" fmla="*/ 1944844 h 3298578"/>
                <a:gd name="connsiteX651" fmla="*/ 193141 w 590627"/>
                <a:gd name="connsiteY651" fmla="*/ 1947689 h 3298578"/>
                <a:gd name="connsiteX652" fmla="*/ 192692 w 590627"/>
                <a:gd name="connsiteY652" fmla="*/ 1954128 h 3298578"/>
                <a:gd name="connsiteX653" fmla="*/ 195088 w 590627"/>
                <a:gd name="connsiteY653" fmla="*/ 1971048 h 3298578"/>
                <a:gd name="connsiteX654" fmla="*/ 194264 w 590627"/>
                <a:gd name="connsiteY654" fmla="*/ 1983401 h 3298578"/>
                <a:gd name="connsiteX655" fmla="*/ 201751 w 590627"/>
                <a:gd name="connsiteY655" fmla="*/ 1986096 h 3298578"/>
                <a:gd name="connsiteX656" fmla="*/ 198906 w 590627"/>
                <a:gd name="connsiteY656" fmla="*/ 1986096 h 3298578"/>
                <a:gd name="connsiteX657" fmla="*/ 199655 w 590627"/>
                <a:gd name="connsiteY657" fmla="*/ 1990439 h 3298578"/>
                <a:gd name="connsiteX658" fmla="*/ 189473 w 590627"/>
                <a:gd name="connsiteY658" fmla="*/ 1989016 h 3298578"/>
                <a:gd name="connsiteX659" fmla="*/ 185505 w 590627"/>
                <a:gd name="connsiteY659" fmla="*/ 2001220 h 3298578"/>
                <a:gd name="connsiteX660" fmla="*/ 185505 w 590627"/>
                <a:gd name="connsiteY660" fmla="*/ 2005263 h 3298578"/>
                <a:gd name="connsiteX661" fmla="*/ 188350 w 590627"/>
                <a:gd name="connsiteY661" fmla="*/ 2008857 h 3298578"/>
                <a:gd name="connsiteX662" fmla="*/ 181986 w 590627"/>
                <a:gd name="connsiteY662" fmla="*/ 2010878 h 3298578"/>
                <a:gd name="connsiteX663" fmla="*/ 179815 w 590627"/>
                <a:gd name="connsiteY663" fmla="*/ 2012001 h 3298578"/>
                <a:gd name="connsiteX664" fmla="*/ 179141 w 590627"/>
                <a:gd name="connsiteY664" fmla="*/ 2015445 h 3298578"/>
                <a:gd name="connsiteX665" fmla="*/ 176371 w 590627"/>
                <a:gd name="connsiteY665" fmla="*/ 2025253 h 3298578"/>
                <a:gd name="connsiteX666" fmla="*/ 177943 w 590627"/>
                <a:gd name="connsiteY666" fmla="*/ 2034836 h 3298578"/>
                <a:gd name="connsiteX667" fmla="*/ 182884 w 590627"/>
                <a:gd name="connsiteY667" fmla="*/ 2038355 h 3298578"/>
                <a:gd name="connsiteX668" fmla="*/ 180938 w 590627"/>
                <a:gd name="connsiteY668" fmla="*/ 2042248 h 3298578"/>
                <a:gd name="connsiteX669" fmla="*/ 181536 w 590627"/>
                <a:gd name="connsiteY669" fmla="*/ 2054677 h 3298578"/>
                <a:gd name="connsiteX670" fmla="*/ 193141 w 590627"/>
                <a:gd name="connsiteY670" fmla="*/ 2056024 h 3298578"/>
                <a:gd name="connsiteX671" fmla="*/ 193216 w 590627"/>
                <a:gd name="connsiteY671" fmla="*/ 2062164 h 3298578"/>
                <a:gd name="connsiteX672" fmla="*/ 193141 w 590627"/>
                <a:gd name="connsiteY672" fmla="*/ 2062238 h 3298578"/>
                <a:gd name="connsiteX673" fmla="*/ 188200 w 590627"/>
                <a:gd name="connsiteY673" fmla="*/ 2059768 h 3298578"/>
                <a:gd name="connsiteX674" fmla="*/ 182510 w 590627"/>
                <a:gd name="connsiteY674" fmla="*/ 2060142 h 3298578"/>
                <a:gd name="connsiteX675" fmla="*/ 174274 w 590627"/>
                <a:gd name="connsiteY675" fmla="*/ 2080881 h 3298578"/>
                <a:gd name="connsiteX676" fmla="*/ 169707 w 590627"/>
                <a:gd name="connsiteY676" fmla="*/ 2070923 h 3298578"/>
                <a:gd name="connsiteX677" fmla="*/ 165215 w 590627"/>
                <a:gd name="connsiteY677" fmla="*/ 2072495 h 3298578"/>
                <a:gd name="connsiteX678" fmla="*/ 165215 w 590627"/>
                <a:gd name="connsiteY678" fmla="*/ 2074217 h 3298578"/>
                <a:gd name="connsiteX679" fmla="*/ 171579 w 590627"/>
                <a:gd name="connsiteY679" fmla="*/ 2083726 h 3298578"/>
                <a:gd name="connsiteX680" fmla="*/ 173301 w 590627"/>
                <a:gd name="connsiteY680" fmla="*/ 2085672 h 3298578"/>
                <a:gd name="connsiteX681" fmla="*/ 169558 w 590627"/>
                <a:gd name="connsiteY681" fmla="*/ 2087394 h 3298578"/>
                <a:gd name="connsiteX682" fmla="*/ 164841 w 590627"/>
                <a:gd name="connsiteY682" fmla="*/ 2087394 h 3298578"/>
                <a:gd name="connsiteX683" fmla="*/ 164466 w 590627"/>
                <a:gd name="connsiteY683" fmla="*/ 2095780 h 3298578"/>
                <a:gd name="connsiteX684" fmla="*/ 166114 w 590627"/>
                <a:gd name="connsiteY684" fmla="*/ 2095780 h 3298578"/>
                <a:gd name="connsiteX685" fmla="*/ 173002 w 590627"/>
                <a:gd name="connsiteY685" fmla="*/ 2095780 h 3298578"/>
                <a:gd name="connsiteX686" fmla="*/ 172028 w 590627"/>
                <a:gd name="connsiteY686" fmla="*/ 2098775 h 3298578"/>
                <a:gd name="connsiteX687" fmla="*/ 170231 w 590627"/>
                <a:gd name="connsiteY687" fmla="*/ 2101620 h 3298578"/>
                <a:gd name="connsiteX688" fmla="*/ 171130 w 590627"/>
                <a:gd name="connsiteY688" fmla="*/ 2102368 h 3298578"/>
                <a:gd name="connsiteX689" fmla="*/ 177718 w 590627"/>
                <a:gd name="connsiteY689" fmla="*/ 2105513 h 3298578"/>
                <a:gd name="connsiteX690" fmla="*/ 184456 w 590627"/>
                <a:gd name="connsiteY690" fmla="*/ 2107160 h 3298578"/>
                <a:gd name="connsiteX691" fmla="*/ 189847 w 590627"/>
                <a:gd name="connsiteY691" fmla="*/ 2114647 h 3298578"/>
                <a:gd name="connsiteX692" fmla="*/ 196286 w 590627"/>
                <a:gd name="connsiteY692" fmla="*/ 2116968 h 3298578"/>
                <a:gd name="connsiteX693" fmla="*/ 198382 w 590627"/>
                <a:gd name="connsiteY693" fmla="*/ 2122283 h 3298578"/>
                <a:gd name="connsiteX694" fmla="*/ 193591 w 590627"/>
                <a:gd name="connsiteY694" fmla="*/ 2120112 h 3298578"/>
                <a:gd name="connsiteX695" fmla="*/ 187975 w 590627"/>
                <a:gd name="connsiteY695" fmla="*/ 2120112 h 3298578"/>
                <a:gd name="connsiteX696" fmla="*/ 185505 w 590627"/>
                <a:gd name="connsiteY696" fmla="*/ 2117417 h 3298578"/>
                <a:gd name="connsiteX697" fmla="*/ 173301 w 590627"/>
                <a:gd name="connsiteY697" fmla="*/ 2115695 h 3298578"/>
                <a:gd name="connsiteX698" fmla="*/ 163418 w 590627"/>
                <a:gd name="connsiteY698" fmla="*/ 2124305 h 3298578"/>
                <a:gd name="connsiteX699" fmla="*/ 165964 w 590627"/>
                <a:gd name="connsiteY699" fmla="*/ 2126476 h 3298578"/>
                <a:gd name="connsiteX700" fmla="*/ 169558 w 590627"/>
                <a:gd name="connsiteY700" fmla="*/ 2127150 h 3298578"/>
                <a:gd name="connsiteX701" fmla="*/ 170156 w 590627"/>
                <a:gd name="connsiteY701" fmla="*/ 2130070 h 3298578"/>
                <a:gd name="connsiteX702" fmla="*/ 168360 w 590627"/>
                <a:gd name="connsiteY702" fmla="*/ 2130743 h 3298578"/>
                <a:gd name="connsiteX703" fmla="*/ 167012 w 590627"/>
                <a:gd name="connsiteY703" fmla="*/ 2132690 h 3298578"/>
                <a:gd name="connsiteX704" fmla="*/ 159525 w 590627"/>
                <a:gd name="connsiteY704" fmla="*/ 2137332 h 3298578"/>
                <a:gd name="connsiteX705" fmla="*/ 153985 w 590627"/>
                <a:gd name="connsiteY705" fmla="*/ 2135385 h 3298578"/>
                <a:gd name="connsiteX706" fmla="*/ 152338 w 590627"/>
                <a:gd name="connsiteY706" fmla="*/ 2138979 h 3298578"/>
                <a:gd name="connsiteX707" fmla="*/ 153161 w 590627"/>
                <a:gd name="connsiteY707" fmla="*/ 2143097 h 3298578"/>
                <a:gd name="connsiteX708" fmla="*/ 153161 w 590627"/>
                <a:gd name="connsiteY708" fmla="*/ 2149910 h 3298578"/>
                <a:gd name="connsiteX709" fmla="*/ 164017 w 590627"/>
                <a:gd name="connsiteY709" fmla="*/ 2149910 h 3298578"/>
                <a:gd name="connsiteX710" fmla="*/ 162617 w 590627"/>
                <a:gd name="connsiteY710" fmla="*/ 2154799 h 3298578"/>
                <a:gd name="connsiteX711" fmla="*/ 161696 w 590627"/>
                <a:gd name="connsiteY711" fmla="*/ 2155151 h 3298578"/>
                <a:gd name="connsiteX712" fmla="*/ 159600 w 590627"/>
                <a:gd name="connsiteY712" fmla="*/ 2155151 h 3298578"/>
                <a:gd name="connsiteX713" fmla="*/ 159600 w 590627"/>
                <a:gd name="connsiteY713" fmla="*/ 2161290 h 3298578"/>
                <a:gd name="connsiteX714" fmla="*/ 166413 w 590627"/>
                <a:gd name="connsiteY714" fmla="*/ 2164884 h 3298578"/>
                <a:gd name="connsiteX715" fmla="*/ 176745 w 590627"/>
                <a:gd name="connsiteY715" fmla="*/ 2159568 h 3298578"/>
                <a:gd name="connsiteX716" fmla="*/ 177269 w 590627"/>
                <a:gd name="connsiteY716" fmla="*/ 2157846 h 3298578"/>
                <a:gd name="connsiteX717" fmla="*/ 179889 w 590627"/>
                <a:gd name="connsiteY717" fmla="*/ 2155675 h 3298578"/>
                <a:gd name="connsiteX718" fmla="*/ 194040 w 590627"/>
                <a:gd name="connsiteY718" fmla="*/ 2146541 h 3298578"/>
                <a:gd name="connsiteX719" fmla="*/ 191195 w 590627"/>
                <a:gd name="connsiteY719" fmla="*/ 2139728 h 3298578"/>
                <a:gd name="connsiteX720" fmla="*/ 192917 w 590627"/>
                <a:gd name="connsiteY720" fmla="*/ 2141749 h 3298578"/>
                <a:gd name="connsiteX721" fmla="*/ 197783 w 590627"/>
                <a:gd name="connsiteY721" fmla="*/ 2134262 h 3298578"/>
                <a:gd name="connsiteX722" fmla="*/ 199730 w 590627"/>
                <a:gd name="connsiteY722" fmla="*/ 2126776 h 3298578"/>
                <a:gd name="connsiteX723" fmla="*/ 201676 w 590627"/>
                <a:gd name="connsiteY723" fmla="*/ 2125502 h 3298578"/>
                <a:gd name="connsiteX724" fmla="*/ 203997 w 590627"/>
                <a:gd name="connsiteY724" fmla="*/ 2119364 h 3298578"/>
                <a:gd name="connsiteX725" fmla="*/ 208115 w 590627"/>
                <a:gd name="connsiteY725" fmla="*/ 2114722 h 3298578"/>
                <a:gd name="connsiteX726" fmla="*/ 210436 w 590627"/>
                <a:gd name="connsiteY726" fmla="*/ 2124679 h 3298578"/>
                <a:gd name="connsiteX727" fmla="*/ 204446 w 590627"/>
                <a:gd name="connsiteY727" fmla="*/ 2128123 h 3298578"/>
                <a:gd name="connsiteX728" fmla="*/ 203174 w 590627"/>
                <a:gd name="connsiteY728" fmla="*/ 2135610 h 3298578"/>
                <a:gd name="connsiteX729" fmla="*/ 197634 w 590627"/>
                <a:gd name="connsiteY729" fmla="*/ 2154851 h 3298578"/>
                <a:gd name="connsiteX730" fmla="*/ 190147 w 590627"/>
                <a:gd name="connsiteY730" fmla="*/ 2161964 h 3298578"/>
                <a:gd name="connsiteX731" fmla="*/ 181387 w 590627"/>
                <a:gd name="connsiteY731" fmla="*/ 2160317 h 3298578"/>
                <a:gd name="connsiteX732" fmla="*/ 179665 w 590627"/>
                <a:gd name="connsiteY732" fmla="*/ 2162338 h 3298578"/>
                <a:gd name="connsiteX733" fmla="*/ 171729 w 590627"/>
                <a:gd name="connsiteY733" fmla="*/ 2170499 h 3298578"/>
                <a:gd name="connsiteX734" fmla="*/ 170156 w 590627"/>
                <a:gd name="connsiteY734" fmla="*/ 2171098 h 3298578"/>
                <a:gd name="connsiteX735" fmla="*/ 168659 w 590627"/>
                <a:gd name="connsiteY735" fmla="*/ 2170574 h 3298578"/>
                <a:gd name="connsiteX736" fmla="*/ 158477 w 590627"/>
                <a:gd name="connsiteY736" fmla="*/ 2169151 h 3298578"/>
                <a:gd name="connsiteX737" fmla="*/ 155272 w 590627"/>
                <a:gd name="connsiteY737" fmla="*/ 2176301 h 3298578"/>
                <a:gd name="connsiteX738" fmla="*/ 155931 w 590627"/>
                <a:gd name="connsiteY738" fmla="*/ 2177536 h 3298578"/>
                <a:gd name="connsiteX739" fmla="*/ 158776 w 590627"/>
                <a:gd name="connsiteY739" fmla="*/ 2179708 h 3298578"/>
                <a:gd name="connsiteX740" fmla="*/ 160573 w 590627"/>
                <a:gd name="connsiteY740" fmla="*/ 2187794 h 3298578"/>
                <a:gd name="connsiteX741" fmla="*/ 150691 w 590627"/>
                <a:gd name="connsiteY741" fmla="*/ 2191388 h 3298578"/>
                <a:gd name="connsiteX742" fmla="*/ 153161 w 590627"/>
                <a:gd name="connsiteY742" fmla="*/ 2199399 h 3298578"/>
                <a:gd name="connsiteX743" fmla="*/ 168659 w 590627"/>
                <a:gd name="connsiteY743" fmla="*/ 2195580 h 3298578"/>
                <a:gd name="connsiteX744" fmla="*/ 168659 w 590627"/>
                <a:gd name="connsiteY744" fmla="*/ 2197452 h 3298578"/>
                <a:gd name="connsiteX745" fmla="*/ 173391 w 590627"/>
                <a:gd name="connsiteY745" fmla="*/ 2200267 h 3298578"/>
                <a:gd name="connsiteX746" fmla="*/ 174125 w 590627"/>
                <a:gd name="connsiteY746" fmla="*/ 2199997 h 3298578"/>
                <a:gd name="connsiteX747" fmla="*/ 175472 w 590627"/>
                <a:gd name="connsiteY747" fmla="*/ 2199997 h 3298578"/>
                <a:gd name="connsiteX748" fmla="*/ 179216 w 590627"/>
                <a:gd name="connsiteY748" fmla="*/ 2205313 h 3298578"/>
                <a:gd name="connsiteX749" fmla="*/ 185954 w 590627"/>
                <a:gd name="connsiteY749" fmla="*/ 2211153 h 3298578"/>
                <a:gd name="connsiteX750" fmla="*/ 195387 w 590627"/>
                <a:gd name="connsiteY750" fmla="*/ 2207409 h 3298578"/>
                <a:gd name="connsiteX751" fmla="*/ 199468 w 590627"/>
                <a:gd name="connsiteY751" fmla="*/ 2215787 h 3298578"/>
                <a:gd name="connsiteX752" fmla="*/ 199355 w 590627"/>
                <a:gd name="connsiteY752" fmla="*/ 2216094 h 3298578"/>
                <a:gd name="connsiteX753" fmla="*/ 186403 w 590627"/>
                <a:gd name="connsiteY753" fmla="*/ 2219838 h 3298578"/>
                <a:gd name="connsiteX754" fmla="*/ 172253 w 590627"/>
                <a:gd name="connsiteY754" fmla="*/ 2211452 h 3298578"/>
                <a:gd name="connsiteX755" fmla="*/ 170156 w 590627"/>
                <a:gd name="connsiteY755" fmla="*/ 2205837 h 3298578"/>
                <a:gd name="connsiteX756" fmla="*/ 167611 w 590627"/>
                <a:gd name="connsiteY756" fmla="*/ 2204639 h 3298578"/>
                <a:gd name="connsiteX757" fmla="*/ 158776 w 590627"/>
                <a:gd name="connsiteY757" fmla="*/ 2203891 h 3298578"/>
                <a:gd name="connsiteX758" fmla="*/ 151290 w 590627"/>
                <a:gd name="connsiteY758" fmla="*/ 2211003 h 3298578"/>
                <a:gd name="connsiteX759" fmla="*/ 144252 w 590627"/>
                <a:gd name="connsiteY759" fmla="*/ 2225977 h 3298578"/>
                <a:gd name="connsiteX760" fmla="*/ 149568 w 590627"/>
                <a:gd name="connsiteY760" fmla="*/ 2240427 h 3298578"/>
                <a:gd name="connsiteX761" fmla="*/ 171279 w 590627"/>
                <a:gd name="connsiteY761" fmla="*/ 2231891 h 3298578"/>
                <a:gd name="connsiteX762" fmla="*/ 174349 w 590627"/>
                <a:gd name="connsiteY762" fmla="*/ 2234886 h 3298578"/>
                <a:gd name="connsiteX763" fmla="*/ 172253 w 590627"/>
                <a:gd name="connsiteY763" fmla="*/ 2238256 h 3298578"/>
                <a:gd name="connsiteX764" fmla="*/ 143578 w 590627"/>
                <a:gd name="connsiteY764" fmla="*/ 2247689 h 3298578"/>
                <a:gd name="connsiteX765" fmla="*/ 139760 w 590627"/>
                <a:gd name="connsiteY765" fmla="*/ 2254502 h 3298578"/>
                <a:gd name="connsiteX766" fmla="*/ 134294 w 590627"/>
                <a:gd name="connsiteY766" fmla="*/ 2267679 h 3298578"/>
                <a:gd name="connsiteX767" fmla="*/ 133321 w 590627"/>
                <a:gd name="connsiteY767" fmla="*/ 2275840 h 3298578"/>
                <a:gd name="connsiteX768" fmla="*/ 135043 w 590627"/>
                <a:gd name="connsiteY768" fmla="*/ 2278460 h 3298578"/>
                <a:gd name="connsiteX769" fmla="*/ 136765 w 590627"/>
                <a:gd name="connsiteY769" fmla="*/ 2299199 h 3298578"/>
                <a:gd name="connsiteX770" fmla="*/ 155856 w 590627"/>
                <a:gd name="connsiteY770" fmla="*/ 2270748 h 3298578"/>
                <a:gd name="connsiteX771" fmla="*/ 155332 w 590627"/>
                <a:gd name="connsiteY771" fmla="*/ 2274567 h 3298578"/>
                <a:gd name="connsiteX772" fmla="*/ 142530 w 590627"/>
                <a:gd name="connsiteY772" fmla="*/ 2295755 h 3298578"/>
                <a:gd name="connsiteX773" fmla="*/ 139161 w 590627"/>
                <a:gd name="connsiteY773" fmla="*/ 2300247 h 3298578"/>
                <a:gd name="connsiteX774" fmla="*/ 134669 w 590627"/>
                <a:gd name="connsiteY774" fmla="*/ 2303915 h 3298578"/>
                <a:gd name="connsiteX775" fmla="*/ 128604 w 590627"/>
                <a:gd name="connsiteY775" fmla="*/ 2321435 h 3298578"/>
                <a:gd name="connsiteX776" fmla="*/ 121117 w 590627"/>
                <a:gd name="connsiteY776" fmla="*/ 2327724 h 3298578"/>
                <a:gd name="connsiteX777" fmla="*/ 121117 w 590627"/>
                <a:gd name="connsiteY777" fmla="*/ 2337756 h 3298578"/>
                <a:gd name="connsiteX778" fmla="*/ 113436 w 590627"/>
                <a:gd name="connsiteY778" fmla="*/ 2339283 h 3298578"/>
                <a:gd name="connsiteX779" fmla="*/ 112732 w 590627"/>
                <a:gd name="connsiteY779" fmla="*/ 2338730 h 3298578"/>
                <a:gd name="connsiteX780" fmla="*/ 111010 w 590627"/>
                <a:gd name="connsiteY780" fmla="*/ 2329745 h 3298578"/>
                <a:gd name="connsiteX781" fmla="*/ 112807 w 590627"/>
                <a:gd name="connsiteY781" fmla="*/ 2327050 h 3298578"/>
                <a:gd name="connsiteX782" fmla="*/ 119545 w 590627"/>
                <a:gd name="connsiteY782" fmla="*/ 2327050 h 3298578"/>
                <a:gd name="connsiteX783" fmla="*/ 121567 w 590627"/>
                <a:gd name="connsiteY783" fmla="*/ 2322932 h 3298578"/>
                <a:gd name="connsiteX784" fmla="*/ 120668 w 590627"/>
                <a:gd name="connsiteY784" fmla="*/ 2318141 h 3298578"/>
                <a:gd name="connsiteX785" fmla="*/ 128155 w 590627"/>
                <a:gd name="connsiteY785" fmla="*/ 2295680 h 3298578"/>
                <a:gd name="connsiteX786" fmla="*/ 127331 w 590627"/>
                <a:gd name="connsiteY786" fmla="*/ 2293209 h 3298578"/>
                <a:gd name="connsiteX787" fmla="*/ 124636 w 590627"/>
                <a:gd name="connsiteY787" fmla="*/ 2291862 h 3298578"/>
                <a:gd name="connsiteX788" fmla="*/ 122203 w 590627"/>
                <a:gd name="connsiteY788" fmla="*/ 2284974 h 3298578"/>
                <a:gd name="connsiteX789" fmla="*/ 122240 w 590627"/>
                <a:gd name="connsiteY789" fmla="*/ 2284899 h 3298578"/>
                <a:gd name="connsiteX790" fmla="*/ 128754 w 590627"/>
                <a:gd name="connsiteY790" fmla="*/ 2286621 h 3298578"/>
                <a:gd name="connsiteX791" fmla="*/ 132198 w 590627"/>
                <a:gd name="connsiteY791" fmla="*/ 2279134 h 3298578"/>
                <a:gd name="connsiteX792" fmla="*/ 123813 w 590627"/>
                <a:gd name="connsiteY792" fmla="*/ 2268802 h 3298578"/>
                <a:gd name="connsiteX793" fmla="*/ 122090 w 590627"/>
                <a:gd name="connsiteY793" fmla="*/ 2266032 h 3298578"/>
                <a:gd name="connsiteX794" fmla="*/ 125984 w 590627"/>
                <a:gd name="connsiteY794" fmla="*/ 2261165 h 3298578"/>
                <a:gd name="connsiteX795" fmla="*/ 132123 w 590627"/>
                <a:gd name="connsiteY795" fmla="*/ 2258545 h 3298578"/>
                <a:gd name="connsiteX796" fmla="*/ 132123 w 590627"/>
                <a:gd name="connsiteY796" fmla="*/ 2253005 h 3298578"/>
                <a:gd name="connsiteX797" fmla="*/ 126957 w 590627"/>
                <a:gd name="connsiteY797" fmla="*/ 2253679 h 3298578"/>
                <a:gd name="connsiteX798" fmla="*/ 125160 w 590627"/>
                <a:gd name="connsiteY798" fmla="*/ 2248213 h 3298578"/>
                <a:gd name="connsiteX799" fmla="*/ 120309 w 590627"/>
                <a:gd name="connsiteY799" fmla="*/ 2247831 h 3298578"/>
                <a:gd name="connsiteX800" fmla="*/ 119919 w 590627"/>
                <a:gd name="connsiteY800" fmla="*/ 2248213 h 3298578"/>
                <a:gd name="connsiteX801" fmla="*/ 120743 w 590627"/>
                <a:gd name="connsiteY801" fmla="*/ 2258096 h 3298578"/>
                <a:gd name="connsiteX802" fmla="*/ 117524 w 590627"/>
                <a:gd name="connsiteY802" fmla="*/ 2267903 h 3298578"/>
                <a:gd name="connsiteX803" fmla="*/ 116475 w 590627"/>
                <a:gd name="connsiteY803" fmla="*/ 2278535 h 3298578"/>
                <a:gd name="connsiteX804" fmla="*/ 114005 w 590627"/>
                <a:gd name="connsiteY804" fmla="*/ 2282204 h 3298578"/>
                <a:gd name="connsiteX805" fmla="*/ 114005 w 590627"/>
                <a:gd name="connsiteY805" fmla="*/ 2286995 h 3298578"/>
                <a:gd name="connsiteX806" fmla="*/ 111160 w 590627"/>
                <a:gd name="connsiteY806" fmla="*/ 2290140 h 3298578"/>
                <a:gd name="connsiteX807" fmla="*/ 108764 w 590627"/>
                <a:gd name="connsiteY807" fmla="*/ 2271048 h 3298578"/>
                <a:gd name="connsiteX808" fmla="*/ 103823 w 590627"/>
                <a:gd name="connsiteY808" fmla="*/ 2270374 h 3298578"/>
                <a:gd name="connsiteX809" fmla="*/ 105470 w 590627"/>
                <a:gd name="connsiteY809" fmla="*/ 2263486 h 3298578"/>
                <a:gd name="connsiteX810" fmla="*/ 107341 w 590627"/>
                <a:gd name="connsiteY810" fmla="*/ 2256000 h 3298578"/>
                <a:gd name="connsiteX811" fmla="*/ 114154 w 590627"/>
                <a:gd name="connsiteY811" fmla="*/ 2257422 h 3298578"/>
                <a:gd name="connsiteX812" fmla="*/ 110411 w 590627"/>
                <a:gd name="connsiteY812" fmla="*/ 2242448 h 3298578"/>
                <a:gd name="connsiteX813" fmla="*/ 116326 w 590627"/>
                <a:gd name="connsiteY813" fmla="*/ 2239453 h 3298578"/>
                <a:gd name="connsiteX814" fmla="*/ 118572 w 590627"/>
                <a:gd name="connsiteY814" fmla="*/ 2232565 h 3298578"/>
                <a:gd name="connsiteX815" fmla="*/ 122165 w 590627"/>
                <a:gd name="connsiteY815" fmla="*/ 2222758 h 3298578"/>
                <a:gd name="connsiteX816" fmla="*/ 119545 w 590627"/>
                <a:gd name="connsiteY816" fmla="*/ 2216768 h 3298578"/>
                <a:gd name="connsiteX817" fmla="*/ 125010 w 590627"/>
                <a:gd name="connsiteY817" fmla="*/ 2212201 h 3298578"/>
                <a:gd name="connsiteX818" fmla="*/ 127631 w 590627"/>
                <a:gd name="connsiteY818" fmla="*/ 2207484 h 3298578"/>
                <a:gd name="connsiteX819" fmla="*/ 134369 w 590627"/>
                <a:gd name="connsiteY819" fmla="*/ 2185847 h 3298578"/>
                <a:gd name="connsiteX820" fmla="*/ 134818 w 590627"/>
                <a:gd name="connsiteY820" fmla="*/ 2181804 h 3298578"/>
                <a:gd name="connsiteX821" fmla="*/ 129652 w 590627"/>
                <a:gd name="connsiteY821" fmla="*/ 2177462 h 3298578"/>
                <a:gd name="connsiteX822" fmla="*/ 99705 w 590627"/>
                <a:gd name="connsiteY822" fmla="*/ 2181430 h 3298578"/>
                <a:gd name="connsiteX823" fmla="*/ 97758 w 590627"/>
                <a:gd name="connsiteY823" fmla="*/ 2182777 h 3298578"/>
                <a:gd name="connsiteX824" fmla="*/ 97758 w 590627"/>
                <a:gd name="connsiteY824" fmla="*/ 2184724 h 3298578"/>
                <a:gd name="connsiteX825" fmla="*/ 107214 w 590627"/>
                <a:gd name="connsiteY825" fmla="*/ 2189493 h 3298578"/>
                <a:gd name="connsiteX826" fmla="*/ 110336 w 590627"/>
                <a:gd name="connsiteY826" fmla="*/ 2187494 h 3298578"/>
                <a:gd name="connsiteX827" fmla="*/ 110336 w 590627"/>
                <a:gd name="connsiteY827" fmla="*/ 2196479 h 3298578"/>
                <a:gd name="connsiteX828" fmla="*/ 99705 w 590627"/>
                <a:gd name="connsiteY828" fmla="*/ 2196479 h 3298578"/>
                <a:gd name="connsiteX829" fmla="*/ 99705 w 590627"/>
                <a:gd name="connsiteY829" fmla="*/ 2203965 h 3298578"/>
                <a:gd name="connsiteX830" fmla="*/ 97833 w 590627"/>
                <a:gd name="connsiteY830" fmla="*/ 2196479 h 3298578"/>
                <a:gd name="connsiteX831" fmla="*/ 92367 w 590627"/>
                <a:gd name="connsiteY831" fmla="*/ 2193708 h 3298578"/>
                <a:gd name="connsiteX832" fmla="*/ 92367 w 590627"/>
                <a:gd name="connsiteY832" fmla="*/ 2190264 h 3298578"/>
                <a:gd name="connsiteX833" fmla="*/ 90571 w 590627"/>
                <a:gd name="connsiteY833" fmla="*/ 2183451 h 3298578"/>
                <a:gd name="connsiteX834" fmla="*/ 84581 w 590627"/>
                <a:gd name="connsiteY834" fmla="*/ 2185023 h 3298578"/>
                <a:gd name="connsiteX835" fmla="*/ 89373 w 590627"/>
                <a:gd name="connsiteY835" fmla="*/ 2191537 h 3298578"/>
                <a:gd name="connsiteX836" fmla="*/ 88325 w 590627"/>
                <a:gd name="connsiteY836" fmla="*/ 2201420 h 3298578"/>
                <a:gd name="connsiteX837" fmla="*/ 78367 w 590627"/>
                <a:gd name="connsiteY837" fmla="*/ 2205612 h 3298578"/>
                <a:gd name="connsiteX838" fmla="*/ 89500 w 590627"/>
                <a:gd name="connsiteY838" fmla="*/ 2211280 h 3298578"/>
                <a:gd name="connsiteX839" fmla="*/ 90870 w 590627"/>
                <a:gd name="connsiteY839" fmla="*/ 2210703 h 3298578"/>
                <a:gd name="connsiteX840" fmla="*/ 91844 w 590627"/>
                <a:gd name="connsiteY840" fmla="*/ 2198799 h 3298578"/>
                <a:gd name="connsiteX841" fmla="*/ 94689 w 590627"/>
                <a:gd name="connsiteY841" fmla="*/ 2206885 h 3298578"/>
                <a:gd name="connsiteX842" fmla="*/ 103149 w 590627"/>
                <a:gd name="connsiteY842" fmla="*/ 2207409 h 3298578"/>
                <a:gd name="connsiteX843" fmla="*/ 105395 w 590627"/>
                <a:gd name="connsiteY843" fmla="*/ 2211228 h 3298578"/>
                <a:gd name="connsiteX844" fmla="*/ 103748 w 590627"/>
                <a:gd name="connsiteY844" fmla="*/ 2218714 h 3298578"/>
                <a:gd name="connsiteX845" fmla="*/ 106817 w 590627"/>
                <a:gd name="connsiteY845" fmla="*/ 2224929 h 3298578"/>
                <a:gd name="connsiteX846" fmla="*/ 102250 w 590627"/>
                <a:gd name="connsiteY846" fmla="*/ 2231667 h 3298578"/>
                <a:gd name="connsiteX847" fmla="*/ 110411 w 590627"/>
                <a:gd name="connsiteY847" fmla="*/ 2237507 h 3298578"/>
                <a:gd name="connsiteX848" fmla="*/ 102924 w 590627"/>
                <a:gd name="connsiteY848" fmla="*/ 2253080 h 3298578"/>
                <a:gd name="connsiteX849" fmla="*/ 98582 w 590627"/>
                <a:gd name="connsiteY849" fmla="*/ 2251881 h 3298578"/>
                <a:gd name="connsiteX850" fmla="*/ 96635 w 590627"/>
                <a:gd name="connsiteY850" fmla="*/ 2247389 h 3298578"/>
                <a:gd name="connsiteX851" fmla="*/ 88025 w 590627"/>
                <a:gd name="connsiteY851" fmla="*/ 2239902 h 3298578"/>
                <a:gd name="connsiteX852" fmla="*/ 77843 w 590627"/>
                <a:gd name="connsiteY852" fmla="*/ 2244619 h 3298578"/>
                <a:gd name="connsiteX853" fmla="*/ 85330 w 590627"/>
                <a:gd name="connsiteY853" fmla="*/ 2245817 h 3298578"/>
                <a:gd name="connsiteX854" fmla="*/ 80763 w 590627"/>
                <a:gd name="connsiteY854" fmla="*/ 2248288 h 3298578"/>
                <a:gd name="connsiteX855" fmla="*/ 85030 w 590627"/>
                <a:gd name="connsiteY855" fmla="*/ 2261390 h 3298578"/>
                <a:gd name="connsiteX856" fmla="*/ 75148 w 590627"/>
                <a:gd name="connsiteY856" fmla="*/ 2263636 h 3298578"/>
                <a:gd name="connsiteX857" fmla="*/ 72677 w 590627"/>
                <a:gd name="connsiteY857" fmla="*/ 2252480 h 3298578"/>
                <a:gd name="connsiteX858" fmla="*/ 67511 w 590627"/>
                <a:gd name="connsiteY858" fmla="*/ 2251956 h 3298578"/>
                <a:gd name="connsiteX859" fmla="*/ 65265 w 590627"/>
                <a:gd name="connsiteY859" fmla="*/ 2257347 h 3298578"/>
                <a:gd name="connsiteX860" fmla="*/ 59575 w 590627"/>
                <a:gd name="connsiteY860" fmla="*/ 2251732 h 3298578"/>
                <a:gd name="connsiteX861" fmla="*/ 52837 w 590627"/>
                <a:gd name="connsiteY861" fmla="*/ 2259892 h 3298578"/>
                <a:gd name="connsiteX862" fmla="*/ 45350 w 590627"/>
                <a:gd name="connsiteY862" fmla="*/ 2257422 h 3298578"/>
                <a:gd name="connsiteX863" fmla="*/ 41232 w 590627"/>
                <a:gd name="connsiteY863" fmla="*/ 2262887 h 3298578"/>
                <a:gd name="connsiteX864" fmla="*/ 49992 w 590627"/>
                <a:gd name="connsiteY864" fmla="*/ 2268727 h 3298578"/>
                <a:gd name="connsiteX865" fmla="*/ 43703 w 590627"/>
                <a:gd name="connsiteY865" fmla="*/ 2268203 h 3298578"/>
                <a:gd name="connsiteX866" fmla="*/ 36822 w 590627"/>
                <a:gd name="connsiteY866" fmla="*/ 2272770 h 3298578"/>
                <a:gd name="connsiteX867" fmla="*/ 36740 w 590627"/>
                <a:gd name="connsiteY867" fmla="*/ 2274567 h 3298578"/>
                <a:gd name="connsiteX868" fmla="*/ 45050 w 590627"/>
                <a:gd name="connsiteY868" fmla="*/ 2280556 h 3298578"/>
                <a:gd name="connsiteX869" fmla="*/ 54110 w 590627"/>
                <a:gd name="connsiteY869" fmla="*/ 2274567 h 3298578"/>
                <a:gd name="connsiteX870" fmla="*/ 57628 w 590627"/>
                <a:gd name="connsiteY870" fmla="*/ 2269326 h 3298578"/>
                <a:gd name="connsiteX871" fmla="*/ 63094 w 590627"/>
                <a:gd name="connsiteY871" fmla="*/ 2270299 h 3298578"/>
                <a:gd name="connsiteX872" fmla="*/ 62195 w 590627"/>
                <a:gd name="connsiteY872" fmla="*/ 2273519 h 3298578"/>
                <a:gd name="connsiteX873" fmla="*/ 56356 w 590627"/>
                <a:gd name="connsiteY873" fmla="*/ 2279808 h 3298578"/>
                <a:gd name="connsiteX874" fmla="*/ 59463 w 590627"/>
                <a:gd name="connsiteY874" fmla="*/ 2283963 h 3298578"/>
                <a:gd name="connsiteX875" fmla="*/ 57778 w 590627"/>
                <a:gd name="connsiteY875" fmla="*/ 2286546 h 3298578"/>
                <a:gd name="connsiteX876" fmla="*/ 50291 w 590627"/>
                <a:gd name="connsiteY876" fmla="*/ 2284075 h 3298578"/>
                <a:gd name="connsiteX877" fmla="*/ 49168 w 590627"/>
                <a:gd name="connsiteY877" fmla="*/ 2297028 h 3298578"/>
                <a:gd name="connsiteX878" fmla="*/ 45425 w 590627"/>
                <a:gd name="connsiteY878" fmla="*/ 2291188 h 3298578"/>
                <a:gd name="connsiteX879" fmla="*/ 38836 w 590627"/>
                <a:gd name="connsiteY879" fmla="*/ 2290589 h 3298578"/>
                <a:gd name="connsiteX880" fmla="*/ 34419 w 590627"/>
                <a:gd name="connsiteY880" fmla="*/ 2299049 h 3298578"/>
                <a:gd name="connsiteX881" fmla="*/ 29852 w 590627"/>
                <a:gd name="connsiteY881" fmla="*/ 2301295 h 3298578"/>
                <a:gd name="connsiteX882" fmla="*/ 28130 w 590627"/>
                <a:gd name="connsiteY882" fmla="*/ 2305862 h 3298578"/>
                <a:gd name="connsiteX883" fmla="*/ 23638 w 590627"/>
                <a:gd name="connsiteY883" fmla="*/ 2314472 h 3298578"/>
                <a:gd name="connsiteX884" fmla="*/ 14953 w 590627"/>
                <a:gd name="connsiteY884" fmla="*/ 2321061 h 3298578"/>
                <a:gd name="connsiteX885" fmla="*/ -21 w 590627"/>
                <a:gd name="connsiteY885" fmla="*/ 2350035 h 3298578"/>
                <a:gd name="connsiteX886" fmla="*/ 3498 w 590627"/>
                <a:gd name="connsiteY886" fmla="*/ 2360217 h 3298578"/>
                <a:gd name="connsiteX887" fmla="*/ 13755 w 590627"/>
                <a:gd name="connsiteY887" fmla="*/ 2361939 h 3298578"/>
                <a:gd name="connsiteX888" fmla="*/ 23264 w 590627"/>
                <a:gd name="connsiteY888" fmla="*/ 2356848 h 3298578"/>
                <a:gd name="connsiteX889" fmla="*/ 25360 w 590627"/>
                <a:gd name="connsiteY889" fmla="*/ 2354527 h 3298578"/>
                <a:gd name="connsiteX890" fmla="*/ 24985 w 590627"/>
                <a:gd name="connsiteY890" fmla="*/ 2351757 h 3298578"/>
                <a:gd name="connsiteX891" fmla="*/ 13830 w 590627"/>
                <a:gd name="connsiteY891" fmla="*/ 2339927 h 3298578"/>
                <a:gd name="connsiteX892" fmla="*/ 9113 w 590627"/>
                <a:gd name="connsiteY892" fmla="*/ 2334462 h 3298578"/>
                <a:gd name="connsiteX893" fmla="*/ 12932 w 590627"/>
                <a:gd name="connsiteY893" fmla="*/ 2331991 h 3298578"/>
                <a:gd name="connsiteX894" fmla="*/ 32697 w 590627"/>
                <a:gd name="connsiteY894" fmla="*/ 2329970 h 3298578"/>
                <a:gd name="connsiteX895" fmla="*/ 43253 w 590627"/>
                <a:gd name="connsiteY895" fmla="*/ 2317617 h 3298578"/>
                <a:gd name="connsiteX896" fmla="*/ 43853 w 590627"/>
                <a:gd name="connsiteY896" fmla="*/ 2311702 h 3298578"/>
                <a:gd name="connsiteX897" fmla="*/ 49146 w 590627"/>
                <a:gd name="connsiteY897" fmla="*/ 2311807 h 3298578"/>
                <a:gd name="connsiteX898" fmla="*/ 49767 w 590627"/>
                <a:gd name="connsiteY898" fmla="*/ 2312675 h 3298578"/>
                <a:gd name="connsiteX899" fmla="*/ 48944 w 590627"/>
                <a:gd name="connsiteY899" fmla="*/ 2319338 h 3298578"/>
                <a:gd name="connsiteX900" fmla="*/ 44601 w 590627"/>
                <a:gd name="connsiteY900" fmla="*/ 2324879 h 3298578"/>
                <a:gd name="connsiteX901" fmla="*/ 52837 w 590627"/>
                <a:gd name="connsiteY901" fmla="*/ 2346067 h 3298578"/>
                <a:gd name="connsiteX902" fmla="*/ 56356 w 590627"/>
                <a:gd name="connsiteY902" fmla="*/ 2345018 h 3298578"/>
                <a:gd name="connsiteX903" fmla="*/ 60923 w 590627"/>
                <a:gd name="connsiteY903" fmla="*/ 2346142 h 3298578"/>
                <a:gd name="connsiteX904" fmla="*/ 73051 w 590627"/>
                <a:gd name="connsiteY904" fmla="*/ 2356024 h 3298578"/>
                <a:gd name="connsiteX905" fmla="*/ 86528 w 590627"/>
                <a:gd name="connsiteY905" fmla="*/ 2353404 h 3298578"/>
                <a:gd name="connsiteX906" fmla="*/ 86079 w 590627"/>
                <a:gd name="connsiteY906" fmla="*/ 2350184 h 3298578"/>
                <a:gd name="connsiteX907" fmla="*/ 81287 w 590627"/>
                <a:gd name="connsiteY907" fmla="*/ 2349062 h 3298578"/>
                <a:gd name="connsiteX908" fmla="*/ 67062 w 590627"/>
                <a:gd name="connsiteY908" fmla="*/ 2342623 h 3298578"/>
                <a:gd name="connsiteX909" fmla="*/ 84282 w 590627"/>
                <a:gd name="connsiteY909" fmla="*/ 2339329 h 3298578"/>
                <a:gd name="connsiteX910" fmla="*/ 89523 w 590627"/>
                <a:gd name="connsiteY910" fmla="*/ 2340227 h 3298578"/>
                <a:gd name="connsiteX911" fmla="*/ 105170 w 590627"/>
                <a:gd name="connsiteY911" fmla="*/ 2351083 h 3298578"/>
                <a:gd name="connsiteX912" fmla="*/ 103598 w 590627"/>
                <a:gd name="connsiteY912" fmla="*/ 2359319 h 3298578"/>
                <a:gd name="connsiteX913" fmla="*/ 114154 w 590627"/>
                <a:gd name="connsiteY913" fmla="*/ 2361490 h 3298578"/>
                <a:gd name="connsiteX914" fmla="*/ 114154 w 590627"/>
                <a:gd name="connsiteY914" fmla="*/ 2367255 h 3298578"/>
                <a:gd name="connsiteX915" fmla="*/ 103823 w 590627"/>
                <a:gd name="connsiteY915" fmla="*/ 2366057 h 3298578"/>
                <a:gd name="connsiteX916" fmla="*/ 97384 w 590627"/>
                <a:gd name="connsiteY916" fmla="*/ 2373543 h 3298578"/>
                <a:gd name="connsiteX917" fmla="*/ 108839 w 590627"/>
                <a:gd name="connsiteY917" fmla="*/ 2379533 h 3298578"/>
                <a:gd name="connsiteX918" fmla="*/ 99405 w 590627"/>
                <a:gd name="connsiteY918" fmla="*/ 2387694 h 3298578"/>
                <a:gd name="connsiteX919" fmla="*/ 86752 w 590627"/>
                <a:gd name="connsiteY919" fmla="*/ 2391662 h 3298578"/>
                <a:gd name="connsiteX920" fmla="*/ 83982 w 590627"/>
                <a:gd name="connsiteY920" fmla="*/ 2411353 h 3298578"/>
                <a:gd name="connsiteX921" fmla="*/ 102774 w 590627"/>
                <a:gd name="connsiteY921" fmla="*/ 2422433 h 3298578"/>
                <a:gd name="connsiteX922" fmla="*/ 98207 w 590627"/>
                <a:gd name="connsiteY922" fmla="*/ 2425652 h 3298578"/>
                <a:gd name="connsiteX923" fmla="*/ 98207 w 590627"/>
                <a:gd name="connsiteY923" fmla="*/ 2432540 h 3298578"/>
                <a:gd name="connsiteX924" fmla="*/ 92667 w 590627"/>
                <a:gd name="connsiteY924" fmla="*/ 2428647 h 3298578"/>
                <a:gd name="connsiteX925" fmla="*/ 90271 w 590627"/>
                <a:gd name="connsiteY925" fmla="*/ 2421160 h 3298578"/>
                <a:gd name="connsiteX926" fmla="*/ 86902 w 590627"/>
                <a:gd name="connsiteY926" fmla="*/ 2420037 h 3298578"/>
                <a:gd name="connsiteX927" fmla="*/ 70132 w 590627"/>
                <a:gd name="connsiteY927" fmla="*/ 2424230 h 3298578"/>
                <a:gd name="connsiteX928" fmla="*/ 70281 w 590627"/>
                <a:gd name="connsiteY928" fmla="*/ 2436830 h 3298578"/>
                <a:gd name="connsiteX929" fmla="*/ 72902 w 590627"/>
                <a:gd name="connsiteY929" fmla="*/ 2438605 h 3298578"/>
                <a:gd name="connsiteX930" fmla="*/ 78966 w 590627"/>
                <a:gd name="connsiteY930" fmla="*/ 2438605 h 3298578"/>
                <a:gd name="connsiteX931" fmla="*/ 89897 w 590627"/>
                <a:gd name="connsiteY931" fmla="*/ 2436658 h 3298578"/>
                <a:gd name="connsiteX932" fmla="*/ 81789 w 590627"/>
                <a:gd name="connsiteY932" fmla="*/ 2449319 h 3298578"/>
                <a:gd name="connsiteX933" fmla="*/ 83159 w 590627"/>
                <a:gd name="connsiteY933" fmla="*/ 2452680 h 3298578"/>
                <a:gd name="connsiteX934" fmla="*/ 99405 w 590627"/>
                <a:gd name="connsiteY934" fmla="*/ 2457996 h 3298578"/>
                <a:gd name="connsiteX935" fmla="*/ 117224 w 590627"/>
                <a:gd name="connsiteY935" fmla="*/ 2458445 h 3298578"/>
                <a:gd name="connsiteX936" fmla="*/ 127856 w 590627"/>
                <a:gd name="connsiteY936" fmla="*/ 2457996 h 3298578"/>
                <a:gd name="connsiteX937" fmla="*/ 120369 w 590627"/>
                <a:gd name="connsiteY937" fmla="*/ 2452156 h 3298578"/>
                <a:gd name="connsiteX938" fmla="*/ 112882 w 590627"/>
                <a:gd name="connsiteY938" fmla="*/ 2446616 h 3298578"/>
                <a:gd name="connsiteX939" fmla="*/ 136316 w 590627"/>
                <a:gd name="connsiteY939" fmla="*/ 2443846 h 3298578"/>
                <a:gd name="connsiteX940" fmla="*/ 144926 w 590627"/>
                <a:gd name="connsiteY940" fmla="*/ 2447140 h 3298578"/>
                <a:gd name="connsiteX941" fmla="*/ 147022 w 590627"/>
                <a:gd name="connsiteY941" fmla="*/ 2455301 h 3298578"/>
                <a:gd name="connsiteX942" fmla="*/ 130543 w 590627"/>
                <a:gd name="connsiteY942" fmla="*/ 2459666 h 3298578"/>
                <a:gd name="connsiteX943" fmla="*/ 129727 w 590627"/>
                <a:gd name="connsiteY943" fmla="*/ 2461365 h 3298578"/>
                <a:gd name="connsiteX944" fmla="*/ 145300 w 590627"/>
                <a:gd name="connsiteY944" fmla="*/ 2472595 h 3298578"/>
                <a:gd name="connsiteX945" fmla="*/ 158702 w 590627"/>
                <a:gd name="connsiteY945" fmla="*/ 2485623 h 3298578"/>
                <a:gd name="connsiteX946" fmla="*/ 142305 w 590627"/>
                <a:gd name="connsiteY946" fmla="*/ 2483526 h 3298578"/>
                <a:gd name="connsiteX947" fmla="*/ 136840 w 590627"/>
                <a:gd name="connsiteY947" fmla="*/ 2476039 h 3298578"/>
                <a:gd name="connsiteX948" fmla="*/ 128529 w 590627"/>
                <a:gd name="connsiteY948" fmla="*/ 2475590 h 3298578"/>
                <a:gd name="connsiteX949" fmla="*/ 125085 w 590627"/>
                <a:gd name="connsiteY949" fmla="*/ 2470125 h 3298578"/>
                <a:gd name="connsiteX950" fmla="*/ 117074 w 590627"/>
                <a:gd name="connsiteY950" fmla="*/ 2466381 h 3298578"/>
                <a:gd name="connsiteX951" fmla="*/ 94614 w 590627"/>
                <a:gd name="connsiteY951" fmla="*/ 2463686 h 3298578"/>
                <a:gd name="connsiteX952" fmla="*/ 93341 w 590627"/>
                <a:gd name="connsiteY952" fmla="*/ 2475216 h 3298578"/>
                <a:gd name="connsiteX953" fmla="*/ 83234 w 590627"/>
                <a:gd name="connsiteY953" fmla="*/ 2463910 h 3298578"/>
                <a:gd name="connsiteX954" fmla="*/ 68260 w 590627"/>
                <a:gd name="connsiteY954" fmla="*/ 2462189 h 3298578"/>
                <a:gd name="connsiteX955" fmla="*/ 71779 w 590627"/>
                <a:gd name="connsiteY955" fmla="*/ 2471023 h 3298578"/>
                <a:gd name="connsiteX956" fmla="*/ 80838 w 590627"/>
                <a:gd name="connsiteY956" fmla="*/ 2477387 h 3298578"/>
                <a:gd name="connsiteX957" fmla="*/ 74848 w 590627"/>
                <a:gd name="connsiteY957" fmla="*/ 2476114 h 3298578"/>
                <a:gd name="connsiteX958" fmla="*/ 93116 w 590627"/>
                <a:gd name="connsiteY958" fmla="*/ 2506062 h 3298578"/>
                <a:gd name="connsiteX959" fmla="*/ 107566 w 590627"/>
                <a:gd name="connsiteY959" fmla="*/ 2509431 h 3298578"/>
                <a:gd name="connsiteX960" fmla="*/ 111609 w 590627"/>
                <a:gd name="connsiteY960" fmla="*/ 2521335 h 3298578"/>
                <a:gd name="connsiteX961" fmla="*/ 106742 w 590627"/>
                <a:gd name="connsiteY961" fmla="*/ 2518790 h 3298578"/>
                <a:gd name="connsiteX962" fmla="*/ 103748 w 590627"/>
                <a:gd name="connsiteY962" fmla="*/ 2513624 h 3298578"/>
                <a:gd name="connsiteX963" fmla="*/ 96261 w 590627"/>
                <a:gd name="connsiteY963" fmla="*/ 2512725 h 3298578"/>
                <a:gd name="connsiteX964" fmla="*/ 86977 w 590627"/>
                <a:gd name="connsiteY964" fmla="*/ 2507185 h 3298578"/>
                <a:gd name="connsiteX965" fmla="*/ 79490 w 590627"/>
                <a:gd name="connsiteY965" fmla="*/ 2511228 h 3298578"/>
                <a:gd name="connsiteX966" fmla="*/ 82410 w 590627"/>
                <a:gd name="connsiteY966" fmla="*/ 2513474 h 3298578"/>
                <a:gd name="connsiteX967" fmla="*/ 98357 w 590627"/>
                <a:gd name="connsiteY967" fmla="*/ 2520961 h 3298578"/>
                <a:gd name="connsiteX968" fmla="*/ 84282 w 590627"/>
                <a:gd name="connsiteY968" fmla="*/ 2519838 h 3298578"/>
                <a:gd name="connsiteX969" fmla="*/ 92143 w 590627"/>
                <a:gd name="connsiteY969" fmla="*/ 2536009 h 3298578"/>
                <a:gd name="connsiteX970" fmla="*/ 82110 w 590627"/>
                <a:gd name="connsiteY970" fmla="*/ 2544919 h 3298578"/>
                <a:gd name="connsiteX971" fmla="*/ 86378 w 590627"/>
                <a:gd name="connsiteY971" fmla="*/ 2557422 h 3298578"/>
                <a:gd name="connsiteX972" fmla="*/ 86378 w 590627"/>
                <a:gd name="connsiteY972" fmla="*/ 2561465 h 3298578"/>
                <a:gd name="connsiteX973" fmla="*/ 79715 w 590627"/>
                <a:gd name="connsiteY973" fmla="*/ 2557422 h 3298578"/>
                <a:gd name="connsiteX974" fmla="*/ 78667 w 590627"/>
                <a:gd name="connsiteY974" fmla="*/ 2548438 h 3298578"/>
                <a:gd name="connsiteX975" fmla="*/ 71180 w 590627"/>
                <a:gd name="connsiteY975" fmla="*/ 2546266 h 3298578"/>
                <a:gd name="connsiteX976" fmla="*/ 62794 w 590627"/>
                <a:gd name="connsiteY976" fmla="*/ 2531292 h 3298578"/>
                <a:gd name="connsiteX977" fmla="*/ 47072 w 590627"/>
                <a:gd name="connsiteY977" fmla="*/ 2531292 h 3298578"/>
                <a:gd name="connsiteX978" fmla="*/ 45874 w 590627"/>
                <a:gd name="connsiteY978" fmla="*/ 2547015 h 3298578"/>
                <a:gd name="connsiteX979" fmla="*/ 47746 w 590627"/>
                <a:gd name="connsiteY979" fmla="*/ 2551283 h 3298578"/>
                <a:gd name="connsiteX980" fmla="*/ 51564 w 590627"/>
                <a:gd name="connsiteY980" fmla="*/ 2554427 h 3298578"/>
                <a:gd name="connsiteX981" fmla="*/ 55457 w 590627"/>
                <a:gd name="connsiteY981" fmla="*/ 2575615 h 3298578"/>
                <a:gd name="connsiteX982" fmla="*/ 51190 w 590627"/>
                <a:gd name="connsiteY982" fmla="*/ 2567604 h 3298578"/>
                <a:gd name="connsiteX983" fmla="*/ 39652 w 590627"/>
                <a:gd name="connsiteY983" fmla="*/ 2564048 h 3298578"/>
                <a:gd name="connsiteX984" fmla="*/ 39585 w 590627"/>
                <a:gd name="connsiteY984" fmla="*/ 2564085 h 3298578"/>
                <a:gd name="connsiteX985" fmla="*/ 33521 w 590627"/>
                <a:gd name="connsiteY985" fmla="*/ 2571198 h 3298578"/>
                <a:gd name="connsiteX986" fmla="*/ 36665 w 590627"/>
                <a:gd name="connsiteY986" fmla="*/ 2580556 h 3298578"/>
                <a:gd name="connsiteX987" fmla="*/ 30526 w 590627"/>
                <a:gd name="connsiteY987" fmla="*/ 2577262 h 3298578"/>
                <a:gd name="connsiteX988" fmla="*/ 31349 w 590627"/>
                <a:gd name="connsiteY988" fmla="*/ 2590364 h 3298578"/>
                <a:gd name="connsiteX989" fmla="*/ 15777 w 590627"/>
                <a:gd name="connsiteY989" fmla="*/ 2595904 h 3298578"/>
                <a:gd name="connsiteX990" fmla="*/ 16825 w 590627"/>
                <a:gd name="connsiteY990" fmla="*/ 2601295 h 3298578"/>
                <a:gd name="connsiteX991" fmla="*/ 29553 w 590627"/>
                <a:gd name="connsiteY991" fmla="*/ 2632740 h 3298578"/>
                <a:gd name="connsiteX992" fmla="*/ 18397 w 590627"/>
                <a:gd name="connsiteY992" fmla="*/ 2627949 h 3298578"/>
                <a:gd name="connsiteX993" fmla="*/ 7541 w 590627"/>
                <a:gd name="connsiteY993" fmla="*/ 2627949 h 3298578"/>
                <a:gd name="connsiteX994" fmla="*/ 10311 w 590627"/>
                <a:gd name="connsiteY994" fmla="*/ 2638730 h 3298578"/>
                <a:gd name="connsiteX995" fmla="*/ 24686 w 590627"/>
                <a:gd name="connsiteY995" fmla="*/ 2652730 h 3298578"/>
                <a:gd name="connsiteX996" fmla="*/ 40409 w 590627"/>
                <a:gd name="connsiteY996" fmla="*/ 2652131 h 3298578"/>
                <a:gd name="connsiteX997" fmla="*/ 48569 w 590627"/>
                <a:gd name="connsiteY997" fmla="*/ 2647115 h 3298578"/>
                <a:gd name="connsiteX998" fmla="*/ 47821 w 590627"/>
                <a:gd name="connsiteY998" fmla="*/ 2656399 h 3298578"/>
                <a:gd name="connsiteX999" fmla="*/ 51564 w 590627"/>
                <a:gd name="connsiteY999" fmla="*/ 2669651 h 3298578"/>
                <a:gd name="connsiteX1000" fmla="*/ 62944 w 590627"/>
                <a:gd name="connsiteY1000" fmla="*/ 2672421 h 3298578"/>
                <a:gd name="connsiteX1001" fmla="*/ 76421 w 590627"/>
                <a:gd name="connsiteY1001" fmla="*/ 2669576 h 3298578"/>
                <a:gd name="connsiteX1002" fmla="*/ 82485 w 590627"/>
                <a:gd name="connsiteY1002" fmla="*/ 2657746 h 3298578"/>
                <a:gd name="connsiteX1003" fmla="*/ 87202 w 590627"/>
                <a:gd name="connsiteY1003" fmla="*/ 2638655 h 3298578"/>
                <a:gd name="connsiteX1004" fmla="*/ 87202 w 590627"/>
                <a:gd name="connsiteY1004" fmla="*/ 2630569 h 3298578"/>
                <a:gd name="connsiteX1005" fmla="*/ 84132 w 590627"/>
                <a:gd name="connsiteY1005" fmla="*/ 2621659 h 3298578"/>
                <a:gd name="connsiteX1006" fmla="*/ 87501 w 590627"/>
                <a:gd name="connsiteY1006" fmla="*/ 2619938 h 3298578"/>
                <a:gd name="connsiteX1007" fmla="*/ 99405 w 590627"/>
                <a:gd name="connsiteY1007" fmla="*/ 2614847 h 3298578"/>
                <a:gd name="connsiteX1008" fmla="*/ 104496 w 590627"/>
                <a:gd name="connsiteY1008" fmla="*/ 2603691 h 3298578"/>
                <a:gd name="connsiteX1009" fmla="*/ 102625 w 590627"/>
                <a:gd name="connsiteY1009" fmla="*/ 2596204 h 3298578"/>
                <a:gd name="connsiteX1010" fmla="*/ 108090 w 590627"/>
                <a:gd name="connsiteY1010" fmla="*/ 2592910 h 3298578"/>
                <a:gd name="connsiteX1011" fmla="*/ 109063 w 590627"/>
                <a:gd name="connsiteY1011" fmla="*/ 2595305 h 3298578"/>
                <a:gd name="connsiteX1012" fmla="*/ 107267 w 590627"/>
                <a:gd name="connsiteY1012" fmla="*/ 2610279 h 3298578"/>
                <a:gd name="connsiteX1013" fmla="*/ 106817 w 590627"/>
                <a:gd name="connsiteY1013" fmla="*/ 2616793 h 3298578"/>
                <a:gd name="connsiteX1014" fmla="*/ 110112 w 590627"/>
                <a:gd name="connsiteY1014" fmla="*/ 2618290 h 3298578"/>
                <a:gd name="connsiteX1015" fmla="*/ 122839 w 590627"/>
                <a:gd name="connsiteY1015" fmla="*/ 2622858 h 3298578"/>
                <a:gd name="connsiteX1016" fmla="*/ 125535 w 590627"/>
                <a:gd name="connsiteY1016" fmla="*/ 2634687 h 3298578"/>
                <a:gd name="connsiteX1017" fmla="*/ 101202 w 590627"/>
                <a:gd name="connsiteY1017" fmla="*/ 2623980 h 3298578"/>
                <a:gd name="connsiteX1018" fmla="*/ 90646 w 590627"/>
                <a:gd name="connsiteY1018" fmla="*/ 2627574 h 3298578"/>
                <a:gd name="connsiteX1019" fmla="*/ 103448 w 590627"/>
                <a:gd name="connsiteY1019" fmla="*/ 2638730 h 3298578"/>
                <a:gd name="connsiteX1020" fmla="*/ 104451 w 590627"/>
                <a:gd name="connsiteY1020" fmla="*/ 2641522 h 3298578"/>
                <a:gd name="connsiteX1021" fmla="*/ 104047 w 590627"/>
                <a:gd name="connsiteY1021" fmla="*/ 2642099 h 3298578"/>
                <a:gd name="connsiteX1022" fmla="*/ 100154 w 590627"/>
                <a:gd name="connsiteY1022" fmla="*/ 2643372 h 3298578"/>
                <a:gd name="connsiteX1023" fmla="*/ 95886 w 590627"/>
                <a:gd name="connsiteY1023" fmla="*/ 2643372 h 3298578"/>
                <a:gd name="connsiteX1024" fmla="*/ 92293 w 590627"/>
                <a:gd name="connsiteY1024" fmla="*/ 2647564 h 3298578"/>
                <a:gd name="connsiteX1025" fmla="*/ 92293 w 590627"/>
                <a:gd name="connsiteY1025" fmla="*/ 2648313 h 3298578"/>
                <a:gd name="connsiteX1026" fmla="*/ 93042 w 590627"/>
                <a:gd name="connsiteY1026" fmla="*/ 2649211 h 3298578"/>
                <a:gd name="connsiteX1027" fmla="*/ 104721 w 590627"/>
                <a:gd name="connsiteY1027" fmla="*/ 2658345 h 3298578"/>
                <a:gd name="connsiteX1028" fmla="*/ 113780 w 590627"/>
                <a:gd name="connsiteY1028" fmla="*/ 2662762 h 3298578"/>
                <a:gd name="connsiteX1029" fmla="*/ 109513 w 590627"/>
                <a:gd name="connsiteY1029" fmla="*/ 2652056 h 3298578"/>
                <a:gd name="connsiteX1030" fmla="*/ 108465 w 590627"/>
                <a:gd name="connsiteY1030" fmla="*/ 2650110 h 3298578"/>
                <a:gd name="connsiteX1031" fmla="*/ 109513 w 590627"/>
                <a:gd name="connsiteY1031" fmla="*/ 2647639 h 3298578"/>
                <a:gd name="connsiteX1032" fmla="*/ 117643 w 590627"/>
                <a:gd name="connsiteY1032" fmla="*/ 2648261 h 3298578"/>
                <a:gd name="connsiteX1033" fmla="*/ 117748 w 590627"/>
                <a:gd name="connsiteY1033" fmla="*/ 2648388 h 3298578"/>
                <a:gd name="connsiteX1034" fmla="*/ 116850 w 590627"/>
                <a:gd name="connsiteY1034" fmla="*/ 2650709 h 3298578"/>
                <a:gd name="connsiteX1035" fmla="*/ 123064 w 590627"/>
                <a:gd name="connsiteY1035" fmla="*/ 2651383 h 3298578"/>
                <a:gd name="connsiteX1036" fmla="*/ 124711 w 590627"/>
                <a:gd name="connsiteY1036" fmla="*/ 2651383 h 3298578"/>
                <a:gd name="connsiteX1037" fmla="*/ 126059 w 590627"/>
                <a:gd name="connsiteY1037" fmla="*/ 2652805 h 3298578"/>
                <a:gd name="connsiteX1038" fmla="*/ 123446 w 590627"/>
                <a:gd name="connsiteY1038" fmla="*/ 2661302 h 3298578"/>
                <a:gd name="connsiteX1039" fmla="*/ 123064 w 590627"/>
                <a:gd name="connsiteY1039" fmla="*/ 2661490 h 3298578"/>
                <a:gd name="connsiteX1040" fmla="*/ 119470 w 590627"/>
                <a:gd name="connsiteY1040" fmla="*/ 2662837 h 3298578"/>
                <a:gd name="connsiteX1041" fmla="*/ 118422 w 590627"/>
                <a:gd name="connsiteY1041" fmla="*/ 2665982 h 3298578"/>
                <a:gd name="connsiteX1042" fmla="*/ 122390 w 590627"/>
                <a:gd name="connsiteY1042" fmla="*/ 2666881 h 3298578"/>
                <a:gd name="connsiteX1043" fmla="*/ 125010 w 590627"/>
                <a:gd name="connsiteY1043" fmla="*/ 2669426 h 3298578"/>
                <a:gd name="connsiteX1044" fmla="*/ 123663 w 590627"/>
                <a:gd name="connsiteY1044" fmla="*/ 2672720 h 3298578"/>
                <a:gd name="connsiteX1045" fmla="*/ 122914 w 590627"/>
                <a:gd name="connsiteY1045" fmla="*/ 2672720 h 3298578"/>
                <a:gd name="connsiteX1046" fmla="*/ 121941 w 590627"/>
                <a:gd name="connsiteY1046" fmla="*/ 2672271 h 3298578"/>
                <a:gd name="connsiteX1047" fmla="*/ 107865 w 590627"/>
                <a:gd name="connsiteY1047" fmla="*/ 2668378 h 3298578"/>
                <a:gd name="connsiteX1048" fmla="*/ 99854 w 590627"/>
                <a:gd name="connsiteY1048" fmla="*/ 2660891 h 3298578"/>
                <a:gd name="connsiteX1049" fmla="*/ 98507 w 590627"/>
                <a:gd name="connsiteY1049" fmla="*/ 2659917 h 3298578"/>
                <a:gd name="connsiteX1050" fmla="*/ 96560 w 590627"/>
                <a:gd name="connsiteY1050" fmla="*/ 2659917 h 3298578"/>
                <a:gd name="connsiteX1051" fmla="*/ 91245 w 590627"/>
                <a:gd name="connsiteY1051" fmla="*/ 2662089 h 3298578"/>
                <a:gd name="connsiteX1052" fmla="*/ 90571 w 590627"/>
                <a:gd name="connsiteY1052" fmla="*/ 2662687 h 3298578"/>
                <a:gd name="connsiteX1053" fmla="*/ 90571 w 590627"/>
                <a:gd name="connsiteY1053" fmla="*/ 2663811 h 3298578"/>
                <a:gd name="connsiteX1054" fmla="*/ 94689 w 590627"/>
                <a:gd name="connsiteY1054" fmla="*/ 2669651 h 3298578"/>
                <a:gd name="connsiteX1055" fmla="*/ 98282 w 590627"/>
                <a:gd name="connsiteY1055" fmla="*/ 2673918 h 3298578"/>
                <a:gd name="connsiteX1056" fmla="*/ 100004 w 590627"/>
                <a:gd name="connsiteY1056" fmla="*/ 2683876 h 3298578"/>
                <a:gd name="connsiteX1057" fmla="*/ 104721 w 590627"/>
                <a:gd name="connsiteY1057" fmla="*/ 2685747 h 3298578"/>
                <a:gd name="connsiteX1058" fmla="*/ 110636 w 590627"/>
                <a:gd name="connsiteY1058" fmla="*/ 2687769 h 3298578"/>
                <a:gd name="connsiteX1059" fmla="*/ 111684 w 590627"/>
                <a:gd name="connsiteY1059" fmla="*/ 2688517 h 3298578"/>
                <a:gd name="connsiteX1060" fmla="*/ 111684 w 590627"/>
                <a:gd name="connsiteY1060" fmla="*/ 2690763 h 3298578"/>
                <a:gd name="connsiteX1061" fmla="*/ 109737 w 590627"/>
                <a:gd name="connsiteY1061" fmla="*/ 2692261 h 3298578"/>
                <a:gd name="connsiteX1062" fmla="*/ 106668 w 590627"/>
                <a:gd name="connsiteY1062" fmla="*/ 2689116 h 3298578"/>
                <a:gd name="connsiteX1063" fmla="*/ 104796 w 590627"/>
                <a:gd name="connsiteY1063" fmla="*/ 2692186 h 3298578"/>
                <a:gd name="connsiteX1064" fmla="*/ 100453 w 590627"/>
                <a:gd name="connsiteY1064" fmla="*/ 2691662 h 3298578"/>
                <a:gd name="connsiteX1065" fmla="*/ 94838 w 590627"/>
                <a:gd name="connsiteY1065" fmla="*/ 2683351 h 3298578"/>
                <a:gd name="connsiteX1066" fmla="*/ 94464 w 590627"/>
                <a:gd name="connsiteY1066" fmla="*/ 2673169 h 3298578"/>
                <a:gd name="connsiteX1067" fmla="*/ 86603 w 590627"/>
                <a:gd name="connsiteY1067" fmla="*/ 2672196 h 3298578"/>
                <a:gd name="connsiteX1068" fmla="*/ 75073 w 590627"/>
                <a:gd name="connsiteY1068" fmla="*/ 2675490 h 3298578"/>
                <a:gd name="connsiteX1069" fmla="*/ 67586 w 590627"/>
                <a:gd name="connsiteY1069" fmla="*/ 2680357 h 3298578"/>
                <a:gd name="connsiteX1070" fmla="*/ 65490 w 590627"/>
                <a:gd name="connsiteY1070" fmla="*/ 2688742 h 3298578"/>
                <a:gd name="connsiteX1071" fmla="*/ 66313 w 590627"/>
                <a:gd name="connsiteY1071" fmla="*/ 2689790 h 3298578"/>
                <a:gd name="connsiteX1072" fmla="*/ 67810 w 590627"/>
                <a:gd name="connsiteY1072" fmla="*/ 2689790 h 3298578"/>
                <a:gd name="connsiteX1073" fmla="*/ 72677 w 590627"/>
                <a:gd name="connsiteY1073" fmla="*/ 2689790 h 3298578"/>
                <a:gd name="connsiteX1074" fmla="*/ 75447 w 590627"/>
                <a:gd name="connsiteY1074" fmla="*/ 2690763 h 3298578"/>
                <a:gd name="connsiteX1075" fmla="*/ 75447 w 590627"/>
                <a:gd name="connsiteY1075" fmla="*/ 2691887 h 3298578"/>
                <a:gd name="connsiteX1076" fmla="*/ 76421 w 590627"/>
                <a:gd name="connsiteY1076" fmla="*/ 2697577 h 3298578"/>
                <a:gd name="connsiteX1077" fmla="*/ 78517 w 590627"/>
                <a:gd name="connsiteY1077" fmla="*/ 2699299 h 3298578"/>
                <a:gd name="connsiteX1078" fmla="*/ 95662 w 590627"/>
                <a:gd name="connsiteY1078" fmla="*/ 2709481 h 3298578"/>
                <a:gd name="connsiteX1079" fmla="*/ 100229 w 590627"/>
                <a:gd name="connsiteY1079" fmla="*/ 2710080 h 3298578"/>
                <a:gd name="connsiteX1080" fmla="*/ 102625 w 590627"/>
                <a:gd name="connsiteY1080" fmla="*/ 2708283 h 3298578"/>
                <a:gd name="connsiteX1081" fmla="*/ 104347 w 590627"/>
                <a:gd name="connsiteY1081" fmla="*/ 2709705 h 3298578"/>
                <a:gd name="connsiteX1082" fmla="*/ 104347 w 590627"/>
                <a:gd name="connsiteY1082" fmla="*/ 2712026 h 3298578"/>
                <a:gd name="connsiteX1083" fmla="*/ 104347 w 590627"/>
                <a:gd name="connsiteY1083" fmla="*/ 2712850 h 3298578"/>
                <a:gd name="connsiteX1084" fmla="*/ 105844 w 590627"/>
                <a:gd name="connsiteY1084" fmla="*/ 2713449 h 3298578"/>
                <a:gd name="connsiteX1085" fmla="*/ 107147 w 590627"/>
                <a:gd name="connsiteY1085" fmla="*/ 2715874 h 3298578"/>
                <a:gd name="connsiteX1086" fmla="*/ 107042 w 590627"/>
                <a:gd name="connsiteY1086" fmla="*/ 2716144 h 3298578"/>
                <a:gd name="connsiteX1087" fmla="*/ 101576 w 590627"/>
                <a:gd name="connsiteY1087" fmla="*/ 2715321 h 3298578"/>
                <a:gd name="connsiteX1088" fmla="*/ 98058 w 590627"/>
                <a:gd name="connsiteY1088" fmla="*/ 2714123 h 3298578"/>
                <a:gd name="connsiteX1089" fmla="*/ 94539 w 590627"/>
                <a:gd name="connsiteY1089" fmla="*/ 2714796 h 3298578"/>
                <a:gd name="connsiteX1090" fmla="*/ 94539 w 590627"/>
                <a:gd name="connsiteY1090" fmla="*/ 2720936 h 3298578"/>
                <a:gd name="connsiteX1091" fmla="*/ 96710 w 590627"/>
                <a:gd name="connsiteY1091" fmla="*/ 2726177 h 3298578"/>
                <a:gd name="connsiteX1092" fmla="*/ 99181 w 590627"/>
                <a:gd name="connsiteY1092" fmla="*/ 2730819 h 3298578"/>
                <a:gd name="connsiteX1093" fmla="*/ 103149 w 590627"/>
                <a:gd name="connsiteY1093" fmla="*/ 2735460 h 3298578"/>
                <a:gd name="connsiteX1094" fmla="*/ 105020 w 590627"/>
                <a:gd name="connsiteY1094" fmla="*/ 2741225 h 3298578"/>
                <a:gd name="connsiteX1095" fmla="*/ 107267 w 590627"/>
                <a:gd name="connsiteY1095" fmla="*/ 2743322 h 3298578"/>
                <a:gd name="connsiteX1096" fmla="*/ 113106 w 590627"/>
                <a:gd name="connsiteY1096" fmla="*/ 2753054 h 3298578"/>
                <a:gd name="connsiteX1097" fmla="*/ 119695 w 590627"/>
                <a:gd name="connsiteY1097" fmla="*/ 2752680 h 3298578"/>
                <a:gd name="connsiteX1098" fmla="*/ 123738 w 590627"/>
                <a:gd name="connsiteY1098" fmla="*/ 2747290 h 3298578"/>
                <a:gd name="connsiteX1099" fmla="*/ 124861 w 590627"/>
                <a:gd name="connsiteY1099" fmla="*/ 2744669 h 3298578"/>
                <a:gd name="connsiteX1100" fmla="*/ 129877 w 590627"/>
                <a:gd name="connsiteY1100" fmla="*/ 2743172 h 3298578"/>
                <a:gd name="connsiteX1101" fmla="*/ 129428 w 590627"/>
                <a:gd name="connsiteY1101" fmla="*/ 2749461 h 3298578"/>
                <a:gd name="connsiteX1102" fmla="*/ 128380 w 590627"/>
                <a:gd name="connsiteY1102" fmla="*/ 2750883 h 3298578"/>
                <a:gd name="connsiteX1103" fmla="*/ 125310 w 590627"/>
                <a:gd name="connsiteY1103" fmla="*/ 2751258 h 3298578"/>
                <a:gd name="connsiteX1104" fmla="*/ 123064 w 590627"/>
                <a:gd name="connsiteY1104" fmla="*/ 2752830 h 3298578"/>
                <a:gd name="connsiteX1105" fmla="*/ 123513 w 590627"/>
                <a:gd name="connsiteY1105" fmla="*/ 2753728 h 3298578"/>
                <a:gd name="connsiteX1106" fmla="*/ 125984 w 590627"/>
                <a:gd name="connsiteY1106" fmla="*/ 2756124 h 3298578"/>
                <a:gd name="connsiteX1107" fmla="*/ 127406 w 590627"/>
                <a:gd name="connsiteY1107" fmla="*/ 2757322 h 3298578"/>
                <a:gd name="connsiteX1108" fmla="*/ 126059 w 590627"/>
                <a:gd name="connsiteY1108" fmla="*/ 2762189 h 3298578"/>
                <a:gd name="connsiteX1109" fmla="*/ 125235 w 590627"/>
                <a:gd name="connsiteY1109" fmla="*/ 2762788 h 3298578"/>
                <a:gd name="connsiteX1110" fmla="*/ 124187 w 590627"/>
                <a:gd name="connsiteY1110" fmla="*/ 2762788 h 3298578"/>
                <a:gd name="connsiteX1111" fmla="*/ 121192 w 590627"/>
                <a:gd name="connsiteY1111" fmla="*/ 2757771 h 3298578"/>
                <a:gd name="connsiteX1112" fmla="*/ 120593 w 590627"/>
                <a:gd name="connsiteY1112" fmla="*/ 2756723 h 3298578"/>
                <a:gd name="connsiteX1113" fmla="*/ 118122 w 590627"/>
                <a:gd name="connsiteY1113" fmla="*/ 2758071 h 3298578"/>
                <a:gd name="connsiteX1114" fmla="*/ 115652 w 590627"/>
                <a:gd name="connsiteY1114" fmla="*/ 2759119 h 3298578"/>
                <a:gd name="connsiteX1115" fmla="*/ 115278 w 590627"/>
                <a:gd name="connsiteY1115" fmla="*/ 2758295 h 3298578"/>
                <a:gd name="connsiteX1116" fmla="*/ 111684 w 590627"/>
                <a:gd name="connsiteY1116" fmla="*/ 2756274 h 3298578"/>
                <a:gd name="connsiteX1117" fmla="*/ 109513 w 590627"/>
                <a:gd name="connsiteY1117" fmla="*/ 2757023 h 3298578"/>
                <a:gd name="connsiteX1118" fmla="*/ 104047 w 590627"/>
                <a:gd name="connsiteY1118" fmla="*/ 2757023 h 3298578"/>
                <a:gd name="connsiteX1119" fmla="*/ 99480 w 590627"/>
                <a:gd name="connsiteY1119" fmla="*/ 2763761 h 3298578"/>
                <a:gd name="connsiteX1120" fmla="*/ 100004 w 590627"/>
                <a:gd name="connsiteY1120" fmla="*/ 2767504 h 3298578"/>
                <a:gd name="connsiteX1121" fmla="*/ 99031 w 590627"/>
                <a:gd name="connsiteY1121" fmla="*/ 2770125 h 3298578"/>
                <a:gd name="connsiteX1122" fmla="*/ 95961 w 590627"/>
                <a:gd name="connsiteY1122" fmla="*/ 2770125 h 3298578"/>
                <a:gd name="connsiteX1123" fmla="*/ 95437 w 590627"/>
                <a:gd name="connsiteY1123" fmla="*/ 2766531 h 3298578"/>
                <a:gd name="connsiteX1124" fmla="*/ 94090 w 590627"/>
                <a:gd name="connsiteY1124" fmla="*/ 2766980 h 3298578"/>
                <a:gd name="connsiteX1125" fmla="*/ 93416 w 590627"/>
                <a:gd name="connsiteY1125" fmla="*/ 2768777 h 3298578"/>
                <a:gd name="connsiteX1126" fmla="*/ 90721 w 590627"/>
                <a:gd name="connsiteY1126" fmla="*/ 2769376 h 3298578"/>
                <a:gd name="connsiteX1127" fmla="*/ 94763 w 590627"/>
                <a:gd name="connsiteY1127" fmla="*/ 2771847 h 3298578"/>
                <a:gd name="connsiteX1128" fmla="*/ 93790 w 590627"/>
                <a:gd name="connsiteY1128" fmla="*/ 2775216 h 3298578"/>
                <a:gd name="connsiteX1129" fmla="*/ 93341 w 590627"/>
                <a:gd name="connsiteY1129" fmla="*/ 2784200 h 3298578"/>
                <a:gd name="connsiteX1130" fmla="*/ 93715 w 590627"/>
                <a:gd name="connsiteY1130" fmla="*/ 2785473 h 3298578"/>
                <a:gd name="connsiteX1131" fmla="*/ 94988 w 590627"/>
                <a:gd name="connsiteY1131" fmla="*/ 2786820 h 3298578"/>
                <a:gd name="connsiteX1132" fmla="*/ 94988 w 590627"/>
                <a:gd name="connsiteY1132" fmla="*/ 2788019 h 3298578"/>
                <a:gd name="connsiteX1133" fmla="*/ 98432 w 590627"/>
                <a:gd name="connsiteY1133" fmla="*/ 2793259 h 3298578"/>
                <a:gd name="connsiteX1134" fmla="*/ 99480 w 590627"/>
                <a:gd name="connsiteY1134" fmla="*/ 2793259 h 3298578"/>
                <a:gd name="connsiteX1135" fmla="*/ 100379 w 590627"/>
                <a:gd name="connsiteY1135" fmla="*/ 2792735 h 3298578"/>
                <a:gd name="connsiteX1136" fmla="*/ 102250 w 590627"/>
                <a:gd name="connsiteY1136" fmla="*/ 2785248 h 3298578"/>
                <a:gd name="connsiteX1137" fmla="*/ 101502 w 590627"/>
                <a:gd name="connsiteY1137" fmla="*/ 2782853 h 3298578"/>
                <a:gd name="connsiteX1138" fmla="*/ 100229 w 590627"/>
                <a:gd name="connsiteY1138" fmla="*/ 2782104 h 3298578"/>
                <a:gd name="connsiteX1139" fmla="*/ 97608 w 590627"/>
                <a:gd name="connsiteY1139" fmla="*/ 2775815 h 3298578"/>
                <a:gd name="connsiteX1140" fmla="*/ 99181 w 590627"/>
                <a:gd name="connsiteY1140" fmla="*/ 2773868 h 3298578"/>
                <a:gd name="connsiteX1141" fmla="*/ 101576 w 590627"/>
                <a:gd name="connsiteY1141" fmla="*/ 2773868 h 3298578"/>
                <a:gd name="connsiteX1142" fmla="*/ 102924 w 590627"/>
                <a:gd name="connsiteY1142" fmla="*/ 2774917 h 3298578"/>
                <a:gd name="connsiteX1143" fmla="*/ 104422 w 590627"/>
                <a:gd name="connsiteY1143" fmla="*/ 2771772 h 3298578"/>
                <a:gd name="connsiteX1144" fmla="*/ 107416 w 590627"/>
                <a:gd name="connsiteY1144" fmla="*/ 2771105 h 3298578"/>
                <a:gd name="connsiteX1145" fmla="*/ 108083 w 590627"/>
                <a:gd name="connsiteY1145" fmla="*/ 2774108 h 3298578"/>
                <a:gd name="connsiteX1146" fmla="*/ 107865 w 590627"/>
                <a:gd name="connsiteY1146" fmla="*/ 2774392 h 3298578"/>
                <a:gd name="connsiteX1147" fmla="*/ 105844 w 590627"/>
                <a:gd name="connsiteY1147" fmla="*/ 2777013 h 3298578"/>
                <a:gd name="connsiteX1148" fmla="*/ 104122 w 590627"/>
                <a:gd name="connsiteY1148" fmla="*/ 2781879 h 3298578"/>
                <a:gd name="connsiteX1149" fmla="*/ 104122 w 590627"/>
                <a:gd name="connsiteY1149" fmla="*/ 2787270 h 3298578"/>
                <a:gd name="connsiteX1150" fmla="*/ 105320 w 590627"/>
                <a:gd name="connsiteY1150" fmla="*/ 2789291 h 3298578"/>
                <a:gd name="connsiteX1151" fmla="*/ 112133 w 590627"/>
                <a:gd name="connsiteY1151" fmla="*/ 2789965 h 3298578"/>
                <a:gd name="connsiteX1152" fmla="*/ 111399 w 590627"/>
                <a:gd name="connsiteY1152" fmla="*/ 2792615 h 3298578"/>
                <a:gd name="connsiteX1153" fmla="*/ 111160 w 590627"/>
                <a:gd name="connsiteY1153" fmla="*/ 2792735 h 3298578"/>
                <a:gd name="connsiteX1154" fmla="*/ 109288 w 590627"/>
                <a:gd name="connsiteY1154" fmla="*/ 2793259 h 3298578"/>
                <a:gd name="connsiteX1155" fmla="*/ 108090 w 590627"/>
                <a:gd name="connsiteY1155" fmla="*/ 2797677 h 3298578"/>
                <a:gd name="connsiteX1156" fmla="*/ 107491 w 590627"/>
                <a:gd name="connsiteY1156" fmla="*/ 2806885 h 3298578"/>
                <a:gd name="connsiteX1157" fmla="*/ 106967 w 590627"/>
                <a:gd name="connsiteY1157" fmla="*/ 2807934 h 3298578"/>
                <a:gd name="connsiteX1158" fmla="*/ 105095 w 590627"/>
                <a:gd name="connsiteY1158" fmla="*/ 2807484 h 3298578"/>
                <a:gd name="connsiteX1159" fmla="*/ 104047 w 590627"/>
                <a:gd name="connsiteY1159" fmla="*/ 2805688 h 3298578"/>
                <a:gd name="connsiteX1160" fmla="*/ 99256 w 590627"/>
                <a:gd name="connsiteY1160" fmla="*/ 2804190 h 3298578"/>
                <a:gd name="connsiteX1161" fmla="*/ 96935 w 590627"/>
                <a:gd name="connsiteY1161" fmla="*/ 2808533 h 3298578"/>
                <a:gd name="connsiteX1162" fmla="*/ 100229 w 590627"/>
                <a:gd name="connsiteY1162" fmla="*/ 2813699 h 3298578"/>
                <a:gd name="connsiteX1163" fmla="*/ 100978 w 590627"/>
                <a:gd name="connsiteY1163" fmla="*/ 2815495 h 3298578"/>
                <a:gd name="connsiteX1164" fmla="*/ 103972 w 590627"/>
                <a:gd name="connsiteY1164" fmla="*/ 2817068 h 3298578"/>
                <a:gd name="connsiteX1165" fmla="*/ 108390 w 590627"/>
                <a:gd name="connsiteY1165" fmla="*/ 2813249 h 3298578"/>
                <a:gd name="connsiteX1166" fmla="*/ 108764 w 590627"/>
                <a:gd name="connsiteY1166" fmla="*/ 2811976 h 3298578"/>
                <a:gd name="connsiteX1167" fmla="*/ 108090 w 590627"/>
                <a:gd name="connsiteY1167" fmla="*/ 2810479 h 3298578"/>
                <a:gd name="connsiteX1168" fmla="*/ 108090 w 590627"/>
                <a:gd name="connsiteY1168" fmla="*/ 2807260 h 3298578"/>
                <a:gd name="connsiteX1169" fmla="*/ 110561 w 590627"/>
                <a:gd name="connsiteY1169" fmla="*/ 2810404 h 3298578"/>
                <a:gd name="connsiteX1170" fmla="*/ 114903 w 590627"/>
                <a:gd name="connsiteY1170" fmla="*/ 2809132 h 3298578"/>
                <a:gd name="connsiteX1171" fmla="*/ 116775 w 590627"/>
                <a:gd name="connsiteY1171" fmla="*/ 2808083 h 3298578"/>
                <a:gd name="connsiteX1172" fmla="*/ 117149 w 590627"/>
                <a:gd name="connsiteY1172" fmla="*/ 2806287 h 3298578"/>
                <a:gd name="connsiteX1173" fmla="*/ 119021 w 590627"/>
                <a:gd name="connsiteY1173" fmla="*/ 2801420 h 3298578"/>
                <a:gd name="connsiteX1174" fmla="*/ 113331 w 590627"/>
                <a:gd name="connsiteY1174" fmla="*/ 2793110 h 3298578"/>
                <a:gd name="connsiteX1175" fmla="*/ 114828 w 590627"/>
                <a:gd name="connsiteY1175" fmla="*/ 2789291 h 3298578"/>
                <a:gd name="connsiteX1176" fmla="*/ 118946 w 590627"/>
                <a:gd name="connsiteY1176" fmla="*/ 2789291 h 3298578"/>
                <a:gd name="connsiteX1177" fmla="*/ 120968 w 590627"/>
                <a:gd name="connsiteY1177" fmla="*/ 2794757 h 3298578"/>
                <a:gd name="connsiteX1178" fmla="*/ 126882 w 590627"/>
                <a:gd name="connsiteY1178" fmla="*/ 2795655 h 3298578"/>
                <a:gd name="connsiteX1179" fmla="*/ 128904 w 590627"/>
                <a:gd name="connsiteY1179" fmla="*/ 2793858 h 3298578"/>
                <a:gd name="connsiteX1180" fmla="*/ 128904 w 590627"/>
                <a:gd name="connsiteY1180" fmla="*/ 2791986 h 3298578"/>
                <a:gd name="connsiteX1181" fmla="*/ 130850 w 590627"/>
                <a:gd name="connsiteY1181" fmla="*/ 2788318 h 3298578"/>
                <a:gd name="connsiteX1182" fmla="*/ 132647 w 590627"/>
                <a:gd name="connsiteY1182" fmla="*/ 2787270 h 3298578"/>
                <a:gd name="connsiteX1183" fmla="*/ 133845 w 590627"/>
                <a:gd name="connsiteY1183" fmla="*/ 2788917 h 3298578"/>
                <a:gd name="connsiteX1184" fmla="*/ 126358 w 590627"/>
                <a:gd name="connsiteY1184" fmla="*/ 2799473 h 3298578"/>
                <a:gd name="connsiteX1185" fmla="*/ 123064 w 590627"/>
                <a:gd name="connsiteY1185" fmla="*/ 2800671 h 3298578"/>
                <a:gd name="connsiteX1186" fmla="*/ 122165 w 590627"/>
                <a:gd name="connsiteY1186" fmla="*/ 2804415 h 3298578"/>
                <a:gd name="connsiteX1187" fmla="*/ 122690 w 590627"/>
                <a:gd name="connsiteY1187" fmla="*/ 2806436 h 3298578"/>
                <a:gd name="connsiteX1188" fmla="*/ 125609 w 590627"/>
                <a:gd name="connsiteY1188" fmla="*/ 2807035 h 3298578"/>
                <a:gd name="connsiteX1189" fmla="*/ 135268 w 590627"/>
                <a:gd name="connsiteY1189" fmla="*/ 2813025 h 3298578"/>
                <a:gd name="connsiteX1190" fmla="*/ 136990 w 590627"/>
                <a:gd name="connsiteY1190" fmla="*/ 2813025 h 3298578"/>
                <a:gd name="connsiteX1191" fmla="*/ 137813 w 590627"/>
                <a:gd name="connsiteY1191" fmla="*/ 2813998 h 3298578"/>
                <a:gd name="connsiteX1192" fmla="*/ 140808 w 590627"/>
                <a:gd name="connsiteY1192" fmla="*/ 2821485 h 3298578"/>
                <a:gd name="connsiteX1193" fmla="*/ 141556 w 590627"/>
                <a:gd name="connsiteY1193" fmla="*/ 2828597 h 3298578"/>
                <a:gd name="connsiteX1194" fmla="*/ 132198 w 590627"/>
                <a:gd name="connsiteY1194" fmla="*/ 2823806 h 3298578"/>
                <a:gd name="connsiteX1195" fmla="*/ 127481 w 590627"/>
                <a:gd name="connsiteY1195" fmla="*/ 2816319 h 3298578"/>
                <a:gd name="connsiteX1196" fmla="*/ 120369 w 590627"/>
                <a:gd name="connsiteY1196" fmla="*/ 2811527 h 3298578"/>
                <a:gd name="connsiteX1197" fmla="*/ 117524 w 590627"/>
                <a:gd name="connsiteY1197" fmla="*/ 2824480 h 3298578"/>
                <a:gd name="connsiteX1198" fmla="*/ 117524 w 590627"/>
                <a:gd name="connsiteY1198" fmla="*/ 2826277 h 3298578"/>
                <a:gd name="connsiteX1199" fmla="*/ 120219 w 590627"/>
                <a:gd name="connsiteY1199" fmla="*/ 2827325 h 3298578"/>
                <a:gd name="connsiteX1200" fmla="*/ 122330 w 590627"/>
                <a:gd name="connsiteY1200" fmla="*/ 2831712 h 3298578"/>
                <a:gd name="connsiteX1201" fmla="*/ 121716 w 590627"/>
                <a:gd name="connsiteY1201" fmla="*/ 2832790 h 3298578"/>
                <a:gd name="connsiteX1202" fmla="*/ 120443 w 590627"/>
                <a:gd name="connsiteY1202" fmla="*/ 2834288 h 3298578"/>
                <a:gd name="connsiteX1203" fmla="*/ 122690 w 590627"/>
                <a:gd name="connsiteY1203" fmla="*/ 2836983 h 3298578"/>
                <a:gd name="connsiteX1204" fmla="*/ 128829 w 590627"/>
                <a:gd name="connsiteY1204" fmla="*/ 2849785 h 3298578"/>
                <a:gd name="connsiteX1205" fmla="*/ 127578 w 590627"/>
                <a:gd name="connsiteY1205" fmla="*/ 2851081 h 3298578"/>
                <a:gd name="connsiteX1206" fmla="*/ 126807 w 590627"/>
                <a:gd name="connsiteY1206" fmla="*/ 2850833 h 3298578"/>
                <a:gd name="connsiteX1207" fmla="*/ 122540 w 590627"/>
                <a:gd name="connsiteY1207" fmla="*/ 2846791 h 3298578"/>
                <a:gd name="connsiteX1208" fmla="*/ 119395 w 590627"/>
                <a:gd name="connsiteY1208" fmla="*/ 2843945 h 3298578"/>
                <a:gd name="connsiteX1209" fmla="*/ 110186 w 590627"/>
                <a:gd name="connsiteY1209" fmla="*/ 2832116 h 3298578"/>
                <a:gd name="connsiteX1210" fmla="*/ 108988 w 590627"/>
                <a:gd name="connsiteY1210" fmla="*/ 2832116 h 3298578"/>
                <a:gd name="connsiteX1211" fmla="*/ 107192 w 590627"/>
                <a:gd name="connsiteY1211" fmla="*/ 2835111 h 3298578"/>
                <a:gd name="connsiteX1212" fmla="*/ 105170 w 590627"/>
                <a:gd name="connsiteY1212" fmla="*/ 2842598 h 3298578"/>
                <a:gd name="connsiteX1213" fmla="*/ 104197 w 590627"/>
                <a:gd name="connsiteY1213" fmla="*/ 2843646 h 3298578"/>
                <a:gd name="connsiteX1214" fmla="*/ 102550 w 590627"/>
                <a:gd name="connsiteY1214" fmla="*/ 2843197 h 3298578"/>
                <a:gd name="connsiteX1215" fmla="*/ 100603 w 590627"/>
                <a:gd name="connsiteY1215" fmla="*/ 2846865 h 3298578"/>
                <a:gd name="connsiteX1216" fmla="*/ 109438 w 590627"/>
                <a:gd name="connsiteY1216" fmla="*/ 2858246 h 3298578"/>
                <a:gd name="connsiteX1217" fmla="*/ 117673 w 590627"/>
                <a:gd name="connsiteY1217" fmla="*/ 2863561 h 3298578"/>
                <a:gd name="connsiteX1218" fmla="*/ 119096 w 590627"/>
                <a:gd name="connsiteY1218" fmla="*/ 2867005 h 3298578"/>
                <a:gd name="connsiteX1219" fmla="*/ 124187 w 590627"/>
                <a:gd name="connsiteY1219" fmla="*/ 2873294 h 3298578"/>
                <a:gd name="connsiteX1220" fmla="*/ 124786 w 590627"/>
                <a:gd name="connsiteY1220" fmla="*/ 2876738 h 3298578"/>
                <a:gd name="connsiteX1221" fmla="*/ 131217 w 590627"/>
                <a:gd name="connsiteY1221" fmla="*/ 2879179 h 3298578"/>
                <a:gd name="connsiteX1222" fmla="*/ 132273 w 590627"/>
                <a:gd name="connsiteY1222" fmla="*/ 2878535 h 3298578"/>
                <a:gd name="connsiteX1223" fmla="*/ 134219 w 590627"/>
                <a:gd name="connsiteY1223" fmla="*/ 2874417 h 3298578"/>
                <a:gd name="connsiteX1224" fmla="*/ 136016 w 590627"/>
                <a:gd name="connsiteY1224" fmla="*/ 2863711 h 3298578"/>
                <a:gd name="connsiteX1225" fmla="*/ 118197 w 590627"/>
                <a:gd name="connsiteY1225" fmla="*/ 2856224 h 3298578"/>
                <a:gd name="connsiteX1226" fmla="*/ 115502 w 590627"/>
                <a:gd name="connsiteY1226" fmla="*/ 2849860 h 3298578"/>
                <a:gd name="connsiteX1227" fmla="*/ 115502 w 590627"/>
                <a:gd name="connsiteY1227" fmla="*/ 2848662 h 3298578"/>
                <a:gd name="connsiteX1228" fmla="*/ 116700 w 590627"/>
                <a:gd name="connsiteY1228" fmla="*/ 2848213 h 3298578"/>
                <a:gd name="connsiteX1229" fmla="*/ 123513 w 590627"/>
                <a:gd name="connsiteY1229" fmla="*/ 2850235 h 3298578"/>
                <a:gd name="connsiteX1230" fmla="*/ 124486 w 590627"/>
                <a:gd name="connsiteY1230" fmla="*/ 2852406 h 3298578"/>
                <a:gd name="connsiteX1231" fmla="*/ 128454 w 590627"/>
                <a:gd name="connsiteY1231" fmla="*/ 2853828 h 3298578"/>
                <a:gd name="connsiteX1232" fmla="*/ 132797 w 590627"/>
                <a:gd name="connsiteY1232" fmla="*/ 2853828 h 3298578"/>
                <a:gd name="connsiteX1233" fmla="*/ 135260 w 590627"/>
                <a:gd name="connsiteY1233" fmla="*/ 2848670 h 3298578"/>
                <a:gd name="connsiteX1234" fmla="*/ 136615 w 590627"/>
                <a:gd name="connsiteY1234" fmla="*/ 2848438 h 3298578"/>
                <a:gd name="connsiteX1235" fmla="*/ 139685 w 590627"/>
                <a:gd name="connsiteY1235" fmla="*/ 2852623 h 3298578"/>
                <a:gd name="connsiteX1236" fmla="*/ 138861 w 590627"/>
                <a:gd name="connsiteY1236" fmla="*/ 2854427 h 3298578"/>
                <a:gd name="connsiteX1237" fmla="*/ 144252 w 590627"/>
                <a:gd name="connsiteY1237" fmla="*/ 2856673 h 3298578"/>
                <a:gd name="connsiteX1238" fmla="*/ 146273 w 590627"/>
                <a:gd name="connsiteY1238" fmla="*/ 2862663 h 3298578"/>
                <a:gd name="connsiteX1239" fmla="*/ 150391 w 590627"/>
                <a:gd name="connsiteY1239" fmla="*/ 2870674 h 3298578"/>
                <a:gd name="connsiteX1240" fmla="*/ 151664 w 590627"/>
                <a:gd name="connsiteY1240" fmla="*/ 2875540 h 3298578"/>
                <a:gd name="connsiteX1241" fmla="*/ 148175 w 590627"/>
                <a:gd name="connsiteY1241" fmla="*/ 2878460 h 3298578"/>
                <a:gd name="connsiteX1242" fmla="*/ 148145 w 590627"/>
                <a:gd name="connsiteY1242" fmla="*/ 2878460 h 3298578"/>
                <a:gd name="connsiteX1243" fmla="*/ 145075 w 590627"/>
                <a:gd name="connsiteY1243" fmla="*/ 2866855 h 3298578"/>
                <a:gd name="connsiteX1244" fmla="*/ 144102 w 590627"/>
                <a:gd name="connsiteY1244" fmla="*/ 2862888 h 3298578"/>
                <a:gd name="connsiteX1245" fmla="*/ 141032 w 590627"/>
                <a:gd name="connsiteY1245" fmla="*/ 2862888 h 3298578"/>
                <a:gd name="connsiteX1246" fmla="*/ 139610 w 590627"/>
                <a:gd name="connsiteY1246" fmla="*/ 2865658 h 3298578"/>
                <a:gd name="connsiteX1247" fmla="*/ 139610 w 590627"/>
                <a:gd name="connsiteY1247" fmla="*/ 2873594 h 3298578"/>
                <a:gd name="connsiteX1248" fmla="*/ 139984 w 590627"/>
                <a:gd name="connsiteY1248" fmla="*/ 2875690 h 3298578"/>
                <a:gd name="connsiteX1249" fmla="*/ 143428 w 590627"/>
                <a:gd name="connsiteY1249" fmla="*/ 2883177 h 3298578"/>
                <a:gd name="connsiteX1250" fmla="*/ 148445 w 590627"/>
                <a:gd name="connsiteY1250" fmla="*/ 2885947 h 3298578"/>
                <a:gd name="connsiteX1251" fmla="*/ 150466 w 590627"/>
                <a:gd name="connsiteY1251" fmla="*/ 2890289 h 3298578"/>
                <a:gd name="connsiteX1252" fmla="*/ 154209 w 590627"/>
                <a:gd name="connsiteY1252" fmla="*/ 2892086 h 3298578"/>
                <a:gd name="connsiteX1253" fmla="*/ 160349 w 590627"/>
                <a:gd name="connsiteY1253" fmla="*/ 2897776 h 3298578"/>
                <a:gd name="connsiteX1254" fmla="*/ 161921 w 590627"/>
                <a:gd name="connsiteY1254" fmla="*/ 2898600 h 3298578"/>
                <a:gd name="connsiteX1255" fmla="*/ 163119 w 590627"/>
                <a:gd name="connsiteY1255" fmla="*/ 2895006 h 3298578"/>
                <a:gd name="connsiteX1256" fmla="*/ 162670 w 590627"/>
                <a:gd name="connsiteY1256" fmla="*/ 2890739 h 3298578"/>
                <a:gd name="connsiteX1257" fmla="*/ 166338 w 590627"/>
                <a:gd name="connsiteY1257" fmla="*/ 2891787 h 3298578"/>
                <a:gd name="connsiteX1258" fmla="*/ 166338 w 590627"/>
                <a:gd name="connsiteY1258" fmla="*/ 2896129 h 3298578"/>
                <a:gd name="connsiteX1259" fmla="*/ 163044 w 590627"/>
                <a:gd name="connsiteY1259" fmla="*/ 2901445 h 3298578"/>
                <a:gd name="connsiteX1260" fmla="*/ 156755 w 590627"/>
                <a:gd name="connsiteY1260" fmla="*/ 2902568 h 3298578"/>
                <a:gd name="connsiteX1261" fmla="*/ 154733 w 590627"/>
                <a:gd name="connsiteY1261" fmla="*/ 2902044 h 3298578"/>
                <a:gd name="connsiteX1262" fmla="*/ 153835 w 590627"/>
                <a:gd name="connsiteY1262" fmla="*/ 2900696 h 3298578"/>
                <a:gd name="connsiteX1263" fmla="*/ 151215 w 590627"/>
                <a:gd name="connsiteY1263" fmla="*/ 2894781 h 3298578"/>
                <a:gd name="connsiteX1264" fmla="*/ 144514 w 590627"/>
                <a:gd name="connsiteY1264" fmla="*/ 2897694 h 3298578"/>
                <a:gd name="connsiteX1265" fmla="*/ 143129 w 590627"/>
                <a:gd name="connsiteY1265" fmla="*/ 2896878 h 3298578"/>
                <a:gd name="connsiteX1266" fmla="*/ 139311 w 590627"/>
                <a:gd name="connsiteY1266" fmla="*/ 2891712 h 3298578"/>
                <a:gd name="connsiteX1267" fmla="*/ 137064 w 590627"/>
                <a:gd name="connsiteY1267" fmla="*/ 2890589 h 3298578"/>
                <a:gd name="connsiteX1268" fmla="*/ 132123 w 590627"/>
                <a:gd name="connsiteY1268" fmla="*/ 2884375 h 3298578"/>
                <a:gd name="connsiteX1269" fmla="*/ 130925 w 590627"/>
                <a:gd name="connsiteY1269" fmla="*/ 2889541 h 3298578"/>
                <a:gd name="connsiteX1270" fmla="*/ 120968 w 590627"/>
                <a:gd name="connsiteY1270" fmla="*/ 2882054 h 3298578"/>
                <a:gd name="connsiteX1271" fmla="*/ 113106 w 590627"/>
                <a:gd name="connsiteY1271" fmla="*/ 2872396 h 3298578"/>
                <a:gd name="connsiteX1272" fmla="*/ 103299 w 590627"/>
                <a:gd name="connsiteY1272" fmla="*/ 2864909 h 3298578"/>
                <a:gd name="connsiteX1273" fmla="*/ 97683 w 590627"/>
                <a:gd name="connsiteY1273" fmla="*/ 2859294 h 3298578"/>
                <a:gd name="connsiteX1274" fmla="*/ 90196 w 590627"/>
                <a:gd name="connsiteY1274" fmla="*/ 2857048 h 3298578"/>
                <a:gd name="connsiteX1275" fmla="*/ 85180 w 590627"/>
                <a:gd name="connsiteY1275" fmla="*/ 2850085 h 3298578"/>
                <a:gd name="connsiteX1276" fmla="*/ 78142 w 590627"/>
                <a:gd name="connsiteY1276" fmla="*/ 2846191 h 3298578"/>
                <a:gd name="connsiteX1277" fmla="*/ 77019 w 590627"/>
                <a:gd name="connsiteY1277" fmla="*/ 2847015 h 3298578"/>
                <a:gd name="connsiteX1278" fmla="*/ 77693 w 590627"/>
                <a:gd name="connsiteY1278" fmla="*/ 2850534 h 3298578"/>
                <a:gd name="connsiteX1279" fmla="*/ 77693 w 590627"/>
                <a:gd name="connsiteY1279" fmla="*/ 2855550 h 3298578"/>
                <a:gd name="connsiteX1280" fmla="*/ 85929 w 590627"/>
                <a:gd name="connsiteY1280" fmla="*/ 2863187 h 3298578"/>
                <a:gd name="connsiteX1281" fmla="*/ 89523 w 590627"/>
                <a:gd name="connsiteY1281" fmla="*/ 2864385 h 3298578"/>
                <a:gd name="connsiteX1282" fmla="*/ 94913 w 590627"/>
                <a:gd name="connsiteY1282" fmla="*/ 2869626 h 3298578"/>
                <a:gd name="connsiteX1283" fmla="*/ 99555 w 590627"/>
                <a:gd name="connsiteY1283" fmla="*/ 2871422 h 3298578"/>
                <a:gd name="connsiteX1284" fmla="*/ 104422 w 590627"/>
                <a:gd name="connsiteY1284" fmla="*/ 2876738 h 3298578"/>
                <a:gd name="connsiteX1285" fmla="*/ 110037 w 590627"/>
                <a:gd name="connsiteY1285" fmla="*/ 2882803 h 3298578"/>
                <a:gd name="connsiteX1286" fmla="*/ 113106 w 590627"/>
                <a:gd name="connsiteY1286" fmla="*/ 2890664 h 3298578"/>
                <a:gd name="connsiteX1287" fmla="*/ 104646 w 590627"/>
                <a:gd name="connsiteY1287" fmla="*/ 2890664 h 3298578"/>
                <a:gd name="connsiteX1288" fmla="*/ 83683 w 590627"/>
                <a:gd name="connsiteY1288" fmla="*/ 2898900 h 3298578"/>
                <a:gd name="connsiteX1289" fmla="*/ 89523 w 590627"/>
                <a:gd name="connsiteY1289" fmla="*/ 2898900 h 3298578"/>
                <a:gd name="connsiteX1290" fmla="*/ 90346 w 590627"/>
                <a:gd name="connsiteY1290" fmla="*/ 2902493 h 3298578"/>
                <a:gd name="connsiteX1291" fmla="*/ 88699 w 590627"/>
                <a:gd name="connsiteY1291" fmla="*/ 2906162 h 3298578"/>
                <a:gd name="connsiteX1292" fmla="*/ 90795 w 590627"/>
                <a:gd name="connsiteY1292" fmla="*/ 2908932 h 3298578"/>
                <a:gd name="connsiteX1293" fmla="*/ 92218 w 590627"/>
                <a:gd name="connsiteY1293" fmla="*/ 2905862 h 3298578"/>
                <a:gd name="connsiteX1294" fmla="*/ 96036 w 590627"/>
                <a:gd name="connsiteY1294" fmla="*/ 2907809 h 3298578"/>
                <a:gd name="connsiteX1295" fmla="*/ 97384 w 590627"/>
                <a:gd name="connsiteY1295" fmla="*/ 2903092 h 3298578"/>
                <a:gd name="connsiteX1296" fmla="*/ 102400 w 590627"/>
                <a:gd name="connsiteY1296" fmla="*/ 2902643 h 3298578"/>
                <a:gd name="connsiteX1297" fmla="*/ 102400 w 590627"/>
                <a:gd name="connsiteY1297" fmla="*/ 2905712 h 3298578"/>
                <a:gd name="connsiteX1298" fmla="*/ 98881 w 590627"/>
                <a:gd name="connsiteY1298" fmla="*/ 2908857 h 3298578"/>
                <a:gd name="connsiteX1299" fmla="*/ 99929 w 590627"/>
                <a:gd name="connsiteY1299" fmla="*/ 2918066 h 3298578"/>
                <a:gd name="connsiteX1300" fmla="*/ 105095 w 590627"/>
                <a:gd name="connsiteY1300" fmla="*/ 2925179 h 3298578"/>
                <a:gd name="connsiteX1301" fmla="*/ 107865 w 590627"/>
                <a:gd name="connsiteY1301" fmla="*/ 2921060 h 3298578"/>
                <a:gd name="connsiteX1302" fmla="*/ 113855 w 590627"/>
                <a:gd name="connsiteY1302" fmla="*/ 2921660 h 3298578"/>
                <a:gd name="connsiteX1303" fmla="*/ 118272 w 590627"/>
                <a:gd name="connsiteY1303" fmla="*/ 2918665 h 3298578"/>
                <a:gd name="connsiteX1304" fmla="*/ 116925 w 590627"/>
                <a:gd name="connsiteY1304" fmla="*/ 2915595 h 3298578"/>
                <a:gd name="connsiteX1305" fmla="*/ 116925 w 590627"/>
                <a:gd name="connsiteY1305" fmla="*/ 2912600 h 3298578"/>
                <a:gd name="connsiteX1306" fmla="*/ 120069 w 590627"/>
                <a:gd name="connsiteY1306" fmla="*/ 2912600 h 3298578"/>
                <a:gd name="connsiteX1307" fmla="*/ 124561 w 590627"/>
                <a:gd name="connsiteY1307" fmla="*/ 2914921 h 3298578"/>
                <a:gd name="connsiteX1308" fmla="*/ 125609 w 590627"/>
                <a:gd name="connsiteY1308" fmla="*/ 2915894 h 3298578"/>
                <a:gd name="connsiteX1309" fmla="*/ 124711 w 590627"/>
                <a:gd name="connsiteY1309" fmla="*/ 2919114 h 3298578"/>
                <a:gd name="connsiteX1310" fmla="*/ 125984 w 590627"/>
                <a:gd name="connsiteY1310" fmla="*/ 2920387 h 3298578"/>
                <a:gd name="connsiteX1311" fmla="*/ 126583 w 590627"/>
                <a:gd name="connsiteY1311" fmla="*/ 2924130 h 3298578"/>
                <a:gd name="connsiteX1312" fmla="*/ 124187 w 590627"/>
                <a:gd name="connsiteY1312" fmla="*/ 2927425 h 3298578"/>
                <a:gd name="connsiteX1313" fmla="*/ 119994 w 590627"/>
                <a:gd name="connsiteY1313" fmla="*/ 2924580 h 3298578"/>
                <a:gd name="connsiteX1314" fmla="*/ 121192 w 590627"/>
                <a:gd name="connsiteY1314" fmla="*/ 2930569 h 3298578"/>
                <a:gd name="connsiteX1315" fmla="*/ 117224 w 590627"/>
                <a:gd name="connsiteY1315" fmla="*/ 2935735 h 3298578"/>
                <a:gd name="connsiteX1316" fmla="*/ 112582 w 590627"/>
                <a:gd name="connsiteY1316" fmla="*/ 2940227 h 3298578"/>
                <a:gd name="connsiteX1317" fmla="*/ 113406 w 590627"/>
                <a:gd name="connsiteY1317" fmla="*/ 2945992 h 3298578"/>
                <a:gd name="connsiteX1318" fmla="*/ 116700 w 590627"/>
                <a:gd name="connsiteY1318" fmla="*/ 2942174 h 3298578"/>
                <a:gd name="connsiteX1319" fmla="*/ 116700 w 590627"/>
                <a:gd name="connsiteY1319" fmla="*/ 2946291 h 3298578"/>
                <a:gd name="connsiteX1320" fmla="*/ 115502 w 590627"/>
                <a:gd name="connsiteY1320" fmla="*/ 2948014 h 3298578"/>
                <a:gd name="connsiteX1321" fmla="*/ 116550 w 590627"/>
                <a:gd name="connsiteY1321" fmla="*/ 2949586 h 3298578"/>
                <a:gd name="connsiteX1322" fmla="*/ 117224 w 590627"/>
                <a:gd name="connsiteY1322" fmla="*/ 2951682 h 3298578"/>
                <a:gd name="connsiteX1323" fmla="*/ 124711 w 590627"/>
                <a:gd name="connsiteY1323" fmla="*/ 2955201 h 3298578"/>
                <a:gd name="connsiteX1324" fmla="*/ 132198 w 590627"/>
                <a:gd name="connsiteY1324" fmla="*/ 2950409 h 3298578"/>
                <a:gd name="connsiteX1325" fmla="*/ 133995 w 590627"/>
                <a:gd name="connsiteY1325" fmla="*/ 2948014 h 3298578"/>
                <a:gd name="connsiteX1326" fmla="*/ 130251 w 590627"/>
                <a:gd name="connsiteY1326" fmla="*/ 2940976 h 3298578"/>
                <a:gd name="connsiteX1327" fmla="*/ 131299 w 590627"/>
                <a:gd name="connsiteY1327" fmla="*/ 2937682 h 3298578"/>
                <a:gd name="connsiteX1328" fmla="*/ 130102 w 590627"/>
                <a:gd name="connsiteY1328" fmla="*/ 2915221 h 3298578"/>
                <a:gd name="connsiteX1329" fmla="*/ 127631 w 590627"/>
                <a:gd name="connsiteY1329" fmla="*/ 2910429 h 3298578"/>
                <a:gd name="connsiteX1330" fmla="*/ 128305 w 590627"/>
                <a:gd name="connsiteY1330" fmla="*/ 2904739 h 3298578"/>
                <a:gd name="connsiteX1331" fmla="*/ 126508 w 590627"/>
                <a:gd name="connsiteY1331" fmla="*/ 2899573 h 3298578"/>
                <a:gd name="connsiteX1332" fmla="*/ 123813 w 590627"/>
                <a:gd name="connsiteY1332" fmla="*/ 2898974 h 3298578"/>
                <a:gd name="connsiteX1333" fmla="*/ 111908 w 590627"/>
                <a:gd name="connsiteY1333" fmla="*/ 2895755 h 3298578"/>
                <a:gd name="connsiteX1334" fmla="*/ 110112 w 590627"/>
                <a:gd name="connsiteY1334" fmla="*/ 2894183 h 3298578"/>
                <a:gd name="connsiteX1335" fmla="*/ 112058 w 590627"/>
                <a:gd name="connsiteY1335" fmla="*/ 2892011 h 3298578"/>
                <a:gd name="connsiteX1336" fmla="*/ 115352 w 590627"/>
                <a:gd name="connsiteY1336" fmla="*/ 2892011 h 3298578"/>
                <a:gd name="connsiteX1337" fmla="*/ 124936 w 590627"/>
                <a:gd name="connsiteY1337" fmla="*/ 2891562 h 3298578"/>
                <a:gd name="connsiteX1338" fmla="*/ 127556 w 590627"/>
                <a:gd name="connsiteY1338" fmla="*/ 2896204 h 3298578"/>
                <a:gd name="connsiteX1339" fmla="*/ 137214 w 590627"/>
                <a:gd name="connsiteY1339" fmla="*/ 2902268 h 3298578"/>
                <a:gd name="connsiteX1340" fmla="*/ 133620 w 590627"/>
                <a:gd name="connsiteY1340" fmla="*/ 2892535 h 3298578"/>
                <a:gd name="connsiteX1341" fmla="*/ 132422 w 590627"/>
                <a:gd name="connsiteY1341" fmla="*/ 2888418 h 3298578"/>
                <a:gd name="connsiteX1342" fmla="*/ 138262 w 590627"/>
                <a:gd name="connsiteY1342" fmla="*/ 2891937 h 3298578"/>
                <a:gd name="connsiteX1343" fmla="*/ 139011 w 590627"/>
                <a:gd name="connsiteY1343" fmla="*/ 2895530 h 3298578"/>
                <a:gd name="connsiteX1344" fmla="*/ 140134 w 590627"/>
                <a:gd name="connsiteY1344" fmla="*/ 2896728 h 3298578"/>
                <a:gd name="connsiteX1345" fmla="*/ 140583 w 590627"/>
                <a:gd name="connsiteY1345" fmla="*/ 2898750 h 3298578"/>
                <a:gd name="connsiteX1346" fmla="*/ 141182 w 590627"/>
                <a:gd name="connsiteY1346" fmla="*/ 2915520 h 3298578"/>
                <a:gd name="connsiteX1347" fmla="*/ 140808 w 590627"/>
                <a:gd name="connsiteY1347" fmla="*/ 2918964 h 3298578"/>
                <a:gd name="connsiteX1348" fmla="*/ 139236 w 590627"/>
                <a:gd name="connsiteY1348" fmla="*/ 2921585 h 3298578"/>
                <a:gd name="connsiteX1349" fmla="*/ 140958 w 590627"/>
                <a:gd name="connsiteY1349" fmla="*/ 2931842 h 3298578"/>
                <a:gd name="connsiteX1350" fmla="*/ 143720 w 590627"/>
                <a:gd name="connsiteY1350" fmla="*/ 2933175 h 3298578"/>
                <a:gd name="connsiteX1351" fmla="*/ 143728 w 590627"/>
                <a:gd name="connsiteY1351" fmla="*/ 2933189 h 3298578"/>
                <a:gd name="connsiteX1352" fmla="*/ 143728 w 590627"/>
                <a:gd name="connsiteY1352" fmla="*/ 2936633 h 3298578"/>
                <a:gd name="connsiteX1353" fmla="*/ 140433 w 590627"/>
                <a:gd name="connsiteY1353" fmla="*/ 2945243 h 3298578"/>
                <a:gd name="connsiteX1354" fmla="*/ 134369 w 590627"/>
                <a:gd name="connsiteY1354" fmla="*/ 2951757 h 3298578"/>
                <a:gd name="connsiteX1355" fmla="*/ 132797 w 590627"/>
                <a:gd name="connsiteY1355" fmla="*/ 2959843 h 3298578"/>
                <a:gd name="connsiteX1356" fmla="*/ 151364 w 590627"/>
                <a:gd name="connsiteY1356" fmla="*/ 2951383 h 3298578"/>
                <a:gd name="connsiteX1357" fmla="*/ 153311 w 590627"/>
                <a:gd name="connsiteY1357" fmla="*/ 2957522 h 3298578"/>
                <a:gd name="connsiteX1358" fmla="*/ 160798 w 590627"/>
                <a:gd name="connsiteY1358" fmla="*/ 2957147 h 3298578"/>
                <a:gd name="connsiteX1359" fmla="*/ 154359 w 590627"/>
                <a:gd name="connsiteY1359" fmla="*/ 2966282 h 3298578"/>
                <a:gd name="connsiteX1360" fmla="*/ 152255 w 590627"/>
                <a:gd name="connsiteY1360" fmla="*/ 2966499 h 3298578"/>
                <a:gd name="connsiteX1361" fmla="*/ 152038 w 590627"/>
                <a:gd name="connsiteY1361" fmla="*/ 2966282 h 3298578"/>
                <a:gd name="connsiteX1362" fmla="*/ 147172 w 590627"/>
                <a:gd name="connsiteY1362" fmla="*/ 2965383 h 3298578"/>
                <a:gd name="connsiteX1363" fmla="*/ 144476 w 590627"/>
                <a:gd name="connsiteY1363" fmla="*/ 2971747 h 3298578"/>
                <a:gd name="connsiteX1364" fmla="*/ 143653 w 590627"/>
                <a:gd name="connsiteY1364" fmla="*/ 2972795 h 3298578"/>
                <a:gd name="connsiteX1365" fmla="*/ 140733 w 590627"/>
                <a:gd name="connsiteY1365" fmla="*/ 2971972 h 3298578"/>
                <a:gd name="connsiteX1366" fmla="*/ 133246 w 590627"/>
                <a:gd name="connsiteY1366" fmla="*/ 2974742 h 3298578"/>
                <a:gd name="connsiteX1367" fmla="*/ 132422 w 590627"/>
                <a:gd name="connsiteY1367" fmla="*/ 2975790 h 3298578"/>
                <a:gd name="connsiteX1368" fmla="*/ 132422 w 590627"/>
                <a:gd name="connsiteY1368" fmla="*/ 2977287 h 3298578"/>
                <a:gd name="connsiteX1369" fmla="*/ 139909 w 590627"/>
                <a:gd name="connsiteY1369" fmla="*/ 2978785 h 3298578"/>
                <a:gd name="connsiteX1370" fmla="*/ 147845 w 590627"/>
                <a:gd name="connsiteY1370" fmla="*/ 2977661 h 3298578"/>
                <a:gd name="connsiteX1371" fmla="*/ 153086 w 590627"/>
                <a:gd name="connsiteY1371" fmla="*/ 2986122 h 3298578"/>
                <a:gd name="connsiteX1372" fmla="*/ 151140 w 590627"/>
                <a:gd name="connsiteY1372" fmla="*/ 2989117 h 3298578"/>
                <a:gd name="connsiteX1373" fmla="*/ 153611 w 590627"/>
                <a:gd name="connsiteY1373" fmla="*/ 2991812 h 3298578"/>
                <a:gd name="connsiteX1374" fmla="*/ 155407 w 590627"/>
                <a:gd name="connsiteY1374" fmla="*/ 2991812 h 3298578"/>
                <a:gd name="connsiteX1375" fmla="*/ 158477 w 590627"/>
                <a:gd name="connsiteY1375" fmla="*/ 2995705 h 3298578"/>
                <a:gd name="connsiteX1376" fmla="*/ 167686 w 590627"/>
                <a:gd name="connsiteY1376" fmla="*/ 2999149 h 3298578"/>
                <a:gd name="connsiteX1377" fmla="*/ 177718 w 590627"/>
                <a:gd name="connsiteY1377" fmla="*/ 2994882 h 3298578"/>
                <a:gd name="connsiteX1378" fmla="*/ 181986 w 590627"/>
                <a:gd name="connsiteY1378" fmla="*/ 2992336 h 3298578"/>
                <a:gd name="connsiteX1379" fmla="*/ 186253 w 590627"/>
                <a:gd name="connsiteY1379" fmla="*/ 2992336 h 3298578"/>
                <a:gd name="connsiteX1380" fmla="*/ 186927 w 590627"/>
                <a:gd name="connsiteY1380" fmla="*/ 3001245 h 3298578"/>
                <a:gd name="connsiteX1381" fmla="*/ 195911 w 590627"/>
                <a:gd name="connsiteY1381" fmla="*/ 3003267 h 3298578"/>
                <a:gd name="connsiteX1382" fmla="*/ 194115 w 590627"/>
                <a:gd name="connsiteY1382" fmla="*/ 3010379 h 3298578"/>
                <a:gd name="connsiteX1383" fmla="*/ 182360 w 590627"/>
                <a:gd name="connsiteY1383" fmla="*/ 3007085 h 3298578"/>
                <a:gd name="connsiteX1384" fmla="*/ 172627 w 590627"/>
                <a:gd name="connsiteY1384" fmla="*/ 3011877 h 3298578"/>
                <a:gd name="connsiteX1385" fmla="*/ 166263 w 590627"/>
                <a:gd name="connsiteY1385" fmla="*/ 3005213 h 3298578"/>
                <a:gd name="connsiteX1386" fmla="*/ 165365 w 590627"/>
                <a:gd name="connsiteY1386" fmla="*/ 3014722 h 3298578"/>
                <a:gd name="connsiteX1387" fmla="*/ 175847 w 590627"/>
                <a:gd name="connsiteY1387" fmla="*/ 3016443 h 3298578"/>
                <a:gd name="connsiteX1388" fmla="*/ 200853 w 590627"/>
                <a:gd name="connsiteY1388" fmla="*/ 3034712 h 3298578"/>
                <a:gd name="connsiteX1389" fmla="*/ 210062 w 590627"/>
                <a:gd name="connsiteY1389" fmla="*/ 3045118 h 3298578"/>
                <a:gd name="connsiteX1390" fmla="*/ 222265 w 590627"/>
                <a:gd name="connsiteY1390" fmla="*/ 3044220 h 3298578"/>
                <a:gd name="connsiteX1391" fmla="*/ 210211 w 590627"/>
                <a:gd name="connsiteY1391" fmla="*/ 3037257 h 3298578"/>
                <a:gd name="connsiteX1392" fmla="*/ 216351 w 590627"/>
                <a:gd name="connsiteY1392" fmla="*/ 3026401 h 3298578"/>
                <a:gd name="connsiteX1393" fmla="*/ 213378 w 590627"/>
                <a:gd name="connsiteY1393" fmla="*/ 3022283 h 3298578"/>
                <a:gd name="connsiteX1394" fmla="*/ 213580 w 590627"/>
                <a:gd name="connsiteY1394" fmla="*/ 3021535 h 3298578"/>
                <a:gd name="connsiteX1395" fmla="*/ 217773 w 590627"/>
                <a:gd name="connsiteY1395" fmla="*/ 3017866 h 3298578"/>
                <a:gd name="connsiteX1396" fmla="*/ 212008 w 590627"/>
                <a:gd name="connsiteY1396" fmla="*/ 3013449 h 3298578"/>
                <a:gd name="connsiteX1397" fmla="*/ 215527 w 590627"/>
                <a:gd name="connsiteY1397" fmla="*/ 3010828 h 3298578"/>
                <a:gd name="connsiteX1398" fmla="*/ 220319 w 590627"/>
                <a:gd name="connsiteY1398" fmla="*/ 3012476 h 3298578"/>
                <a:gd name="connsiteX1399" fmla="*/ 230800 w 590627"/>
                <a:gd name="connsiteY1399" fmla="*/ 3010230 h 3298578"/>
                <a:gd name="connsiteX1400" fmla="*/ 221741 w 590627"/>
                <a:gd name="connsiteY1400" fmla="*/ 2997876 h 3298578"/>
                <a:gd name="connsiteX1401" fmla="*/ 232073 w 590627"/>
                <a:gd name="connsiteY1401" fmla="*/ 2996004 h 3298578"/>
                <a:gd name="connsiteX1402" fmla="*/ 243154 w 590627"/>
                <a:gd name="connsiteY1402" fmla="*/ 3000347 h 3298578"/>
                <a:gd name="connsiteX1403" fmla="*/ 248844 w 590627"/>
                <a:gd name="connsiteY1403" fmla="*/ 2997203 h 3298578"/>
                <a:gd name="connsiteX1404" fmla="*/ 280963 w 590627"/>
                <a:gd name="connsiteY1404" fmla="*/ 2972570 h 3298578"/>
                <a:gd name="connsiteX1405" fmla="*/ 292642 w 590627"/>
                <a:gd name="connsiteY1405" fmla="*/ 2965683 h 3298578"/>
                <a:gd name="connsiteX1406" fmla="*/ 305594 w 590627"/>
                <a:gd name="connsiteY1406" fmla="*/ 2967554 h 3298578"/>
                <a:gd name="connsiteX1407" fmla="*/ 309038 w 590627"/>
                <a:gd name="connsiteY1407" fmla="*/ 2979159 h 3298578"/>
                <a:gd name="connsiteX1408" fmla="*/ 302899 w 590627"/>
                <a:gd name="connsiteY1408" fmla="*/ 2990090 h 3298578"/>
                <a:gd name="connsiteX1409" fmla="*/ 279091 w 590627"/>
                <a:gd name="connsiteY1409" fmla="*/ 3008358 h 3298578"/>
                <a:gd name="connsiteX1410" fmla="*/ 265989 w 590627"/>
                <a:gd name="connsiteY1410" fmla="*/ 3016593 h 3298578"/>
                <a:gd name="connsiteX1411" fmla="*/ 264941 w 590627"/>
                <a:gd name="connsiteY1411" fmla="*/ 3030145 h 3298578"/>
                <a:gd name="connsiteX1412" fmla="*/ 259340 w 590627"/>
                <a:gd name="connsiteY1412" fmla="*/ 3022044 h 3298578"/>
                <a:gd name="connsiteX1413" fmla="*/ 259400 w 590627"/>
                <a:gd name="connsiteY1413" fmla="*/ 3021759 h 3298578"/>
                <a:gd name="connsiteX1414" fmla="*/ 260598 w 590627"/>
                <a:gd name="connsiteY1414" fmla="*/ 3014272 h 3298578"/>
                <a:gd name="connsiteX1415" fmla="*/ 256930 w 590627"/>
                <a:gd name="connsiteY1415" fmla="*/ 3012925 h 3298578"/>
                <a:gd name="connsiteX1416" fmla="*/ 245250 w 590627"/>
                <a:gd name="connsiteY1416" fmla="*/ 3025772 h 3298578"/>
                <a:gd name="connsiteX1417" fmla="*/ 245924 w 590627"/>
                <a:gd name="connsiteY1417" fmla="*/ 3029246 h 3298578"/>
                <a:gd name="connsiteX1418" fmla="*/ 241731 w 590627"/>
                <a:gd name="connsiteY1418" fmla="*/ 3029920 h 3298578"/>
                <a:gd name="connsiteX1419" fmla="*/ 240084 w 590627"/>
                <a:gd name="connsiteY1419" fmla="*/ 3025129 h 3298578"/>
                <a:gd name="connsiteX1420" fmla="*/ 239186 w 590627"/>
                <a:gd name="connsiteY1420" fmla="*/ 3013673 h 3298578"/>
                <a:gd name="connsiteX1421" fmla="*/ 222714 w 590627"/>
                <a:gd name="connsiteY1421" fmla="*/ 3021160 h 3298578"/>
                <a:gd name="connsiteX1422" fmla="*/ 222714 w 590627"/>
                <a:gd name="connsiteY1422" fmla="*/ 3039878 h 3298578"/>
                <a:gd name="connsiteX1423" fmla="*/ 234169 w 590627"/>
                <a:gd name="connsiteY1423" fmla="*/ 3055600 h 3298578"/>
                <a:gd name="connsiteX1424" fmla="*/ 241656 w 590627"/>
                <a:gd name="connsiteY1424" fmla="*/ 3061665 h 3298578"/>
                <a:gd name="connsiteX1425" fmla="*/ 259475 w 590627"/>
                <a:gd name="connsiteY1425" fmla="*/ 3067504 h 3298578"/>
                <a:gd name="connsiteX1426" fmla="*/ 264192 w 590627"/>
                <a:gd name="connsiteY1426" fmla="*/ 3072745 h 3298578"/>
                <a:gd name="connsiteX1427" fmla="*/ 272053 w 590627"/>
                <a:gd name="connsiteY1427" fmla="*/ 3076863 h 3298578"/>
                <a:gd name="connsiteX1428" fmla="*/ 293990 w 590627"/>
                <a:gd name="connsiteY1428" fmla="*/ 3084874 h 3298578"/>
                <a:gd name="connsiteX1429" fmla="*/ 304097 w 590627"/>
                <a:gd name="connsiteY1429" fmla="*/ 3086371 h 3298578"/>
                <a:gd name="connsiteX1430" fmla="*/ 309637 w 590627"/>
                <a:gd name="connsiteY1430" fmla="*/ 3083227 h 3298578"/>
                <a:gd name="connsiteX1431" fmla="*/ 323114 w 590627"/>
                <a:gd name="connsiteY1431" fmla="*/ 3053279 h 3298578"/>
                <a:gd name="connsiteX1432" fmla="*/ 317574 w 590627"/>
                <a:gd name="connsiteY1432" fmla="*/ 3038979 h 3298578"/>
                <a:gd name="connsiteX1433" fmla="*/ 329852 w 590627"/>
                <a:gd name="connsiteY1433" fmla="*/ 2990165 h 3298578"/>
                <a:gd name="connsiteX1434" fmla="*/ 331799 w 590627"/>
                <a:gd name="connsiteY1434" fmla="*/ 2971298 h 3298578"/>
                <a:gd name="connsiteX1435" fmla="*/ 334419 w 590627"/>
                <a:gd name="connsiteY1435" fmla="*/ 2957746 h 3298578"/>
                <a:gd name="connsiteX1436" fmla="*/ 352313 w 590627"/>
                <a:gd name="connsiteY1436" fmla="*/ 2954153 h 3298578"/>
                <a:gd name="connsiteX1437" fmla="*/ 381137 w 590627"/>
                <a:gd name="connsiteY1437" fmla="*/ 2939778 h 3298578"/>
                <a:gd name="connsiteX1438" fmla="*/ 390945 w 590627"/>
                <a:gd name="connsiteY1438" fmla="*/ 2936633 h 3298578"/>
                <a:gd name="connsiteX1439" fmla="*/ 397534 w 590627"/>
                <a:gd name="connsiteY1439" fmla="*/ 2931317 h 3298578"/>
                <a:gd name="connsiteX1440" fmla="*/ 413706 w 590627"/>
                <a:gd name="connsiteY1440" fmla="*/ 2930794 h 3298578"/>
                <a:gd name="connsiteX1441" fmla="*/ 411609 w 590627"/>
                <a:gd name="connsiteY1441" fmla="*/ 2940527 h 3298578"/>
                <a:gd name="connsiteX1442" fmla="*/ 413106 w 590627"/>
                <a:gd name="connsiteY1442" fmla="*/ 2951308 h 3298578"/>
                <a:gd name="connsiteX1443" fmla="*/ 408914 w 590627"/>
                <a:gd name="connsiteY1443" fmla="*/ 2956249 h 3298578"/>
                <a:gd name="connsiteX1444" fmla="*/ 396635 w 590627"/>
                <a:gd name="connsiteY1444" fmla="*/ 2965683 h 3298578"/>
                <a:gd name="connsiteX1445" fmla="*/ 381661 w 590627"/>
                <a:gd name="connsiteY1445" fmla="*/ 2965683 h 3298578"/>
                <a:gd name="connsiteX1446" fmla="*/ 375298 w 590627"/>
                <a:gd name="connsiteY1446" fmla="*/ 2959543 h 3298578"/>
                <a:gd name="connsiteX1447" fmla="*/ 367062 w 590627"/>
                <a:gd name="connsiteY1447" fmla="*/ 2957447 h 3298578"/>
                <a:gd name="connsiteX1448" fmla="*/ 366163 w 590627"/>
                <a:gd name="connsiteY1448" fmla="*/ 2970549 h 3298578"/>
                <a:gd name="connsiteX1449" fmla="*/ 368334 w 590627"/>
                <a:gd name="connsiteY1449" fmla="*/ 2973469 h 3298578"/>
                <a:gd name="connsiteX1450" fmla="*/ 375821 w 590627"/>
                <a:gd name="connsiteY1450" fmla="*/ 2974667 h 3298578"/>
                <a:gd name="connsiteX1451" fmla="*/ 375821 w 590627"/>
                <a:gd name="connsiteY1451" fmla="*/ 2985448 h 3298578"/>
                <a:gd name="connsiteX1452" fmla="*/ 368334 w 590627"/>
                <a:gd name="connsiteY1452" fmla="*/ 2990689 h 3298578"/>
                <a:gd name="connsiteX1453" fmla="*/ 362196 w 590627"/>
                <a:gd name="connsiteY1453" fmla="*/ 2986646 h 3298578"/>
                <a:gd name="connsiteX1454" fmla="*/ 356431 w 590627"/>
                <a:gd name="connsiteY1454" fmla="*/ 2989566 h 3298578"/>
                <a:gd name="connsiteX1455" fmla="*/ 355158 w 590627"/>
                <a:gd name="connsiteY1455" fmla="*/ 2996229 h 3298578"/>
                <a:gd name="connsiteX1456" fmla="*/ 354110 w 590627"/>
                <a:gd name="connsiteY1456" fmla="*/ 3026850 h 3298578"/>
                <a:gd name="connsiteX1457" fmla="*/ 355382 w 590627"/>
                <a:gd name="connsiteY1457" fmla="*/ 3030444 h 3298578"/>
                <a:gd name="connsiteX1458" fmla="*/ 359500 w 590627"/>
                <a:gd name="connsiteY1458" fmla="*/ 3030444 h 3298578"/>
                <a:gd name="connsiteX1459" fmla="*/ 369383 w 590627"/>
                <a:gd name="connsiteY1459" fmla="*/ 3039952 h 3298578"/>
                <a:gd name="connsiteX1460" fmla="*/ 381736 w 590627"/>
                <a:gd name="connsiteY1460" fmla="*/ 3036658 h 3298578"/>
                <a:gd name="connsiteX1461" fmla="*/ 393191 w 590627"/>
                <a:gd name="connsiteY1461" fmla="*/ 3029845 h 3298578"/>
                <a:gd name="connsiteX1462" fmla="*/ 400678 w 590627"/>
                <a:gd name="connsiteY1462" fmla="*/ 3029845 h 3298578"/>
                <a:gd name="connsiteX1463" fmla="*/ 403448 w 590627"/>
                <a:gd name="connsiteY1463" fmla="*/ 3027674 h 3298578"/>
                <a:gd name="connsiteX1464" fmla="*/ 413181 w 590627"/>
                <a:gd name="connsiteY1464" fmla="*/ 3028123 h 3298578"/>
                <a:gd name="connsiteX1465" fmla="*/ 414529 w 590627"/>
                <a:gd name="connsiteY1465" fmla="*/ 3023556 h 3298578"/>
                <a:gd name="connsiteX1466" fmla="*/ 419919 w 590627"/>
                <a:gd name="connsiteY1466" fmla="*/ 3027300 h 3298578"/>
                <a:gd name="connsiteX1467" fmla="*/ 432572 w 590627"/>
                <a:gd name="connsiteY1467" fmla="*/ 3029246 h 3298578"/>
                <a:gd name="connsiteX1468" fmla="*/ 432572 w 590627"/>
                <a:gd name="connsiteY1468" fmla="*/ 3041899 h 3298578"/>
                <a:gd name="connsiteX1469" fmla="*/ 422689 w 590627"/>
                <a:gd name="connsiteY1469" fmla="*/ 3049985 h 3298578"/>
                <a:gd name="connsiteX1470" fmla="*/ 414529 w 590627"/>
                <a:gd name="connsiteY1470" fmla="*/ 3053878 h 3298578"/>
                <a:gd name="connsiteX1471" fmla="*/ 408839 w 590627"/>
                <a:gd name="connsiteY1471" fmla="*/ 3058670 h 3298578"/>
                <a:gd name="connsiteX1472" fmla="*/ 389298 w 590627"/>
                <a:gd name="connsiteY1472" fmla="*/ 3063836 h 3298578"/>
                <a:gd name="connsiteX1473" fmla="*/ 373351 w 590627"/>
                <a:gd name="connsiteY1473" fmla="*/ 3074392 h 3298578"/>
                <a:gd name="connsiteX1474" fmla="*/ 373800 w 590627"/>
                <a:gd name="connsiteY1474" fmla="*/ 3083376 h 3298578"/>
                <a:gd name="connsiteX1475" fmla="*/ 388325 w 590627"/>
                <a:gd name="connsiteY1475" fmla="*/ 3117816 h 3298578"/>
                <a:gd name="connsiteX1476" fmla="*/ 394239 w 590627"/>
                <a:gd name="connsiteY1476" fmla="*/ 3122159 h 3298578"/>
                <a:gd name="connsiteX1477" fmla="*/ 402175 w 590627"/>
                <a:gd name="connsiteY1477" fmla="*/ 3124255 h 3298578"/>
                <a:gd name="connsiteX1478" fmla="*/ 420968 w 590627"/>
                <a:gd name="connsiteY1478" fmla="*/ 3131293 h 3298578"/>
                <a:gd name="connsiteX1479" fmla="*/ 430401 w 590627"/>
                <a:gd name="connsiteY1479" fmla="*/ 3135410 h 3298578"/>
                <a:gd name="connsiteX1480" fmla="*/ 437364 w 590627"/>
                <a:gd name="connsiteY1480" fmla="*/ 3135410 h 3298578"/>
                <a:gd name="connsiteX1481" fmla="*/ 452338 w 590627"/>
                <a:gd name="connsiteY1481" fmla="*/ 3141999 h 3298578"/>
                <a:gd name="connsiteX1482" fmla="*/ 456156 w 590627"/>
                <a:gd name="connsiteY1482" fmla="*/ 3145368 h 3298578"/>
                <a:gd name="connsiteX1483" fmla="*/ 456156 w 590627"/>
                <a:gd name="connsiteY1483" fmla="*/ 3150085 h 3298578"/>
                <a:gd name="connsiteX1484" fmla="*/ 450017 w 590627"/>
                <a:gd name="connsiteY1484" fmla="*/ 3151732 h 3298578"/>
                <a:gd name="connsiteX1485" fmla="*/ 447397 w 590627"/>
                <a:gd name="connsiteY1485" fmla="*/ 3157347 h 3298578"/>
                <a:gd name="connsiteX1486" fmla="*/ 436241 w 590627"/>
                <a:gd name="connsiteY1486" fmla="*/ 3159069 h 3298578"/>
                <a:gd name="connsiteX1487" fmla="*/ 433546 w 590627"/>
                <a:gd name="connsiteY1487" fmla="*/ 3162962 h 3298578"/>
                <a:gd name="connsiteX1488" fmla="*/ 429428 w 590627"/>
                <a:gd name="connsiteY1488" fmla="*/ 3173070 h 3298578"/>
                <a:gd name="connsiteX1489" fmla="*/ 428904 w 590627"/>
                <a:gd name="connsiteY1489" fmla="*/ 3164535 h 3298578"/>
                <a:gd name="connsiteX1490" fmla="*/ 436391 w 590627"/>
                <a:gd name="connsiteY1490" fmla="*/ 3157048 h 3298578"/>
                <a:gd name="connsiteX1491" fmla="*/ 435043 w 590627"/>
                <a:gd name="connsiteY1491" fmla="*/ 3146866 h 3298578"/>
                <a:gd name="connsiteX1492" fmla="*/ 417374 w 590627"/>
                <a:gd name="connsiteY1492" fmla="*/ 3138630 h 3298578"/>
                <a:gd name="connsiteX1493" fmla="*/ 418647 w 590627"/>
                <a:gd name="connsiteY1493" fmla="*/ 3151058 h 3298578"/>
                <a:gd name="connsiteX1494" fmla="*/ 417598 w 590627"/>
                <a:gd name="connsiteY1494" fmla="*/ 3156374 h 3298578"/>
                <a:gd name="connsiteX1495" fmla="*/ 411332 w 590627"/>
                <a:gd name="connsiteY1495" fmla="*/ 3155326 h 3298578"/>
                <a:gd name="connsiteX1496" fmla="*/ 410935 w 590627"/>
                <a:gd name="connsiteY1496" fmla="*/ 3154652 h 3298578"/>
                <a:gd name="connsiteX1497" fmla="*/ 411459 w 590627"/>
                <a:gd name="connsiteY1497" fmla="*/ 3147165 h 3298578"/>
                <a:gd name="connsiteX1498" fmla="*/ 412807 w 590627"/>
                <a:gd name="connsiteY1498" fmla="*/ 3143347 h 3298578"/>
                <a:gd name="connsiteX1499" fmla="*/ 410486 w 590627"/>
                <a:gd name="connsiteY1499" fmla="*/ 3137207 h 3298578"/>
                <a:gd name="connsiteX1500" fmla="*/ 405320 w 590627"/>
                <a:gd name="connsiteY1500" fmla="*/ 3133464 h 3298578"/>
                <a:gd name="connsiteX1501" fmla="*/ 399705 w 590627"/>
                <a:gd name="connsiteY1501" fmla="*/ 3135785 h 3298578"/>
                <a:gd name="connsiteX1502" fmla="*/ 400753 w 590627"/>
                <a:gd name="connsiteY1502" fmla="*/ 3141475 h 3298578"/>
                <a:gd name="connsiteX1503" fmla="*/ 404496 w 590627"/>
                <a:gd name="connsiteY1503" fmla="*/ 3153828 h 3298578"/>
                <a:gd name="connsiteX1504" fmla="*/ 391896 w 590627"/>
                <a:gd name="connsiteY1504" fmla="*/ 3149134 h 3298578"/>
                <a:gd name="connsiteX1505" fmla="*/ 391245 w 590627"/>
                <a:gd name="connsiteY1505" fmla="*/ 3147165 h 3298578"/>
                <a:gd name="connsiteX1506" fmla="*/ 391245 w 590627"/>
                <a:gd name="connsiteY1506" fmla="*/ 3142822 h 3298578"/>
                <a:gd name="connsiteX1507" fmla="*/ 383758 w 590627"/>
                <a:gd name="connsiteY1507" fmla="*/ 3130170 h 3298578"/>
                <a:gd name="connsiteX1508" fmla="*/ 375298 w 590627"/>
                <a:gd name="connsiteY1508" fmla="*/ 3136384 h 3298578"/>
                <a:gd name="connsiteX1509" fmla="*/ 377619 w 590627"/>
                <a:gd name="connsiteY1509" fmla="*/ 3140352 h 3298578"/>
                <a:gd name="connsiteX1510" fmla="*/ 377619 w 590627"/>
                <a:gd name="connsiteY1510" fmla="*/ 3144320 h 3298578"/>
                <a:gd name="connsiteX1511" fmla="*/ 374025 w 590627"/>
                <a:gd name="connsiteY1511" fmla="*/ 3143272 h 3298578"/>
                <a:gd name="connsiteX1512" fmla="*/ 363917 w 590627"/>
                <a:gd name="connsiteY1512" fmla="*/ 3142673 h 3298578"/>
                <a:gd name="connsiteX1513" fmla="*/ 359201 w 590627"/>
                <a:gd name="connsiteY1513" fmla="*/ 3137656 h 3298578"/>
                <a:gd name="connsiteX1514" fmla="*/ 352388 w 590627"/>
                <a:gd name="connsiteY1514" fmla="*/ 3133764 h 3298578"/>
                <a:gd name="connsiteX1515" fmla="*/ 348644 w 590627"/>
                <a:gd name="connsiteY1515" fmla="*/ 3127549 h 3298578"/>
                <a:gd name="connsiteX1516" fmla="*/ 356131 w 590627"/>
                <a:gd name="connsiteY1516" fmla="*/ 3129496 h 3298578"/>
                <a:gd name="connsiteX1517" fmla="*/ 363618 w 590627"/>
                <a:gd name="connsiteY1517" fmla="*/ 3130095 h 3298578"/>
                <a:gd name="connsiteX1518" fmla="*/ 367017 w 590627"/>
                <a:gd name="connsiteY1518" fmla="*/ 3123993 h 3298578"/>
                <a:gd name="connsiteX1519" fmla="*/ 366987 w 590627"/>
                <a:gd name="connsiteY1519" fmla="*/ 3123881 h 3298578"/>
                <a:gd name="connsiteX1520" fmla="*/ 358752 w 590627"/>
                <a:gd name="connsiteY1520" fmla="*/ 3120362 h 3298578"/>
                <a:gd name="connsiteX1521" fmla="*/ 345275 w 590627"/>
                <a:gd name="connsiteY1521" fmla="*/ 3109281 h 3298578"/>
                <a:gd name="connsiteX1522" fmla="*/ 340933 w 590627"/>
                <a:gd name="connsiteY1522" fmla="*/ 3101794 h 3298578"/>
                <a:gd name="connsiteX1523" fmla="*/ 343254 w 590627"/>
                <a:gd name="connsiteY1523" fmla="*/ 3093858 h 3298578"/>
                <a:gd name="connsiteX1524" fmla="*/ 351789 w 590627"/>
                <a:gd name="connsiteY1524" fmla="*/ 3101345 h 3298578"/>
                <a:gd name="connsiteX1525" fmla="*/ 355757 w 590627"/>
                <a:gd name="connsiteY1525" fmla="*/ 3103217 h 3298578"/>
                <a:gd name="connsiteX1526" fmla="*/ 356431 w 590627"/>
                <a:gd name="connsiteY1526" fmla="*/ 3107035 h 3298578"/>
                <a:gd name="connsiteX1527" fmla="*/ 354559 w 590627"/>
                <a:gd name="connsiteY1527" fmla="*/ 3108383 h 3298578"/>
                <a:gd name="connsiteX1528" fmla="*/ 357179 w 590627"/>
                <a:gd name="connsiteY1528" fmla="*/ 3113474 h 3298578"/>
                <a:gd name="connsiteX1529" fmla="*/ 364142 w 590627"/>
                <a:gd name="connsiteY1529" fmla="*/ 3113025 h 3298578"/>
                <a:gd name="connsiteX1530" fmla="*/ 366089 w 590627"/>
                <a:gd name="connsiteY1530" fmla="*/ 3106810 h 3298578"/>
                <a:gd name="connsiteX1531" fmla="*/ 361447 w 590627"/>
                <a:gd name="connsiteY1531" fmla="*/ 3106810 h 3298578"/>
                <a:gd name="connsiteX1532" fmla="*/ 358976 w 590627"/>
                <a:gd name="connsiteY1532" fmla="*/ 3102768 h 3298578"/>
                <a:gd name="connsiteX1533" fmla="*/ 355308 w 590627"/>
                <a:gd name="connsiteY1533" fmla="*/ 3089516 h 3298578"/>
                <a:gd name="connsiteX1534" fmla="*/ 353810 w 590627"/>
                <a:gd name="connsiteY1534" fmla="*/ 3070649 h 3298578"/>
                <a:gd name="connsiteX1535" fmla="*/ 353810 w 590627"/>
                <a:gd name="connsiteY1535" fmla="*/ 3055001 h 3298578"/>
                <a:gd name="connsiteX1536" fmla="*/ 352687 w 590627"/>
                <a:gd name="connsiteY1536" fmla="*/ 3053279 h 3298578"/>
                <a:gd name="connsiteX1537" fmla="*/ 350142 w 590627"/>
                <a:gd name="connsiteY1537" fmla="*/ 3053279 h 3298578"/>
                <a:gd name="connsiteX1538" fmla="*/ 342655 w 590627"/>
                <a:gd name="connsiteY1538" fmla="*/ 3062264 h 3298578"/>
                <a:gd name="connsiteX1539" fmla="*/ 336740 w 590627"/>
                <a:gd name="connsiteY1539" fmla="*/ 3063012 h 3298578"/>
                <a:gd name="connsiteX1540" fmla="*/ 337638 w 590627"/>
                <a:gd name="connsiteY1540" fmla="*/ 3070050 h 3298578"/>
                <a:gd name="connsiteX1541" fmla="*/ 348794 w 590627"/>
                <a:gd name="connsiteY1541" fmla="*/ 3080382 h 3298578"/>
                <a:gd name="connsiteX1542" fmla="*/ 341681 w 590627"/>
                <a:gd name="connsiteY1542" fmla="*/ 3081580 h 3298578"/>
                <a:gd name="connsiteX1543" fmla="*/ 334569 w 590627"/>
                <a:gd name="connsiteY1543" fmla="*/ 3078809 h 3298578"/>
                <a:gd name="connsiteX1544" fmla="*/ 325060 w 590627"/>
                <a:gd name="connsiteY1544" fmla="*/ 3079409 h 3298578"/>
                <a:gd name="connsiteX1545" fmla="*/ 325060 w 590627"/>
                <a:gd name="connsiteY1545" fmla="*/ 3091762 h 3298578"/>
                <a:gd name="connsiteX1546" fmla="*/ 323863 w 590627"/>
                <a:gd name="connsiteY1546" fmla="*/ 3104190 h 3298578"/>
                <a:gd name="connsiteX1547" fmla="*/ 330376 w 590627"/>
                <a:gd name="connsiteY1547" fmla="*/ 3109655 h 3298578"/>
                <a:gd name="connsiteX1548" fmla="*/ 332323 w 590627"/>
                <a:gd name="connsiteY1548" fmla="*/ 3117142 h 3298578"/>
                <a:gd name="connsiteX1549" fmla="*/ 329777 w 590627"/>
                <a:gd name="connsiteY1549" fmla="*/ 3118865 h 3298578"/>
                <a:gd name="connsiteX1550" fmla="*/ 326034 w 590627"/>
                <a:gd name="connsiteY1550" fmla="*/ 3123207 h 3298578"/>
                <a:gd name="connsiteX1551" fmla="*/ 330002 w 590627"/>
                <a:gd name="connsiteY1551" fmla="*/ 3129945 h 3298578"/>
                <a:gd name="connsiteX1552" fmla="*/ 338462 w 590627"/>
                <a:gd name="connsiteY1552" fmla="*/ 3130844 h 3298578"/>
                <a:gd name="connsiteX1553" fmla="*/ 344901 w 590627"/>
                <a:gd name="connsiteY1553" fmla="*/ 3130844 h 3298578"/>
                <a:gd name="connsiteX1554" fmla="*/ 349692 w 590627"/>
                <a:gd name="connsiteY1554" fmla="*/ 3134662 h 3298578"/>
                <a:gd name="connsiteX1555" fmla="*/ 347521 w 590627"/>
                <a:gd name="connsiteY1555" fmla="*/ 3136234 h 3298578"/>
                <a:gd name="connsiteX1556" fmla="*/ 355008 w 590627"/>
                <a:gd name="connsiteY1556" fmla="*/ 3144470 h 3298578"/>
                <a:gd name="connsiteX1557" fmla="*/ 355906 w 590627"/>
                <a:gd name="connsiteY1557" fmla="*/ 3147539 h 3298578"/>
                <a:gd name="connsiteX1558" fmla="*/ 366388 w 590627"/>
                <a:gd name="connsiteY1558" fmla="*/ 3150908 h 3298578"/>
                <a:gd name="connsiteX1559" fmla="*/ 365070 w 590627"/>
                <a:gd name="connsiteY1559" fmla="*/ 3156142 h 3298578"/>
                <a:gd name="connsiteX1560" fmla="*/ 364217 w 590627"/>
                <a:gd name="connsiteY1560" fmla="*/ 3156524 h 3298578"/>
                <a:gd name="connsiteX1561" fmla="*/ 357778 w 590627"/>
                <a:gd name="connsiteY1561" fmla="*/ 3154577 h 3298578"/>
                <a:gd name="connsiteX1562" fmla="*/ 353286 w 590627"/>
                <a:gd name="connsiteY1562" fmla="*/ 3149187 h 3298578"/>
                <a:gd name="connsiteX1563" fmla="*/ 346997 w 590627"/>
                <a:gd name="connsiteY1563" fmla="*/ 3149187 h 3298578"/>
                <a:gd name="connsiteX1564" fmla="*/ 344676 w 590627"/>
                <a:gd name="connsiteY1564" fmla="*/ 3139004 h 3298578"/>
                <a:gd name="connsiteX1565" fmla="*/ 342280 w 590627"/>
                <a:gd name="connsiteY1565" fmla="*/ 3139004 h 3298578"/>
                <a:gd name="connsiteX1566" fmla="*/ 328504 w 590627"/>
                <a:gd name="connsiteY1566" fmla="*/ 3141250 h 3298578"/>
                <a:gd name="connsiteX1567" fmla="*/ 324986 w 590627"/>
                <a:gd name="connsiteY1567" fmla="*/ 3142972 h 3298578"/>
                <a:gd name="connsiteX1568" fmla="*/ 324012 w 590627"/>
                <a:gd name="connsiteY1568" fmla="*/ 3147539 h 3298578"/>
                <a:gd name="connsiteX1569" fmla="*/ 321841 w 590627"/>
                <a:gd name="connsiteY1569" fmla="*/ 3148812 h 3298578"/>
                <a:gd name="connsiteX1570" fmla="*/ 299830 w 590627"/>
                <a:gd name="connsiteY1570" fmla="*/ 3144994 h 3298578"/>
                <a:gd name="connsiteX1571" fmla="*/ 296835 w 590627"/>
                <a:gd name="connsiteY1571" fmla="*/ 3143646 h 3298578"/>
                <a:gd name="connsiteX1572" fmla="*/ 294963 w 590627"/>
                <a:gd name="connsiteY1572" fmla="*/ 3144470 h 3298578"/>
                <a:gd name="connsiteX1573" fmla="*/ 283883 w 590627"/>
                <a:gd name="connsiteY1573" fmla="*/ 3146641 h 3298578"/>
                <a:gd name="connsiteX1574" fmla="*/ 279016 w 590627"/>
                <a:gd name="connsiteY1574" fmla="*/ 3146267 h 3298578"/>
                <a:gd name="connsiteX1575" fmla="*/ 275722 w 590627"/>
                <a:gd name="connsiteY1575" fmla="*/ 3149261 h 3298578"/>
                <a:gd name="connsiteX1576" fmla="*/ 278567 w 590627"/>
                <a:gd name="connsiteY1576" fmla="*/ 3152705 h 3298578"/>
                <a:gd name="connsiteX1577" fmla="*/ 269882 w 590627"/>
                <a:gd name="connsiteY1577" fmla="*/ 3148962 h 3298578"/>
                <a:gd name="connsiteX1578" fmla="*/ 268684 w 590627"/>
                <a:gd name="connsiteY1578" fmla="*/ 3145667 h 3298578"/>
                <a:gd name="connsiteX1579" fmla="*/ 262545 w 590627"/>
                <a:gd name="connsiteY1579" fmla="*/ 3143047 h 3298578"/>
                <a:gd name="connsiteX1580" fmla="*/ 255956 w 590627"/>
                <a:gd name="connsiteY1580" fmla="*/ 3145443 h 3298578"/>
                <a:gd name="connsiteX1581" fmla="*/ 269358 w 590627"/>
                <a:gd name="connsiteY1581" fmla="*/ 3152406 h 3298578"/>
                <a:gd name="connsiteX1582" fmla="*/ 262994 w 590627"/>
                <a:gd name="connsiteY1582" fmla="*/ 3160566 h 3298578"/>
                <a:gd name="connsiteX1583" fmla="*/ 258277 w 590627"/>
                <a:gd name="connsiteY1583" fmla="*/ 3153079 h 3298578"/>
                <a:gd name="connsiteX1584" fmla="*/ 253568 w 590627"/>
                <a:gd name="connsiteY1584" fmla="*/ 3156127 h 3298578"/>
                <a:gd name="connsiteX1585" fmla="*/ 253561 w 590627"/>
                <a:gd name="connsiteY1585" fmla="*/ 3156149 h 3298578"/>
                <a:gd name="connsiteX1586" fmla="*/ 254609 w 590627"/>
                <a:gd name="connsiteY1586" fmla="*/ 3162289 h 3298578"/>
                <a:gd name="connsiteX1587" fmla="*/ 258652 w 590627"/>
                <a:gd name="connsiteY1587" fmla="*/ 3170674 h 3298578"/>
                <a:gd name="connsiteX1588" fmla="*/ 264491 w 590627"/>
                <a:gd name="connsiteY1588" fmla="*/ 3168802 h 3298578"/>
                <a:gd name="connsiteX1589" fmla="*/ 267935 w 590627"/>
                <a:gd name="connsiteY1589" fmla="*/ 3172171 h 3298578"/>
                <a:gd name="connsiteX1590" fmla="*/ 269208 w 590627"/>
                <a:gd name="connsiteY1590" fmla="*/ 3168503 h 3298578"/>
                <a:gd name="connsiteX1591" fmla="*/ 277144 w 590627"/>
                <a:gd name="connsiteY1591" fmla="*/ 3168503 h 3298578"/>
                <a:gd name="connsiteX1592" fmla="*/ 278192 w 590627"/>
                <a:gd name="connsiteY1592" fmla="*/ 3173294 h 3298578"/>
                <a:gd name="connsiteX1593" fmla="*/ 287551 w 590627"/>
                <a:gd name="connsiteY1593" fmla="*/ 3173294 h 3298578"/>
                <a:gd name="connsiteX1594" fmla="*/ 290171 w 590627"/>
                <a:gd name="connsiteY1594" fmla="*/ 3172621 h 3298578"/>
                <a:gd name="connsiteX1595" fmla="*/ 291444 w 590627"/>
                <a:gd name="connsiteY1595" fmla="*/ 3163037 h 3298578"/>
                <a:gd name="connsiteX1596" fmla="*/ 301551 w 590627"/>
                <a:gd name="connsiteY1596" fmla="*/ 3166406 h 3298578"/>
                <a:gd name="connsiteX1597" fmla="*/ 302226 w 590627"/>
                <a:gd name="connsiteY1597" fmla="*/ 3168128 h 3298578"/>
                <a:gd name="connsiteX1598" fmla="*/ 300878 w 590627"/>
                <a:gd name="connsiteY1598" fmla="*/ 3170000 h 3298578"/>
                <a:gd name="connsiteX1599" fmla="*/ 303274 w 590627"/>
                <a:gd name="connsiteY1599" fmla="*/ 3176364 h 3298578"/>
                <a:gd name="connsiteX1600" fmla="*/ 311210 w 590627"/>
                <a:gd name="connsiteY1600" fmla="*/ 3176364 h 3298578"/>
                <a:gd name="connsiteX1601" fmla="*/ 311210 w 590627"/>
                <a:gd name="connsiteY1601" fmla="*/ 3172171 h 3298578"/>
                <a:gd name="connsiteX1602" fmla="*/ 321766 w 590627"/>
                <a:gd name="connsiteY1602" fmla="*/ 3172171 h 3298578"/>
                <a:gd name="connsiteX1603" fmla="*/ 318697 w 590627"/>
                <a:gd name="connsiteY1603" fmla="*/ 3177113 h 3298578"/>
                <a:gd name="connsiteX1604" fmla="*/ 318697 w 590627"/>
                <a:gd name="connsiteY1604" fmla="*/ 3182428 h 3298578"/>
                <a:gd name="connsiteX1605" fmla="*/ 323016 w 590627"/>
                <a:gd name="connsiteY1605" fmla="*/ 3180983 h 3298578"/>
                <a:gd name="connsiteX1606" fmla="*/ 323039 w 590627"/>
                <a:gd name="connsiteY1606" fmla="*/ 3180931 h 3298578"/>
                <a:gd name="connsiteX1607" fmla="*/ 323488 w 590627"/>
                <a:gd name="connsiteY1607" fmla="*/ 3175915 h 3298578"/>
                <a:gd name="connsiteX1608" fmla="*/ 328055 w 590627"/>
                <a:gd name="connsiteY1608" fmla="*/ 3175915 h 3298578"/>
                <a:gd name="connsiteX1609" fmla="*/ 327606 w 590627"/>
                <a:gd name="connsiteY1609" fmla="*/ 3180407 h 3298578"/>
                <a:gd name="connsiteX1610" fmla="*/ 324536 w 590627"/>
                <a:gd name="connsiteY1610" fmla="*/ 3183102 h 3298578"/>
                <a:gd name="connsiteX1611" fmla="*/ 327756 w 590627"/>
                <a:gd name="connsiteY1611" fmla="*/ 3185049 h 3298578"/>
                <a:gd name="connsiteX1612" fmla="*/ 342729 w 590627"/>
                <a:gd name="connsiteY1612" fmla="*/ 3179209 h 3298578"/>
                <a:gd name="connsiteX1613" fmla="*/ 344901 w 590627"/>
                <a:gd name="connsiteY1613" fmla="*/ 3183252 h 3298578"/>
                <a:gd name="connsiteX1614" fmla="*/ 336740 w 590627"/>
                <a:gd name="connsiteY1614" fmla="*/ 3186546 h 3298578"/>
                <a:gd name="connsiteX1615" fmla="*/ 330601 w 590627"/>
                <a:gd name="connsiteY1615" fmla="*/ 3191936 h 3298578"/>
                <a:gd name="connsiteX1616" fmla="*/ 337713 w 590627"/>
                <a:gd name="connsiteY1616" fmla="*/ 3194931 h 3298578"/>
                <a:gd name="connsiteX1617" fmla="*/ 344077 w 590627"/>
                <a:gd name="connsiteY1617" fmla="*/ 3203392 h 3298578"/>
                <a:gd name="connsiteX1618" fmla="*/ 345200 w 590627"/>
                <a:gd name="connsiteY1618" fmla="*/ 3203467 h 3298578"/>
                <a:gd name="connsiteX1619" fmla="*/ 348360 w 590627"/>
                <a:gd name="connsiteY1619" fmla="*/ 3199498 h 3298578"/>
                <a:gd name="connsiteX1620" fmla="*/ 350291 w 590627"/>
                <a:gd name="connsiteY1620" fmla="*/ 3199798 h 3298578"/>
                <a:gd name="connsiteX1621" fmla="*/ 344901 w 590627"/>
                <a:gd name="connsiteY1621" fmla="*/ 3210354 h 3298578"/>
                <a:gd name="connsiteX1622" fmla="*/ 334314 w 590627"/>
                <a:gd name="connsiteY1622" fmla="*/ 3210654 h 3298578"/>
                <a:gd name="connsiteX1623" fmla="*/ 334045 w 590627"/>
                <a:gd name="connsiteY1623" fmla="*/ 3210354 h 3298578"/>
                <a:gd name="connsiteX1624" fmla="*/ 332248 w 590627"/>
                <a:gd name="connsiteY1624" fmla="*/ 3207509 h 3298578"/>
                <a:gd name="connsiteX1625" fmla="*/ 321017 w 590627"/>
                <a:gd name="connsiteY1625" fmla="*/ 3207509 h 3298578"/>
                <a:gd name="connsiteX1626" fmla="*/ 317574 w 590627"/>
                <a:gd name="connsiteY1626" fmla="*/ 3214996 h 3298578"/>
                <a:gd name="connsiteX1627" fmla="*/ 317574 w 590627"/>
                <a:gd name="connsiteY1627" fmla="*/ 3223906 h 3298578"/>
                <a:gd name="connsiteX1628" fmla="*/ 328130 w 590627"/>
                <a:gd name="connsiteY1628" fmla="*/ 3223906 h 3298578"/>
                <a:gd name="connsiteX1629" fmla="*/ 339211 w 590627"/>
                <a:gd name="connsiteY1629" fmla="*/ 3225104 h 3298578"/>
                <a:gd name="connsiteX1630" fmla="*/ 342206 w 590627"/>
                <a:gd name="connsiteY1630" fmla="*/ 3217617 h 3298578"/>
                <a:gd name="connsiteX1631" fmla="*/ 355158 w 590627"/>
                <a:gd name="connsiteY1631" fmla="*/ 3211328 h 3298578"/>
                <a:gd name="connsiteX1632" fmla="*/ 358677 w 590627"/>
                <a:gd name="connsiteY1632" fmla="*/ 3212675 h 3298578"/>
                <a:gd name="connsiteX1633" fmla="*/ 366163 w 590627"/>
                <a:gd name="connsiteY1633" fmla="*/ 3212675 h 3298578"/>
                <a:gd name="connsiteX1634" fmla="*/ 358003 w 590627"/>
                <a:gd name="connsiteY1634" fmla="*/ 3205188 h 3298578"/>
                <a:gd name="connsiteX1635" fmla="*/ 353885 w 590627"/>
                <a:gd name="connsiteY1635" fmla="*/ 3202867 h 3298578"/>
                <a:gd name="connsiteX1636" fmla="*/ 352313 w 590627"/>
                <a:gd name="connsiteY1636" fmla="*/ 3197552 h 3298578"/>
                <a:gd name="connsiteX1637" fmla="*/ 344826 w 590627"/>
                <a:gd name="connsiteY1637" fmla="*/ 3196653 h 3298578"/>
                <a:gd name="connsiteX1638" fmla="*/ 338013 w 590627"/>
                <a:gd name="connsiteY1638" fmla="*/ 3194707 h 3298578"/>
                <a:gd name="connsiteX1639" fmla="*/ 343553 w 590627"/>
                <a:gd name="connsiteY1639" fmla="*/ 3192011 h 3298578"/>
                <a:gd name="connsiteX1640" fmla="*/ 354709 w 590627"/>
                <a:gd name="connsiteY1640" fmla="*/ 3194781 h 3298578"/>
                <a:gd name="connsiteX1641" fmla="*/ 365340 w 590627"/>
                <a:gd name="connsiteY1641" fmla="*/ 3196354 h 3298578"/>
                <a:gd name="connsiteX1642" fmla="*/ 367137 w 590627"/>
                <a:gd name="connsiteY1642" fmla="*/ 3200172 h 3298578"/>
                <a:gd name="connsiteX1643" fmla="*/ 370730 w 590627"/>
                <a:gd name="connsiteY1643" fmla="*/ 3199798 h 3298578"/>
                <a:gd name="connsiteX1644" fmla="*/ 374549 w 590627"/>
                <a:gd name="connsiteY1644" fmla="*/ 3200397 h 3298578"/>
                <a:gd name="connsiteX1645" fmla="*/ 375896 w 590627"/>
                <a:gd name="connsiteY1645" fmla="*/ 3199648 h 3298578"/>
                <a:gd name="connsiteX1646" fmla="*/ 382111 w 590627"/>
                <a:gd name="connsiteY1646" fmla="*/ 3199648 h 3298578"/>
                <a:gd name="connsiteX1647" fmla="*/ 387576 w 590627"/>
                <a:gd name="connsiteY1647" fmla="*/ 3193958 h 3298578"/>
                <a:gd name="connsiteX1648" fmla="*/ 388474 w 590627"/>
                <a:gd name="connsiteY1648" fmla="*/ 3193958 h 3298578"/>
                <a:gd name="connsiteX1649" fmla="*/ 389148 w 590627"/>
                <a:gd name="connsiteY1649" fmla="*/ 3194407 h 3298578"/>
                <a:gd name="connsiteX1650" fmla="*/ 391843 w 590627"/>
                <a:gd name="connsiteY1650" fmla="*/ 3196579 h 3298578"/>
                <a:gd name="connsiteX1651" fmla="*/ 396410 w 590627"/>
                <a:gd name="connsiteY1651" fmla="*/ 3197926 h 3298578"/>
                <a:gd name="connsiteX1652" fmla="*/ 400154 w 590627"/>
                <a:gd name="connsiteY1652" fmla="*/ 3192236 h 3298578"/>
                <a:gd name="connsiteX1653" fmla="*/ 401876 w 590627"/>
                <a:gd name="connsiteY1653" fmla="*/ 3192236 h 3298578"/>
                <a:gd name="connsiteX1654" fmla="*/ 407266 w 590627"/>
                <a:gd name="connsiteY1654" fmla="*/ 3194407 h 3298578"/>
                <a:gd name="connsiteX1655" fmla="*/ 410486 w 590627"/>
                <a:gd name="connsiteY1655" fmla="*/ 3196878 h 3298578"/>
                <a:gd name="connsiteX1656" fmla="*/ 415277 w 590627"/>
                <a:gd name="connsiteY1656" fmla="*/ 3198376 h 3298578"/>
                <a:gd name="connsiteX1657" fmla="*/ 424486 w 590627"/>
                <a:gd name="connsiteY1657" fmla="*/ 3202493 h 3298578"/>
                <a:gd name="connsiteX1658" fmla="*/ 425535 w 590627"/>
                <a:gd name="connsiteY1658" fmla="*/ 3203542 h 3298578"/>
                <a:gd name="connsiteX1659" fmla="*/ 424187 w 590627"/>
                <a:gd name="connsiteY1659" fmla="*/ 3205713 h 3298578"/>
                <a:gd name="connsiteX1660" fmla="*/ 424112 w 590627"/>
                <a:gd name="connsiteY1660" fmla="*/ 3205713 h 3298578"/>
                <a:gd name="connsiteX1661" fmla="*/ 421192 w 590627"/>
                <a:gd name="connsiteY1661" fmla="*/ 3205039 h 3298578"/>
                <a:gd name="connsiteX1662" fmla="*/ 418647 w 590627"/>
                <a:gd name="connsiteY1662" fmla="*/ 3203542 h 3298578"/>
                <a:gd name="connsiteX1663" fmla="*/ 408090 w 590627"/>
                <a:gd name="connsiteY1663" fmla="*/ 3203916 h 3298578"/>
                <a:gd name="connsiteX1664" fmla="*/ 405769 w 590627"/>
                <a:gd name="connsiteY1664" fmla="*/ 3202867 h 3298578"/>
                <a:gd name="connsiteX1665" fmla="*/ 403448 w 590627"/>
                <a:gd name="connsiteY1665" fmla="*/ 3203467 h 3298578"/>
                <a:gd name="connsiteX1666" fmla="*/ 402999 w 590627"/>
                <a:gd name="connsiteY1666" fmla="*/ 3204889 h 3298578"/>
                <a:gd name="connsiteX1667" fmla="*/ 398732 w 590627"/>
                <a:gd name="connsiteY1667" fmla="*/ 3207884 h 3298578"/>
                <a:gd name="connsiteX1668" fmla="*/ 395887 w 590627"/>
                <a:gd name="connsiteY1668" fmla="*/ 3204664 h 3298578"/>
                <a:gd name="connsiteX1669" fmla="*/ 391918 w 590627"/>
                <a:gd name="connsiteY1669" fmla="*/ 3205713 h 3298578"/>
                <a:gd name="connsiteX1670" fmla="*/ 391394 w 590627"/>
                <a:gd name="connsiteY1670" fmla="*/ 3208183 h 3298578"/>
                <a:gd name="connsiteX1671" fmla="*/ 391918 w 590627"/>
                <a:gd name="connsiteY1671" fmla="*/ 3218066 h 3298578"/>
                <a:gd name="connsiteX1672" fmla="*/ 392368 w 590627"/>
                <a:gd name="connsiteY1672" fmla="*/ 3219189 h 3298578"/>
                <a:gd name="connsiteX1673" fmla="*/ 393790 w 590627"/>
                <a:gd name="connsiteY1673" fmla="*/ 3219189 h 3298578"/>
                <a:gd name="connsiteX1674" fmla="*/ 411459 w 590627"/>
                <a:gd name="connsiteY1674" fmla="*/ 3220611 h 3298578"/>
                <a:gd name="connsiteX1675" fmla="*/ 409063 w 590627"/>
                <a:gd name="connsiteY1675" fmla="*/ 3224130 h 3298578"/>
                <a:gd name="connsiteX1676" fmla="*/ 404646 w 590627"/>
                <a:gd name="connsiteY1676" fmla="*/ 3225178 h 3298578"/>
                <a:gd name="connsiteX1677" fmla="*/ 397908 w 590627"/>
                <a:gd name="connsiteY1677" fmla="*/ 3224355 h 3298578"/>
                <a:gd name="connsiteX1678" fmla="*/ 395512 w 590627"/>
                <a:gd name="connsiteY1678" fmla="*/ 3223681 h 3298578"/>
                <a:gd name="connsiteX1679" fmla="*/ 394089 w 590627"/>
                <a:gd name="connsiteY1679" fmla="*/ 3226751 h 3298578"/>
                <a:gd name="connsiteX1680" fmla="*/ 389672 w 590627"/>
                <a:gd name="connsiteY1680" fmla="*/ 3224729 h 3298578"/>
                <a:gd name="connsiteX1681" fmla="*/ 389597 w 590627"/>
                <a:gd name="connsiteY1681" fmla="*/ 3224729 h 3298578"/>
                <a:gd name="connsiteX1682" fmla="*/ 388549 w 590627"/>
                <a:gd name="connsiteY1682" fmla="*/ 3231018 h 3298578"/>
                <a:gd name="connsiteX1683" fmla="*/ 387876 w 590627"/>
                <a:gd name="connsiteY1683" fmla="*/ 3232740 h 3298578"/>
                <a:gd name="connsiteX1684" fmla="*/ 386303 w 590627"/>
                <a:gd name="connsiteY1684" fmla="*/ 3232740 h 3298578"/>
                <a:gd name="connsiteX1685" fmla="*/ 385854 w 590627"/>
                <a:gd name="connsiteY1685" fmla="*/ 3236184 h 3298578"/>
                <a:gd name="connsiteX1686" fmla="*/ 389373 w 590627"/>
                <a:gd name="connsiteY1686" fmla="*/ 3236184 h 3298578"/>
                <a:gd name="connsiteX1687" fmla="*/ 392368 w 590627"/>
                <a:gd name="connsiteY1687" fmla="*/ 3237607 h 3298578"/>
                <a:gd name="connsiteX1688" fmla="*/ 391918 w 590627"/>
                <a:gd name="connsiteY1688" fmla="*/ 3245094 h 3298578"/>
                <a:gd name="connsiteX1689" fmla="*/ 398582 w 590627"/>
                <a:gd name="connsiteY1689" fmla="*/ 3251308 h 3298578"/>
                <a:gd name="connsiteX1690" fmla="*/ 400903 w 590627"/>
                <a:gd name="connsiteY1690" fmla="*/ 3248163 h 3298578"/>
                <a:gd name="connsiteX1691" fmla="*/ 403074 w 590627"/>
                <a:gd name="connsiteY1691" fmla="*/ 3250335 h 3298578"/>
                <a:gd name="connsiteX1692" fmla="*/ 401367 w 590627"/>
                <a:gd name="connsiteY1692" fmla="*/ 3254078 h 3298578"/>
                <a:gd name="connsiteX1693" fmla="*/ 403074 w 590627"/>
                <a:gd name="connsiteY1693" fmla="*/ 3255800 h 3298578"/>
                <a:gd name="connsiteX1694" fmla="*/ 406368 w 590627"/>
                <a:gd name="connsiteY1694" fmla="*/ 3255800 h 3298578"/>
                <a:gd name="connsiteX1695" fmla="*/ 411235 w 590627"/>
                <a:gd name="connsiteY1695" fmla="*/ 3261265 h 3298578"/>
                <a:gd name="connsiteX1696" fmla="*/ 421791 w 590627"/>
                <a:gd name="connsiteY1696" fmla="*/ 3263661 h 3298578"/>
                <a:gd name="connsiteX1697" fmla="*/ 422465 w 590627"/>
                <a:gd name="connsiteY1697" fmla="*/ 3266656 h 3298578"/>
                <a:gd name="connsiteX1698" fmla="*/ 430700 w 590627"/>
                <a:gd name="connsiteY1698" fmla="*/ 3274816 h 3298578"/>
                <a:gd name="connsiteX1699" fmla="*/ 436915 w 590627"/>
                <a:gd name="connsiteY1699" fmla="*/ 3276913 h 3298578"/>
                <a:gd name="connsiteX1700" fmla="*/ 441332 w 590627"/>
                <a:gd name="connsiteY1700" fmla="*/ 3272945 h 3298578"/>
                <a:gd name="connsiteX1701" fmla="*/ 440284 w 590627"/>
                <a:gd name="connsiteY1701" fmla="*/ 3270325 h 3298578"/>
                <a:gd name="connsiteX1702" fmla="*/ 432797 w 590627"/>
                <a:gd name="connsiteY1702" fmla="*/ 3252356 h 3298578"/>
                <a:gd name="connsiteX1703" fmla="*/ 432797 w 590627"/>
                <a:gd name="connsiteY1703" fmla="*/ 3249736 h 3298578"/>
                <a:gd name="connsiteX1704" fmla="*/ 434893 w 590627"/>
                <a:gd name="connsiteY1704" fmla="*/ 3248238 h 3298578"/>
                <a:gd name="connsiteX1705" fmla="*/ 435717 w 590627"/>
                <a:gd name="connsiteY1705" fmla="*/ 3245618 h 3298578"/>
                <a:gd name="connsiteX1706" fmla="*/ 435717 w 590627"/>
                <a:gd name="connsiteY1706" fmla="*/ 3236259 h 3298578"/>
                <a:gd name="connsiteX1707" fmla="*/ 432685 w 590627"/>
                <a:gd name="connsiteY1707" fmla="*/ 3233040 h 3298578"/>
                <a:gd name="connsiteX1708" fmla="*/ 432797 w 590627"/>
                <a:gd name="connsiteY1708" fmla="*/ 3232291 h 3298578"/>
                <a:gd name="connsiteX1709" fmla="*/ 437139 w 590627"/>
                <a:gd name="connsiteY1709" fmla="*/ 3233788 h 3298578"/>
                <a:gd name="connsiteX1710" fmla="*/ 436690 w 590627"/>
                <a:gd name="connsiteY1710" fmla="*/ 3238954 h 3298578"/>
                <a:gd name="connsiteX1711" fmla="*/ 439984 w 590627"/>
                <a:gd name="connsiteY1711" fmla="*/ 3240152 h 3298578"/>
                <a:gd name="connsiteX1712" fmla="*/ 443166 w 590627"/>
                <a:gd name="connsiteY1712" fmla="*/ 3244495 h 3298578"/>
                <a:gd name="connsiteX1713" fmla="*/ 444477 w 590627"/>
                <a:gd name="connsiteY1713" fmla="*/ 3244495 h 3298578"/>
                <a:gd name="connsiteX1714" fmla="*/ 447172 w 590627"/>
                <a:gd name="connsiteY1714" fmla="*/ 3243521 h 3298578"/>
                <a:gd name="connsiteX1715" fmla="*/ 454135 w 590627"/>
                <a:gd name="connsiteY1715" fmla="*/ 3247040 h 3298578"/>
                <a:gd name="connsiteX1716" fmla="*/ 458103 w 590627"/>
                <a:gd name="connsiteY1716" fmla="*/ 3243372 h 3298578"/>
                <a:gd name="connsiteX1717" fmla="*/ 462745 w 590627"/>
                <a:gd name="connsiteY1717" fmla="*/ 3242473 h 3298578"/>
                <a:gd name="connsiteX1718" fmla="*/ 453012 w 590627"/>
                <a:gd name="connsiteY1718" fmla="*/ 3252506 h 3298578"/>
                <a:gd name="connsiteX1719" fmla="*/ 460499 w 590627"/>
                <a:gd name="connsiteY1719" fmla="*/ 3256623 h 3298578"/>
                <a:gd name="connsiteX1720" fmla="*/ 459226 w 590627"/>
                <a:gd name="connsiteY1720" fmla="*/ 3264110 h 3298578"/>
                <a:gd name="connsiteX1721" fmla="*/ 465814 w 590627"/>
                <a:gd name="connsiteY1721" fmla="*/ 3272346 h 3298578"/>
                <a:gd name="connsiteX1722" fmla="*/ 471130 w 590627"/>
                <a:gd name="connsiteY1722" fmla="*/ 3272346 h 3298578"/>
                <a:gd name="connsiteX1723" fmla="*/ 481611 w 590627"/>
                <a:gd name="connsiteY1723" fmla="*/ 3267180 h 3298578"/>
                <a:gd name="connsiteX1724" fmla="*/ 484756 w 590627"/>
                <a:gd name="connsiteY1724" fmla="*/ 3271747 h 3298578"/>
                <a:gd name="connsiteX1725" fmla="*/ 488724 w 590627"/>
                <a:gd name="connsiteY1725" fmla="*/ 3270549 h 3298578"/>
                <a:gd name="connsiteX1726" fmla="*/ 493291 w 590627"/>
                <a:gd name="connsiteY1726" fmla="*/ 3274367 h 3298578"/>
                <a:gd name="connsiteX1727" fmla="*/ 493591 w 590627"/>
                <a:gd name="connsiteY1727" fmla="*/ 3274292 h 3298578"/>
                <a:gd name="connsiteX1728" fmla="*/ 497783 w 590627"/>
                <a:gd name="connsiteY1728" fmla="*/ 3270325 h 3298578"/>
                <a:gd name="connsiteX1729" fmla="*/ 502200 w 590627"/>
                <a:gd name="connsiteY1729" fmla="*/ 3276613 h 3298578"/>
                <a:gd name="connsiteX1730" fmla="*/ 504072 w 590627"/>
                <a:gd name="connsiteY1730" fmla="*/ 3282528 h 3298578"/>
                <a:gd name="connsiteX1731" fmla="*/ 505719 w 590627"/>
                <a:gd name="connsiteY1731" fmla="*/ 3285598 h 3298578"/>
                <a:gd name="connsiteX1732" fmla="*/ 509687 w 590627"/>
                <a:gd name="connsiteY1732" fmla="*/ 3287095 h 3298578"/>
                <a:gd name="connsiteX1733" fmla="*/ 518746 w 590627"/>
                <a:gd name="connsiteY1733" fmla="*/ 3298475 h 3298578"/>
                <a:gd name="connsiteX1734" fmla="*/ 521592 w 590627"/>
                <a:gd name="connsiteY1734" fmla="*/ 3284624 h 3298578"/>
                <a:gd name="connsiteX1735" fmla="*/ 516875 w 590627"/>
                <a:gd name="connsiteY1735" fmla="*/ 3278860 h 3298578"/>
                <a:gd name="connsiteX1736" fmla="*/ 518896 w 590627"/>
                <a:gd name="connsiteY1736" fmla="*/ 3273095 h 3298578"/>
                <a:gd name="connsiteX1737" fmla="*/ 512981 w 590627"/>
                <a:gd name="connsiteY1737" fmla="*/ 3263961 h 3298578"/>
                <a:gd name="connsiteX1738" fmla="*/ 509912 w 590627"/>
                <a:gd name="connsiteY1738" fmla="*/ 3260966 h 3298578"/>
                <a:gd name="connsiteX1739" fmla="*/ 505719 w 590627"/>
                <a:gd name="connsiteY1739" fmla="*/ 3260592 h 3298578"/>
                <a:gd name="connsiteX1740" fmla="*/ 499580 w 590627"/>
                <a:gd name="connsiteY1740" fmla="*/ 3257672 h 3298578"/>
                <a:gd name="connsiteX1741" fmla="*/ 493216 w 590627"/>
                <a:gd name="connsiteY1741" fmla="*/ 3258196 h 3298578"/>
                <a:gd name="connsiteX1742" fmla="*/ 488500 w 590627"/>
                <a:gd name="connsiteY1742" fmla="*/ 3252880 h 3298578"/>
                <a:gd name="connsiteX1743" fmla="*/ 504447 w 590627"/>
                <a:gd name="connsiteY1743" fmla="*/ 3249136 h 3298578"/>
                <a:gd name="connsiteX1744" fmla="*/ 505195 w 590627"/>
                <a:gd name="connsiteY1744" fmla="*/ 3238131 h 3298578"/>
                <a:gd name="connsiteX1745" fmla="*/ 502575 w 590627"/>
                <a:gd name="connsiteY1745" fmla="*/ 3234088 h 3298578"/>
                <a:gd name="connsiteX1746" fmla="*/ 495537 w 590627"/>
                <a:gd name="connsiteY1746" fmla="*/ 3237382 h 3298578"/>
                <a:gd name="connsiteX1747" fmla="*/ 450616 w 590627"/>
                <a:gd name="connsiteY1747" fmla="*/ 3222857 h 3298578"/>
                <a:gd name="connsiteX1748" fmla="*/ 450017 w 590627"/>
                <a:gd name="connsiteY1748" fmla="*/ 3220611 h 3298578"/>
                <a:gd name="connsiteX1749" fmla="*/ 459375 w 590627"/>
                <a:gd name="connsiteY1749" fmla="*/ 3223981 h 3298578"/>
                <a:gd name="connsiteX1750" fmla="*/ 472028 w 590627"/>
                <a:gd name="connsiteY1750" fmla="*/ 3231467 h 3298578"/>
                <a:gd name="connsiteX1751" fmla="*/ 479515 w 590627"/>
                <a:gd name="connsiteY1751" fmla="*/ 3232142 h 3298578"/>
                <a:gd name="connsiteX1752" fmla="*/ 482757 w 590627"/>
                <a:gd name="connsiteY1752" fmla="*/ 3226302 h 3298578"/>
                <a:gd name="connsiteX1753" fmla="*/ 482660 w 590627"/>
                <a:gd name="connsiteY1753" fmla="*/ 3226002 h 3298578"/>
                <a:gd name="connsiteX1754" fmla="*/ 490146 w 590627"/>
                <a:gd name="connsiteY1754" fmla="*/ 3226601 h 3298578"/>
                <a:gd name="connsiteX1755" fmla="*/ 494489 w 590627"/>
                <a:gd name="connsiteY1755" fmla="*/ 3221136 h 3298578"/>
                <a:gd name="connsiteX1756" fmla="*/ 499580 w 590627"/>
                <a:gd name="connsiteY1756" fmla="*/ 3224355 h 3298578"/>
                <a:gd name="connsiteX1757" fmla="*/ 498532 w 590627"/>
                <a:gd name="connsiteY1757" fmla="*/ 3214248 h 3298578"/>
                <a:gd name="connsiteX1758" fmla="*/ 506693 w 590627"/>
                <a:gd name="connsiteY1758" fmla="*/ 3217392 h 3298578"/>
                <a:gd name="connsiteX1759" fmla="*/ 511484 w 590627"/>
                <a:gd name="connsiteY1759" fmla="*/ 3226227 h 3298578"/>
                <a:gd name="connsiteX1760" fmla="*/ 512083 w 590627"/>
                <a:gd name="connsiteY1760" fmla="*/ 3236633 h 3298578"/>
                <a:gd name="connsiteX1761" fmla="*/ 519570 w 590627"/>
                <a:gd name="connsiteY1761" fmla="*/ 3243297 h 3298578"/>
                <a:gd name="connsiteX1762" fmla="*/ 523269 w 590627"/>
                <a:gd name="connsiteY1762" fmla="*/ 3238430 h 3298578"/>
                <a:gd name="connsiteX1763" fmla="*/ 523987 w 590627"/>
                <a:gd name="connsiteY1763" fmla="*/ 3238355 h 3298578"/>
                <a:gd name="connsiteX1764" fmla="*/ 543229 w 590627"/>
                <a:gd name="connsiteY1764" fmla="*/ 3244944 h 3298578"/>
                <a:gd name="connsiteX1765" fmla="*/ 547047 w 590627"/>
                <a:gd name="connsiteY1765" fmla="*/ 3245543 h 3298578"/>
                <a:gd name="connsiteX1766" fmla="*/ 549076 w 590627"/>
                <a:gd name="connsiteY1766" fmla="*/ 3242848 h 3298578"/>
                <a:gd name="connsiteX1767" fmla="*/ 549068 w 590627"/>
                <a:gd name="connsiteY1767" fmla="*/ 3242773 h 3298578"/>
                <a:gd name="connsiteX1768" fmla="*/ 547272 w 590627"/>
                <a:gd name="connsiteY1768" fmla="*/ 3240078 h 3298578"/>
                <a:gd name="connsiteX1769" fmla="*/ 549518 w 590627"/>
                <a:gd name="connsiteY1769" fmla="*/ 3237532 h 3298578"/>
                <a:gd name="connsiteX1770" fmla="*/ 563444 w 590627"/>
                <a:gd name="connsiteY1770" fmla="*/ 3237532 h 3298578"/>
                <a:gd name="connsiteX1771" fmla="*/ 563444 w 590627"/>
                <a:gd name="connsiteY1771" fmla="*/ 3253329 h 3298578"/>
                <a:gd name="connsiteX1772" fmla="*/ 575572 w 590627"/>
                <a:gd name="connsiteY1772" fmla="*/ 3254302 h 3298578"/>
                <a:gd name="connsiteX1773" fmla="*/ 576845 w 590627"/>
                <a:gd name="connsiteY1773" fmla="*/ 3253479 h 3298578"/>
                <a:gd name="connsiteX1774" fmla="*/ 576845 w 590627"/>
                <a:gd name="connsiteY1774" fmla="*/ 3251158 h 3298578"/>
                <a:gd name="connsiteX1775" fmla="*/ 584332 w 590627"/>
                <a:gd name="connsiteY1775" fmla="*/ 3240527 h 329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Lst>
              <a:rect l="l" t="t" r="r" b="b"/>
              <a:pathLst>
                <a:path w="590627" h="3298578">
                  <a:moveTo>
                    <a:pt x="584332" y="3240527"/>
                  </a:moveTo>
                  <a:cubicBezTo>
                    <a:pt x="589124" y="3233639"/>
                    <a:pt x="593091" y="3224355"/>
                    <a:pt x="588524" y="3217392"/>
                  </a:cubicBezTo>
                  <a:cubicBezTo>
                    <a:pt x="586016" y="3214023"/>
                    <a:pt x="582363" y="3211777"/>
                    <a:pt x="578267" y="3210953"/>
                  </a:cubicBezTo>
                  <a:cubicBezTo>
                    <a:pt x="561018" y="3210654"/>
                    <a:pt x="543790" y="3209456"/>
                    <a:pt x="526683" y="3207210"/>
                  </a:cubicBezTo>
                  <a:lnTo>
                    <a:pt x="525185" y="3206836"/>
                  </a:lnTo>
                  <a:cubicBezTo>
                    <a:pt x="520454" y="3205188"/>
                    <a:pt x="515317" y="3205188"/>
                    <a:pt x="510586" y="3206836"/>
                  </a:cubicBezTo>
                  <a:cubicBezTo>
                    <a:pt x="507636" y="3207734"/>
                    <a:pt x="504634" y="3208483"/>
                    <a:pt x="501602" y="3209007"/>
                  </a:cubicBezTo>
                  <a:cubicBezTo>
                    <a:pt x="499790" y="3210130"/>
                    <a:pt x="497664" y="3210654"/>
                    <a:pt x="495537" y="3210504"/>
                  </a:cubicBezTo>
                  <a:cubicBezTo>
                    <a:pt x="495103" y="3210354"/>
                    <a:pt x="494676" y="3210204"/>
                    <a:pt x="494264" y="3209980"/>
                  </a:cubicBezTo>
                  <a:cubicBezTo>
                    <a:pt x="491539" y="3210354"/>
                    <a:pt x="488784" y="3210504"/>
                    <a:pt x="486029" y="3210429"/>
                  </a:cubicBezTo>
                  <a:cubicBezTo>
                    <a:pt x="484599" y="3210130"/>
                    <a:pt x="483244" y="3209531"/>
                    <a:pt x="482061" y="3208633"/>
                  </a:cubicBezTo>
                  <a:lnTo>
                    <a:pt x="479964" y="3209306"/>
                  </a:lnTo>
                  <a:lnTo>
                    <a:pt x="466937" y="3213948"/>
                  </a:lnTo>
                  <a:cubicBezTo>
                    <a:pt x="463546" y="3215520"/>
                    <a:pt x="459810" y="3216194"/>
                    <a:pt x="456081" y="3215895"/>
                  </a:cubicBezTo>
                  <a:cubicBezTo>
                    <a:pt x="453259" y="3214921"/>
                    <a:pt x="450354" y="3214248"/>
                    <a:pt x="447397" y="3213873"/>
                  </a:cubicBezTo>
                  <a:cubicBezTo>
                    <a:pt x="443982" y="3214547"/>
                    <a:pt x="440793" y="3216044"/>
                    <a:pt x="438112" y="3218290"/>
                  </a:cubicBezTo>
                  <a:cubicBezTo>
                    <a:pt x="434961" y="3220237"/>
                    <a:pt x="431390" y="3221360"/>
                    <a:pt x="427706" y="3221660"/>
                  </a:cubicBezTo>
                  <a:cubicBezTo>
                    <a:pt x="425879" y="3222034"/>
                    <a:pt x="423992" y="3222034"/>
                    <a:pt x="422165" y="3221660"/>
                  </a:cubicBezTo>
                  <a:cubicBezTo>
                    <a:pt x="421492" y="3221660"/>
                    <a:pt x="419545" y="3218515"/>
                    <a:pt x="420893" y="3218066"/>
                  </a:cubicBezTo>
                  <a:cubicBezTo>
                    <a:pt x="429054" y="3215670"/>
                    <a:pt x="437357" y="3213799"/>
                    <a:pt x="445749" y="3212451"/>
                  </a:cubicBezTo>
                  <a:cubicBezTo>
                    <a:pt x="453760" y="3211777"/>
                    <a:pt x="461704" y="3210429"/>
                    <a:pt x="469483" y="3208408"/>
                  </a:cubicBezTo>
                  <a:cubicBezTo>
                    <a:pt x="470756" y="3207959"/>
                    <a:pt x="472178" y="3207359"/>
                    <a:pt x="472627" y="3206087"/>
                  </a:cubicBezTo>
                  <a:cubicBezTo>
                    <a:pt x="472919" y="3205039"/>
                    <a:pt x="472635" y="3203916"/>
                    <a:pt x="471878" y="3203092"/>
                  </a:cubicBezTo>
                  <a:cubicBezTo>
                    <a:pt x="471205" y="3202268"/>
                    <a:pt x="470306" y="3201595"/>
                    <a:pt x="469558" y="3200846"/>
                  </a:cubicBezTo>
                  <a:cubicBezTo>
                    <a:pt x="469079" y="3200397"/>
                    <a:pt x="468697" y="3199873"/>
                    <a:pt x="468435" y="3199274"/>
                  </a:cubicBezTo>
                  <a:cubicBezTo>
                    <a:pt x="468113" y="3198226"/>
                    <a:pt x="468584" y="3197028"/>
                    <a:pt x="469558" y="3196504"/>
                  </a:cubicBezTo>
                  <a:cubicBezTo>
                    <a:pt x="470538" y="3195980"/>
                    <a:pt x="471774" y="3196129"/>
                    <a:pt x="472552" y="3196953"/>
                  </a:cubicBezTo>
                  <a:cubicBezTo>
                    <a:pt x="473376" y="3197776"/>
                    <a:pt x="473451" y="3199124"/>
                    <a:pt x="474050" y="3200097"/>
                  </a:cubicBezTo>
                  <a:cubicBezTo>
                    <a:pt x="474993" y="3201370"/>
                    <a:pt x="476438" y="3202194"/>
                    <a:pt x="478018" y="3202343"/>
                  </a:cubicBezTo>
                  <a:lnTo>
                    <a:pt x="478018" y="2946217"/>
                  </a:lnTo>
                  <a:lnTo>
                    <a:pt x="478018" y="2946217"/>
                  </a:lnTo>
                  <a:cubicBezTo>
                    <a:pt x="477142" y="2944622"/>
                    <a:pt x="475817" y="2943319"/>
                    <a:pt x="474199" y="2942473"/>
                  </a:cubicBezTo>
                  <a:cubicBezTo>
                    <a:pt x="470067" y="2941193"/>
                    <a:pt x="465567" y="2942481"/>
                    <a:pt x="462745" y="2945768"/>
                  </a:cubicBezTo>
                  <a:cubicBezTo>
                    <a:pt x="460057" y="2948979"/>
                    <a:pt x="456875" y="2951735"/>
                    <a:pt x="453311" y="2953928"/>
                  </a:cubicBezTo>
                  <a:cubicBezTo>
                    <a:pt x="450167" y="2955126"/>
                    <a:pt x="446782" y="2955590"/>
                    <a:pt x="443428" y="2955276"/>
                  </a:cubicBezTo>
                  <a:cubicBezTo>
                    <a:pt x="441639" y="2955508"/>
                    <a:pt x="439842" y="2954961"/>
                    <a:pt x="438487" y="2953778"/>
                  </a:cubicBezTo>
                  <a:cubicBezTo>
                    <a:pt x="437941" y="2952970"/>
                    <a:pt x="437581" y="2952049"/>
                    <a:pt x="437439" y="2951083"/>
                  </a:cubicBezTo>
                  <a:cubicBezTo>
                    <a:pt x="435979" y="2945797"/>
                    <a:pt x="433755" y="2940759"/>
                    <a:pt x="430850" y="2936109"/>
                  </a:cubicBezTo>
                  <a:cubicBezTo>
                    <a:pt x="429915" y="2934208"/>
                    <a:pt x="428649" y="2932478"/>
                    <a:pt x="427107" y="2931018"/>
                  </a:cubicBezTo>
                  <a:cubicBezTo>
                    <a:pt x="425445" y="2929573"/>
                    <a:pt x="423131" y="2929117"/>
                    <a:pt x="421043" y="2929820"/>
                  </a:cubicBezTo>
                  <a:cubicBezTo>
                    <a:pt x="419343" y="2930846"/>
                    <a:pt x="418033" y="2932396"/>
                    <a:pt x="417299" y="2934237"/>
                  </a:cubicBezTo>
                  <a:cubicBezTo>
                    <a:pt x="416198" y="2930247"/>
                    <a:pt x="416685" y="2925980"/>
                    <a:pt x="418647" y="2922334"/>
                  </a:cubicBezTo>
                  <a:cubicBezTo>
                    <a:pt x="419463" y="2923479"/>
                    <a:pt x="421050" y="2923748"/>
                    <a:pt x="422195" y="2922925"/>
                  </a:cubicBezTo>
                  <a:cubicBezTo>
                    <a:pt x="422293" y="2922865"/>
                    <a:pt x="422383" y="2922790"/>
                    <a:pt x="422465" y="2922708"/>
                  </a:cubicBezTo>
                  <a:cubicBezTo>
                    <a:pt x="423483" y="2921690"/>
                    <a:pt x="424165" y="2920387"/>
                    <a:pt x="424412" y="2918964"/>
                  </a:cubicBezTo>
                  <a:cubicBezTo>
                    <a:pt x="425535" y="2915071"/>
                    <a:pt x="426059" y="2903167"/>
                    <a:pt x="432497" y="2905563"/>
                  </a:cubicBezTo>
                  <a:cubicBezTo>
                    <a:pt x="433149" y="2905922"/>
                    <a:pt x="433860" y="2906177"/>
                    <a:pt x="434594" y="2906311"/>
                  </a:cubicBezTo>
                  <a:cubicBezTo>
                    <a:pt x="436316" y="2906311"/>
                    <a:pt x="437439" y="2904515"/>
                    <a:pt x="438112" y="2902942"/>
                  </a:cubicBezTo>
                  <a:cubicBezTo>
                    <a:pt x="438682" y="2901647"/>
                    <a:pt x="439468" y="2900457"/>
                    <a:pt x="440433" y="2899424"/>
                  </a:cubicBezTo>
                  <a:lnTo>
                    <a:pt x="413481" y="2894856"/>
                  </a:lnTo>
                  <a:cubicBezTo>
                    <a:pt x="403748" y="2894280"/>
                    <a:pt x="394531" y="2890305"/>
                    <a:pt x="387426" y="2883626"/>
                  </a:cubicBezTo>
                  <a:cubicBezTo>
                    <a:pt x="387292" y="2883371"/>
                    <a:pt x="387112" y="2883147"/>
                    <a:pt x="386902" y="2882952"/>
                  </a:cubicBezTo>
                  <a:cubicBezTo>
                    <a:pt x="381617" y="2884659"/>
                    <a:pt x="376054" y="2885371"/>
                    <a:pt x="370506" y="2885049"/>
                  </a:cubicBezTo>
                  <a:cubicBezTo>
                    <a:pt x="334719" y="2885049"/>
                    <a:pt x="292268" y="2884450"/>
                    <a:pt x="248769" y="2881455"/>
                  </a:cubicBezTo>
                  <a:cubicBezTo>
                    <a:pt x="247653" y="2881477"/>
                    <a:pt x="246560" y="2881163"/>
                    <a:pt x="245624" y="2880557"/>
                  </a:cubicBezTo>
                  <a:cubicBezTo>
                    <a:pt x="244127" y="2879591"/>
                    <a:pt x="243221" y="2877921"/>
                    <a:pt x="243229" y="2876139"/>
                  </a:cubicBezTo>
                  <a:cubicBezTo>
                    <a:pt x="243273" y="2873938"/>
                    <a:pt x="244427" y="2871909"/>
                    <a:pt x="246298" y="2870749"/>
                  </a:cubicBezTo>
                  <a:cubicBezTo>
                    <a:pt x="247144" y="2870254"/>
                    <a:pt x="248050" y="2869880"/>
                    <a:pt x="248994" y="2869626"/>
                  </a:cubicBezTo>
                  <a:cubicBezTo>
                    <a:pt x="247893" y="2866773"/>
                    <a:pt x="246381" y="2864100"/>
                    <a:pt x="244501" y="2861689"/>
                  </a:cubicBezTo>
                  <a:cubicBezTo>
                    <a:pt x="240436" y="2856651"/>
                    <a:pt x="234926" y="2852990"/>
                    <a:pt x="228704" y="2851208"/>
                  </a:cubicBezTo>
                  <a:cubicBezTo>
                    <a:pt x="227102" y="2850609"/>
                    <a:pt x="226091" y="2849021"/>
                    <a:pt x="226233" y="2847315"/>
                  </a:cubicBezTo>
                  <a:cubicBezTo>
                    <a:pt x="226233" y="2844170"/>
                    <a:pt x="226233" y="2841025"/>
                    <a:pt x="226233" y="2837881"/>
                  </a:cubicBezTo>
                  <a:lnTo>
                    <a:pt x="224961" y="2837881"/>
                  </a:lnTo>
                  <a:cubicBezTo>
                    <a:pt x="221764" y="2837761"/>
                    <a:pt x="219001" y="2835627"/>
                    <a:pt x="218073" y="2832565"/>
                  </a:cubicBezTo>
                  <a:cubicBezTo>
                    <a:pt x="217571" y="2829421"/>
                    <a:pt x="219271" y="2826336"/>
                    <a:pt x="222191" y="2825078"/>
                  </a:cubicBezTo>
                  <a:lnTo>
                    <a:pt x="223463" y="2824629"/>
                  </a:lnTo>
                  <a:cubicBezTo>
                    <a:pt x="222909" y="2818505"/>
                    <a:pt x="224182" y="2812358"/>
                    <a:pt x="227132" y="2806960"/>
                  </a:cubicBezTo>
                  <a:cubicBezTo>
                    <a:pt x="227558" y="2806301"/>
                    <a:pt x="227910" y="2805598"/>
                    <a:pt x="228180" y="2804864"/>
                  </a:cubicBezTo>
                  <a:cubicBezTo>
                    <a:pt x="228180" y="2804340"/>
                    <a:pt x="226682" y="2802917"/>
                    <a:pt x="225859" y="2802168"/>
                  </a:cubicBezTo>
                  <a:cubicBezTo>
                    <a:pt x="225350" y="2801787"/>
                    <a:pt x="224878" y="2801360"/>
                    <a:pt x="224437" y="2800896"/>
                  </a:cubicBezTo>
                  <a:cubicBezTo>
                    <a:pt x="218050" y="2794232"/>
                    <a:pt x="217451" y="2783923"/>
                    <a:pt x="223014" y="2776563"/>
                  </a:cubicBezTo>
                  <a:cubicBezTo>
                    <a:pt x="224190" y="2775111"/>
                    <a:pt x="226233" y="2774707"/>
                    <a:pt x="227880" y="2775590"/>
                  </a:cubicBezTo>
                  <a:cubicBezTo>
                    <a:pt x="228434" y="2775890"/>
                    <a:pt x="228899" y="2776331"/>
                    <a:pt x="229228" y="2776863"/>
                  </a:cubicBezTo>
                  <a:cubicBezTo>
                    <a:pt x="229228" y="2776114"/>
                    <a:pt x="229228" y="2775141"/>
                    <a:pt x="229228" y="2774692"/>
                  </a:cubicBezTo>
                  <a:lnTo>
                    <a:pt x="229902" y="2768253"/>
                  </a:lnTo>
                  <a:cubicBezTo>
                    <a:pt x="230980" y="2763933"/>
                    <a:pt x="230254" y="2759366"/>
                    <a:pt x="227880" y="2755600"/>
                  </a:cubicBezTo>
                  <a:lnTo>
                    <a:pt x="226907" y="2754777"/>
                  </a:lnTo>
                  <a:cubicBezTo>
                    <a:pt x="225066" y="2753504"/>
                    <a:pt x="223740" y="2751617"/>
                    <a:pt x="223164" y="2749461"/>
                  </a:cubicBezTo>
                  <a:cubicBezTo>
                    <a:pt x="222767" y="2746818"/>
                    <a:pt x="223441" y="2744123"/>
                    <a:pt x="225035" y="2741974"/>
                  </a:cubicBezTo>
                  <a:cubicBezTo>
                    <a:pt x="225290" y="2741540"/>
                    <a:pt x="225515" y="2741091"/>
                    <a:pt x="225709" y="2740626"/>
                  </a:cubicBezTo>
                  <a:lnTo>
                    <a:pt x="217174" y="2736958"/>
                  </a:lnTo>
                  <a:cubicBezTo>
                    <a:pt x="214861" y="2740222"/>
                    <a:pt x="211873" y="2742955"/>
                    <a:pt x="208414" y="2744969"/>
                  </a:cubicBezTo>
                  <a:cubicBezTo>
                    <a:pt x="206648" y="2745987"/>
                    <a:pt x="204387" y="2745463"/>
                    <a:pt x="203249" y="2743771"/>
                  </a:cubicBezTo>
                  <a:lnTo>
                    <a:pt x="200778" y="2739952"/>
                  </a:lnTo>
                  <a:cubicBezTo>
                    <a:pt x="192160" y="2748832"/>
                    <a:pt x="181125" y="2754979"/>
                    <a:pt x="169034" y="2757622"/>
                  </a:cubicBezTo>
                  <a:cubicBezTo>
                    <a:pt x="166915" y="2757996"/>
                    <a:pt x="164901" y="2756581"/>
                    <a:pt x="164526" y="2754462"/>
                  </a:cubicBezTo>
                  <a:cubicBezTo>
                    <a:pt x="164489" y="2754268"/>
                    <a:pt x="164474" y="2754073"/>
                    <a:pt x="164466" y="2753878"/>
                  </a:cubicBezTo>
                  <a:cubicBezTo>
                    <a:pt x="164511" y="2751355"/>
                    <a:pt x="164833" y="2748839"/>
                    <a:pt x="165440" y="2746391"/>
                  </a:cubicBezTo>
                  <a:cubicBezTo>
                    <a:pt x="165799" y="2744789"/>
                    <a:pt x="166046" y="2743164"/>
                    <a:pt x="166188" y="2741525"/>
                  </a:cubicBezTo>
                  <a:cubicBezTo>
                    <a:pt x="166817" y="2738732"/>
                    <a:pt x="165799" y="2735827"/>
                    <a:pt x="163568" y="2734038"/>
                  </a:cubicBezTo>
                  <a:cubicBezTo>
                    <a:pt x="162647" y="2733633"/>
                    <a:pt x="161764" y="2733132"/>
                    <a:pt x="160948" y="2732540"/>
                  </a:cubicBezTo>
                  <a:cubicBezTo>
                    <a:pt x="159929" y="2731635"/>
                    <a:pt x="159091" y="2730542"/>
                    <a:pt x="158477" y="2729321"/>
                  </a:cubicBezTo>
                  <a:cubicBezTo>
                    <a:pt x="155063" y="2724095"/>
                    <a:pt x="153581" y="2717851"/>
                    <a:pt x="154284" y="2711652"/>
                  </a:cubicBezTo>
                  <a:lnTo>
                    <a:pt x="154284" y="2710529"/>
                  </a:lnTo>
                  <a:cubicBezTo>
                    <a:pt x="153034" y="2710095"/>
                    <a:pt x="151716" y="2709870"/>
                    <a:pt x="150391" y="2709855"/>
                  </a:cubicBezTo>
                  <a:cubicBezTo>
                    <a:pt x="148355" y="2709736"/>
                    <a:pt x="146760" y="2708073"/>
                    <a:pt x="146722" y="2706037"/>
                  </a:cubicBezTo>
                  <a:lnTo>
                    <a:pt x="146722" y="2702893"/>
                  </a:lnTo>
                  <a:cubicBezTo>
                    <a:pt x="146722" y="2701073"/>
                    <a:pt x="148010" y="2699508"/>
                    <a:pt x="149792" y="2699149"/>
                  </a:cubicBezTo>
                  <a:cubicBezTo>
                    <a:pt x="149523" y="2696289"/>
                    <a:pt x="148737" y="2693496"/>
                    <a:pt x="147471" y="2690913"/>
                  </a:cubicBezTo>
                  <a:lnTo>
                    <a:pt x="146797" y="2689191"/>
                  </a:lnTo>
                  <a:cubicBezTo>
                    <a:pt x="145487" y="2686302"/>
                    <a:pt x="144843" y="2683157"/>
                    <a:pt x="144926" y="2679983"/>
                  </a:cubicBezTo>
                  <a:cubicBezTo>
                    <a:pt x="145210" y="2677811"/>
                    <a:pt x="145869" y="2675715"/>
                    <a:pt x="146872" y="2673768"/>
                  </a:cubicBezTo>
                  <a:cubicBezTo>
                    <a:pt x="147247" y="2672870"/>
                    <a:pt x="147696" y="2671897"/>
                    <a:pt x="147995" y="2670923"/>
                  </a:cubicBezTo>
                  <a:cubicBezTo>
                    <a:pt x="148362" y="2670115"/>
                    <a:pt x="148362" y="2669186"/>
                    <a:pt x="147995" y="2668378"/>
                  </a:cubicBezTo>
                  <a:cubicBezTo>
                    <a:pt x="146049" y="2668490"/>
                    <a:pt x="144125" y="2667876"/>
                    <a:pt x="142605" y="2666656"/>
                  </a:cubicBezTo>
                  <a:cubicBezTo>
                    <a:pt x="140703" y="2664642"/>
                    <a:pt x="140231" y="2661677"/>
                    <a:pt x="141407" y="2659169"/>
                  </a:cubicBezTo>
                  <a:cubicBezTo>
                    <a:pt x="143076" y="2652296"/>
                    <a:pt x="146663" y="2646044"/>
                    <a:pt x="151739" y="2641126"/>
                  </a:cubicBezTo>
                  <a:lnTo>
                    <a:pt x="154134" y="2639328"/>
                  </a:lnTo>
                  <a:cubicBezTo>
                    <a:pt x="155220" y="2638640"/>
                    <a:pt x="156223" y="2637839"/>
                    <a:pt x="157129" y="2636933"/>
                  </a:cubicBezTo>
                  <a:cubicBezTo>
                    <a:pt x="159046" y="2633661"/>
                    <a:pt x="159810" y="2629835"/>
                    <a:pt x="159300" y="2626077"/>
                  </a:cubicBezTo>
                  <a:cubicBezTo>
                    <a:pt x="158739" y="2618755"/>
                    <a:pt x="160633" y="2611455"/>
                    <a:pt x="164691" y="2605338"/>
                  </a:cubicBezTo>
                  <a:cubicBezTo>
                    <a:pt x="165402" y="2604365"/>
                    <a:pt x="166173" y="2603437"/>
                    <a:pt x="167012" y="2602568"/>
                  </a:cubicBezTo>
                  <a:cubicBezTo>
                    <a:pt x="169483" y="2599873"/>
                    <a:pt x="170980" y="2598150"/>
                    <a:pt x="170681" y="2595979"/>
                  </a:cubicBezTo>
                  <a:cubicBezTo>
                    <a:pt x="170471" y="2594467"/>
                    <a:pt x="170164" y="2592970"/>
                    <a:pt x="169782" y="2591487"/>
                  </a:cubicBezTo>
                  <a:cubicBezTo>
                    <a:pt x="168532" y="2587235"/>
                    <a:pt x="168532" y="2582713"/>
                    <a:pt x="169782" y="2578460"/>
                  </a:cubicBezTo>
                  <a:cubicBezTo>
                    <a:pt x="172373" y="2571497"/>
                    <a:pt x="176371" y="2565156"/>
                    <a:pt x="181536" y="2559818"/>
                  </a:cubicBezTo>
                  <a:cubicBezTo>
                    <a:pt x="186179" y="2554427"/>
                    <a:pt x="190820" y="2552331"/>
                    <a:pt x="195238" y="2554127"/>
                  </a:cubicBezTo>
                  <a:lnTo>
                    <a:pt x="197484" y="2555251"/>
                  </a:lnTo>
                  <a:lnTo>
                    <a:pt x="197933" y="2555251"/>
                  </a:lnTo>
                  <a:lnTo>
                    <a:pt x="197933" y="2554801"/>
                  </a:lnTo>
                  <a:cubicBezTo>
                    <a:pt x="199820" y="2552024"/>
                    <a:pt x="202058" y="2549508"/>
                    <a:pt x="204596" y="2547315"/>
                  </a:cubicBezTo>
                  <a:cubicBezTo>
                    <a:pt x="206985" y="2545653"/>
                    <a:pt x="208916" y="2543414"/>
                    <a:pt x="210211" y="2540801"/>
                  </a:cubicBezTo>
                  <a:cubicBezTo>
                    <a:pt x="210848" y="2537260"/>
                    <a:pt x="210406" y="2533606"/>
                    <a:pt x="208939" y="2530319"/>
                  </a:cubicBezTo>
                  <a:cubicBezTo>
                    <a:pt x="206468" y="2524921"/>
                    <a:pt x="206468" y="2518722"/>
                    <a:pt x="208939" y="2513324"/>
                  </a:cubicBezTo>
                  <a:cubicBezTo>
                    <a:pt x="209949" y="2511617"/>
                    <a:pt x="212091" y="2510966"/>
                    <a:pt x="213880" y="2511827"/>
                  </a:cubicBezTo>
                  <a:cubicBezTo>
                    <a:pt x="215692" y="2512530"/>
                    <a:pt x="217758" y="2512096"/>
                    <a:pt x="219121" y="2510704"/>
                  </a:cubicBezTo>
                  <a:cubicBezTo>
                    <a:pt x="220154" y="2509094"/>
                    <a:pt x="220820" y="2507282"/>
                    <a:pt x="221067" y="2505388"/>
                  </a:cubicBezTo>
                  <a:cubicBezTo>
                    <a:pt x="221374" y="2504018"/>
                    <a:pt x="221749" y="2502670"/>
                    <a:pt x="222191" y="2501345"/>
                  </a:cubicBezTo>
                  <a:cubicBezTo>
                    <a:pt x="223403" y="2497983"/>
                    <a:pt x="225949" y="2495273"/>
                    <a:pt x="229228" y="2493858"/>
                  </a:cubicBezTo>
                  <a:lnTo>
                    <a:pt x="230875" y="2493334"/>
                  </a:lnTo>
                  <a:cubicBezTo>
                    <a:pt x="230591" y="2490541"/>
                    <a:pt x="229408" y="2487913"/>
                    <a:pt x="227506" y="2485847"/>
                  </a:cubicBezTo>
                  <a:cubicBezTo>
                    <a:pt x="226757" y="2485024"/>
                    <a:pt x="225934" y="2484350"/>
                    <a:pt x="225110" y="2483601"/>
                  </a:cubicBezTo>
                  <a:cubicBezTo>
                    <a:pt x="223546" y="2482358"/>
                    <a:pt x="222116" y="2480951"/>
                    <a:pt x="220843" y="2479408"/>
                  </a:cubicBezTo>
                  <a:cubicBezTo>
                    <a:pt x="218432" y="2475897"/>
                    <a:pt x="217107" y="2471757"/>
                    <a:pt x="217025" y="2467504"/>
                  </a:cubicBezTo>
                  <a:cubicBezTo>
                    <a:pt x="214591" y="2467362"/>
                    <a:pt x="212330" y="2466187"/>
                    <a:pt x="210810" y="2464285"/>
                  </a:cubicBezTo>
                  <a:cubicBezTo>
                    <a:pt x="208767" y="2461275"/>
                    <a:pt x="207891" y="2457636"/>
                    <a:pt x="208340" y="2454028"/>
                  </a:cubicBezTo>
                  <a:cubicBezTo>
                    <a:pt x="208340" y="2450434"/>
                    <a:pt x="208789" y="2439578"/>
                    <a:pt x="217399" y="2436583"/>
                  </a:cubicBezTo>
                  <a:lnTo>
                    <a:pt x="219420" y="2436059"/>
                  </a:lnTo>
                  <a:lnTo>
                    <a:pt x="220768" y="2436059"/>
                  </a:lnTo>
                  <a:cubicBezTo>
                    <a:pt x="221082" y="2435760"/>
                    <a:pt x="221337" y="2435408"/>
                    <a:pt x="221517" y="2435011"/>
                  </a:cubicBezTo>
                  <a:cubicBezTo>
                    <a:pt x="223868" y="2430781"/>
                    <a:pt x="224332" y="2425750"/>
                    <a:pt x="222789" y="2421160"/>
                  </a:cubicBezTo>
                  <a:lnTo>
                    <a:pt x="222265" y="2419663"/>
                  </a:lnTo>
                  <a:cubicBezTo>
                    <a:pt x="220970" y="2417020"/>
                    <a:pt x="220528" y="2414033"/>
                    <a:pt x="220993" y="2411128"/>
                  </a:cubicBezTo>
                  <a:cubicBezTo>
                    <a:pt x="222295" y="2406688"/>
                    <a:pt x="225911" y="2403304"/>
                    <a:pt x="230426" y="2402293"/>
                  </a:cubicBezTo>
                  <a:cubicBezTo>
                    <a:pt x="231923" y="2401851"/>
                    <a:pt x="233451" y="2401530"/>
                    <a:pt x="234993" y="2401320"/>
                  </a:cubicBezTo>
                  <a:cubicBezTo>
                    <a:pt x="236513" y="2401088"/>
                    <a:pt x="238018" y="2400736"/>
                    <a:pt x="239485" y="2400272"/>
                  </a:cubicBezTo>
                  <a:cubicBezTo>
                    <a:pt x="243191" y="2398984"/>
                    <a:pt x="246006" y="2395915"/>
                    <a:pt x="246972" y="2392111"/>
                  </a:cubicBezTo>
                  <a:lnTo>
                    <a:pt x="246972" y="2391138"/>
                  </a:lnTo>
                  <a:cubicBezTo>
                    <a:pt x="247219" y="2389289"/>
                    <a:pt x="247885" y="2387522"/>
                    <a:pt x="248919" y="2385972"/>
                  </a:cubicBezTo>
                  <a:cubicBezTo>
                    <a:pt x="250483" y="2383928"/>
                    <a:pt x="252932" y="2382753"/>
                    <a:pt x="255507" y="2382828"/>
                  </a:cubicBezTo>
                  <a:lnTo>
                    <a:pt x="255507" y="2382828"/>
                  </a:lnTo>
                  <a:lnTo>
                    <a:pt x="255507" y="2382303"/>
                  </a:lnTo>
                  <a:cubicBezTo>
                    <a:pt x="253276" y="2379526"/>
                    <a:pt x="252108" y="2376052"/>
                    <a:pt x="252213" y="2372496"/>
                  </a:cubicBezTo>
                  <a:cubicBezTo>
                    <a:pt x="252071" y="2370242"/>
                    <a:pt x="251592" y="2368018"/>
                    <a:pt x="250790" y="2365907"/>
                  </a:cubicBezTo>
                  <a:cubicBezTo>
                    <a:pt x="250289" y="2364162"/>
                    <a:pt x="249840" y="2362441"/>
                    <a:pt x="249443" y="2360741"/>
                  </a:cubicBezTo>
                  <a:cubicBezTo>
                    <a:pt x="247219" y="2350192"/>
                    <a:pt x="252999" y="2339591"/>
                    <a:pt x="263069" y="2335735"/>
                  </a:cubicBezTo>
                  <a:lnTo>
                    <a:pt x="265540" y="2335061"/>
                  </a:lnTo>
                  <a:cubicBezTo>
                    <a:pt x="267037" y="2334686"/>
                    <a:pt x="269208" y="2334237"/>
                    <a:pt x="269508" y="2333564"/>
                  </a:cubicBezTo>
                  <a:cubicBezTo>
                    <a:pt x="269590" y="2332942"/>
                    <a:pt x="269590" y="2332313"/>
                    <a:pt x="269508" y="2331692"/>
                  </a:cubicBezTo>
                  <a:lnTo>
                    <a:pt x="269508" y="2317916"/>
                  </a:lnTo>
                  <a:cubicBezTo>
                    <a:pt x="269695" y="2314869"/>
                    <a:pt x="269418" y="2311814"/>
                    <a:pt x="268684" y="2308857"/>
                  </a:cubicBezTo>
                  <a:cubicBezTo>
                    <a:pt x="267247" y="2305608"/>
                    <a:pt x="265248" y="2302643"/>
                    <a:pt x="262769" y="2300097"/>
                  </a:cubicBezTo>
                  <a:lnTo>
                    <a:pt x="260673" y="2297477"/>
                  </a:lnTo>
                  <a:cubicBezTo>
                    <a:pt x="256263" y="2292985"/>
                    <a:pt x="254144" y="2286726"/>
                    <a:pt x="254908" y="2280481"/>
                  </a:cubicBezTo>
                  <a:cubicBezTo>
                    <a:pt x="255080" y="2279651"/>
                    <a:pt x="255500" y="2278894"/>
                    <a:pt x="256106" y="2278310"/>
                  </a:cubicBezTo>
                  <a:cubicBezTo>
                    <a:pt x="258262" y="2276663"/>
                    <a:pt x="260883" y="2275720"/>
                    <a:pt x="263593" y="2275615"/>
                  </a:cubicBezTo>
                  <a:cubicBezTo>
                    <a:pt x="264738" y="2275532"/>
                    <a:pt x="265861" y="2275226"/>
                    <a:pt x="266887" y="2274717"/>
                  </a:cubicBezTo>
                  <a:cubicBezTo>
                    <a:pt x="267621" y="2273886"/>
                    <a:pt x="268138" y="2272883"/>
                    <a:pt x="268385" y="2271797"/>
                  </a:cubicBezTo>
                  <a:cubicBezTo>
                    <a:pt x="269358" y="2268540"/>
                    <a:pt x="269882" y="2265163"/>
                    <a:pt x="269957" y="2261764"/>
                  </a:cubicBezTo>
                  <a:cubicBezTo>
                    <a:pt x="265869" y="2261135"/>
                    <a:pt x="262313" y="2258605"/>
                    <a:pt x="260374" y="2254951"/>
                  </a:cubicBezTo>
                  <a:cubicBezTo>
                    <a:pt x="258449" y="2250511"/>
                    <a:pt x="258105" y="2245540"/>
                    <a:pt x="259400" y="2240876"/>
                  </a:cubicBezTo>
                  <a:cubicBezTo>
                    <a:pt x="260516" y="2234954"/>
                    <a:pt x="263294" y="2229473"/>
                    <a:pt x="267411" y="2225079"/>
                  </a:cubicBezTo>
                  <a:cubicBezTo>
                    <a:pt x="271289" y="2220975"/>
                    <a:pt x="276740" y="2218737"/>
                    <a:pt x="282385" y="2218939"/>
                  </a:cubicBezTo>
                  <a:lnTo>
                    <a:pt x="281936" y="2218041"/>
                  </a:lnTo>
                  <a:cubicBezTo>
                    <a:pt x="280371" y="2215630"/>
                    <a:pt x="279810" y="2212703"/>
                    <a:pt x="280364" y="2209880"/>
                  </a:cubicBezTo>
                  <a:cubicBezTo>
                    <a:pt x="281292" y="2207192"/>
                    <a:pt x="283224" y="2204961"/>
                    <a:pt x="285754" y="2203666"/>
                  </a:cubicBezTo>
                  <a:cubicBezTo>
                    <a:pt x="286420" y="2203276"/>
                    <a:pt x="287049" y="2202827"/>
                    <a:pt x="287626" y="2202318"/>
                  </a:cubicBezTo>
                  <a:cubicBezTo>
                    <a:pt x="288532" y="2201480"/>
                    <a:pt x="288951" y="2200244"/>
                    <a:pt x="288749" y="2199024"/>
                  </a:cubicBezTo>
                  <a:cubicBezTo>
                    <a:pt x="288510" y="2196448"/>
                    <a:pt x="287169" y="2194105"/>
                    <a:pt x="285080" y="2192585"/>
                  </a:cubicBezTo>
                  <a:lnTo>
                    <a:pt x="284257" y="2191986"/>
                  </a:lnTo>
                  <a:cubicBezTo>
                    <a:pt x="282879" y="2191185"/>
                    <a:pt x="281644" y="2190174"/>
                    <a:pt x="280588" y="2188992"/>
                  </a:cubicBezTo>
                  <a:cubicBezTo>
                    <a:pt x="279443" y="2187359"/>
                    <a:pt x="278604" y="2185532"/>
                    <a:pt x="278118" y="2183601"/>
                  </a:cubicBezTo>
                  <a:cubicBezTo>
                    <a:pt x="277047" y="2178166"/>
                    <a:pt x="273124" y="2173726"/>
                    <a:pt x="267860" y="2171996"/>
                  </a:cubicBezTo>
                  <a:cubicBezTo>
                    <a:pt x="265996" y="2171772"/>
                    <a:pt x="264110" y="2171772"/>
                    <a:pt x="262245" y="2171996"/>
                  </a:cubicBezTo>
                  <a:cubicBezTo>
                    <a:pt x="260823" y="2172116"/>
                    <a:pt x="259400" y="2172116"/>
                    <a:pt x="257978" y="2171996"/>
                  </a:cubicBezTo>
                  <a:cubicBezTo>
                    <a:pt x="251225" y="2172296"/>
                    <a:pt x="245280" y="2167564"/>
                    <a:pt x="244052" y="2160916"/>
                  </a:cubicBezTo>
                  <a:cubicBezTo>
                    <a:pt x="242712" y="2156970"/>
                    <a:pt x="243962" y="2152613"/>
                    <a:pt x="247197" y="2149985"/>
                  </a:cubicBezTo>
                  <a:cubicBezTo>
                    <a:pt x="250738" y="2148023"/>
                    <a:pt x="255036" y="2148023"/>
                    <a:pt x="258577" y="2149985"/>
                  </a:cubicBezTo>
                  <a:cubicBezTo>
                    <a:pt x="259797" y="2150584"/>
                    <a:pt x="261115" y="2150936"/>
                    <a:pt x="262470" y="2151033"/>
                  </a:cubicBezTo>
                  <a:cubicBezTo>
                    <a:pt x="262717" y="2150741"/>
                    <a:pt x="262919" y="2150412"/>
                    <a:pt x="263069" y="2150060"/>
                  </a:cubicBezTo>
                  <a:cubicBezTo>
                    <a:pt x="263848" y="2148622"/>
                    <a:pt x="264978" y="2147409"/>
                    <a:pt x="266363" y="2146541"/>
                  </a:cubicBezTo>
                  <a:cubicBezTo>
                    <a:pt x="269845" y="2145013"/>
                    <a:pt x="273910" y="2145815"/>
                    <a:pt x="276545" y="2148562"/>
                  </a:cubicBezTo>
                  <a:cubicBezTo>
                    <a:pt x="277489" y="2149169"/>
                    <a:pt x="278462" y="2149715"/>
                    <a:pt x="279465" y="2150210"/>
                  </a:cubicBezTo>
                  <a:cubicBezTo>
                    <a:pt x="279907" y="2150030"/>
                    <a:pt x="280334" y="2149798"/>
                    <a:pt x="280738" y="2149536"/>
                  </a:cubicBezTo>
                  <a:lnTo>
                    <a:pt x="281562" y="2149086"/>
                  </a:lnTo>
                  <a:cubicBezTo>
                    <a:pt x="287079" y="2146024"/>
                    <a:pt x="293788" y="2146024"/>
                    <a:pt x="299306" y="2149086"/>
                  </a:cubicBezTo>
                  <a:lnTo>
                    <a:pt x="300054" y="2149536"/>
                  </a:lnTo>
                  <a:lnTo>
                    <a:pt x="301327" y="2150210"/>
                  </a:lnTo>
                  <a:cubicBezTo>
                    <a:pt x="301327" y="2150210"/>
                    <a:pt x="301327" y="2149311"/>
                    <a:pt x="301327" y="2148487"/>
                  </a:cubicBezTo>
                  <a:cubicBezTo>
                    <a:pt x="301357" y="2147941"/>
                    <a:pt x="301357" y="2147387"/>
                    <a:pt x="301327" y="2146840"/>
                  </a:cubicBezTo>
                  <a:cubicBezTo>
                    <a:pt x="300578" y="2144400"/>
                    <a:pt x="300578" y="2141794"/>
                    <a:pt x="301327" y="2139353"/>
                  </a:cubicBezTo>
                  <a:cubicBezTo>
                    <a:pt x="301836" y="2138230"/>
                    <a:pt x="302832" y="2137407"/>
                    <a:pt x="304022" y="2137108"/>
                  </a:cubicBezTo>
                  <a:lnTo>
                    <a:pt x="311509" y="2135535"/>
                  </a:lnTo>
                  <a:cubicBezTo>
                    <a:pt x="308956" y="2129044"/>
                    <a:pt x="303348" y="2124245"/>
                    <a:pt x="296535" y="2122732"/>
                  </a:cubicBezTo>
                  <a:cubicBezTo>
                    <a:pt x="290344" y="2121393"/>
                    <a:pt x="283995" y="2120891"/>
                    <a:pt x="277668" y="2121235"/>
                  </a:cubicBezTo>
                  <a:cubicBezTo>
                    <a:pt x="274374" y="2121235"/>
                    <a:pt x="271155" y="2121235"/>
                    <a:pt x="267935" y="2121235"/>
                  </a:cubicBezTo>
                  <a:cubicBezTo>
                    <a:pt x="266348" y="2121265"/>
                    <a:pt x="264783" y="2120816"/>
                    <a:pt x="263443" y="2119962"/>
                  </a:cubicBezTo>
                  <a:cubicBezTo>
                    <a:pt x="260613" y="2117462"/>
                    <a:pt x="259864" y="2113336"/>
                    <a:pt x="261646" y="2110005"/>
                  </a:cubicBezTo>
                  <a:cubicBezTo>
                    <a:pt x="261804" y="2109563"/>
                    <a:pt x="261931" y="2109114"/>
                    <a:pt x="262021" y="2108657"/>
                  </a:cubicBezTo>
                  <a:cubicBezTo>
                    <a:pt x="262171" y="2106029"/>
                    <a:pt x="261512" y="2103416"/>
                    <a:pt x="260149" y="2101170"/>
                  </a:cubicBezTo>
                  <a:cubicBezTo>
                    <a:pt x="257821" y="2097390"/>
                    <a:pt x="257012" y="2092867"/>
                    <a:pt x="257903" y="2088518"/>
                  </a:cubicBezTo>
                  <a:cubicBezTo>
                    <a:pt x="258307" y="2086773"/>
                    <a:pt x="259939" y="2085590"/>
                    <a:pt x="261721" y="2085747"/>
                  </a:cubicBezTo>
                  <a:cubicBezTo>
                    <a:pt x="261721" y="2085747"/>
                    <a:pt x="262769" y="2085747"/>
                    <a:pt x="264267" y="2082303"/>
                  </a:cubicBezTo>
                  <a:lnTo>
                    <a:pt x="268010" y="2074367"/>
                  </a:lnTo>
                  <a:lnTo>
                    <a:pt x="268534" y="2073169"/>
                  </a:lnTo>
                  <a:lnTo>
                    <a:pt x="267561" y="2072196"/>
                  </a:lnTo>
                  <a:cubicBezTo>
                    <a:pt x="266947" y="2071507"/>
                    <a:pt x="266371" y="2070781"/>
                    <a:pt x="265839" y="2070025"/>
                  </a:cubicBezTo>
                  <a:cubicBezTo>
                    <a:pt x="263758" y="2066184"/>
                    <a:pt x="263900" y="2061527"/>
                    <a:pt x="266213" y="2057821"/>
                  </a:cubicBezTo>
                  <a:cubicBezTo>
                    <a:pt x="267172" y="2056137"/>
                    <a:pt x="268302" y="2054557"/>
                    <a:pt x="269583" y="2053104"/>
                  </a:cubicBezTo>
                  <a:cubicBezTo>
                    <a:pt x="270256" y="2052281"/>
                    <a:pt x="270930" y="2051382"/>
                    <a:pt x="271529" y="2050484"/>
                  </a:cubicBezTo>
                  <a:lnTo>
                    <a:pt x="271529" y="2050484"/>
                  </a:lnTo>
                  <a:cubicBezTo>
                    <a:pt x="270773" y="2050042"/>
                    <a:pt x="270092" y="2049488"/>
                    <a:pt x="269508" y="2048837"/>
                  </a:cubicBezTo>
                  <a:cubicBezTo>
                    <a:pt x="268692" y="2047744"/>
                    <a:pt x="268100" y="2046493"/>
                    <a:pt x="267786" y="2045168"/>
                  </a:cubicBezTo>
                  <a:cubicBezTo>
                    <a:pt x="267816" y="2044846"/>
                    <a:pt x="267816" y="2044517"/>
                    <a:pt x="267786" y="2044195"/>
                  </a:cubicBezTo>
                  <a:cubicBezTo>
                    <a:pt x="267786" y="2044195"/>
                    <a:pt x="267411" y="2043671"/>
                    <a:pt x="265240" y="2043072"/>
                  </a:cubicBezTo>
                  <a:cubicBezTo>
                    <a:pt x="262470" y="2042743"/>
                    <a:pt x="259864" y="2041590"/>
                    <a:pt x="257753" y="2039778"/>
                  </a:cubicBezTo>
                  <a:cubicBezTo>
                    <a:pt x="256398" y="2038453"/>
                    <a:pt x="255590" y="2036656"/>
                    <a:pt x="255507" y="2034761"/>
                  </a:cubicBezTo>
                  <a:cubicBezTo>
                    <a:pt x="254631" y="2034222"/>
                    <a:pt x="253822" y="2033563"/>
                    <a:pt x="253111" y="2032815"/>
                  </a:cubicBezTo>
                  <a:cubicBezTo>
                    <a:pt x="251038" y="2030584"/>
                    <a:pt x="250296" y="2027424"/>
                    <a:pt x="251165" y="2024504"/>
                  </a:cubicBezTo>
                  <a:cubicBezTo>
                    <a:pt x="252827" y="2020746"/>
                    <a:pt x="256151" y="2017976"/>
                    <a:pt x="260149" y="2017017"/>
                  </a:cubicBezTo>
                  <a:cubicBezTo>
                    <a:pt x="261953" y="2016471"/>
                    <a:pt x="263600" y="2015497"/>
                    <a:pt x="264941" y="2014172"/>
                  </a:cubicBezTo>
                  <a:cubicBezTo>
                    <a:pt x="266064" y="2012600"/>
                    <a:pt x="264941" y="2009605"/>
                    <a:pt x="262994" y="2007883"/>
                  </a:cubicBezTo>
                  <a:cubicBezTo>
                    <a:pt x="261167" y="2006371"/>
                    <a:pt x="259191" y="2005068"/>
                    <a:pt x="257079" y="2003990"/>
                  </a:cubicBezTo>
                  <a:cubicBezTo>
                    <a:pt x="255582" y="2003204"/>
                    <a:pt x="254130" y="2002328"/>
                    <a:pt x="252737" y="2001370"/>
                  </a:cubicBezTo>
                  <a:cubicBezTo>
                    <a:pt x="243348" y="1995006"/>
                    <a:pt x="238108" y="1984075"/>
                    <a:pt x="239036" y="1972770"/>
                  </a:cubicBezTo>
                  <a:lnTo>
                    <a:pt x="239036" y="1971197"/>
                  </a:lnTo>
                  <a:cubicBezTo>
                    <a:pt x="239493" y="1969431"/>
                    <a:pt x="239493" y="1967574"/>
                    <a:pt x="239036" y="1965807"/>
                  </a:cubicBezTo>
                  <a:cubicBezTo>
                    <a:pt x="238759" y="1965350"/>
                    <a:pt x="238429" y="1964923"/>
                    <a:pt x="238063" y="1964534"/>
                  </a:cubicBezTo>
                  <a:cubicBezTo>
                    <a:pt x="235794" y="1962408"/>
                    <a:pt x="235083" y="1959099"/>
                    <a:pt x="236266" y="1956224"/>
                  </a:cubicBezTo>
                  <a:cubicBezTo>
                    <a:pt x="237584" y="1952817"/>
                    <a:pt x="239687" y="1949763"/>
                    <a:pt x="242405" y="1947314"/>
                  </a:cubicBezTo>
                  <a:lnTo>
                    <a:pt x="243603" y="1946042"/>
                  </a:lnTo>
                  <a:cubicBezTo>
                    <a:pt x="245999" y="1943421"/>
                    <a:pt x="247122" y="1941250"/>
                    <a:pt x="246897" y="1939528"/>
                  </a:cubicBezTo>
                  <a:cubicBezTo>
                    <a:pt x="246680" y="1938442"/>
                    <a:pt x="245991" y="1937514"/>
                    <a:pt x="245025" y="1936982"/>
                  </a:cubicBezTo>
                  <a:lnTo>
                    <a:pt x="243977" y="1936982"/>
                  </a:lnTo>
                  <a:cubicBezTo>
                    <a:pt x="243064" y="1936653"/>
                    <a:pt x="242180" y="1936226"/>
                    <a:pt x="241357" y="1935710"/>
                  </a:cubicBezTo>
                  <a:cubicBezTo>
                    <a:pt x="237411" y="1932400"/>
                    <a:pt x="235577" y="1927212"/>
                    <a:pt x="236565" y="1922158"/>
                  </a:cubicBezTo>
                  <a:cubicBezTo>
                    <a:pt x="236648" y="1918804"/>
                    <a:pt x="237389" y="1915495"/>
                    <a:pt x="238737" y="1912426"/>
                  </a:cubicBezTo>
                  <a:cubicBezTo>
                    <a:pt x="240601" y="1908322"/>
                    <a:pt x="244711" y="1905710"/>
                    <a:pt x="249218" y="1905762"/>
                  </a:cubicBezTo>
                  <a:cubicBezTo>
                    <a:pt x="251914" y="1905972"/>
                    <a:pt x="254497" y="1906900"/>
                    <a:pt x="256705" y="1908457"/>
                  </a:cubicBezTo>
                  <a:cubicBezTo>
                    <a:pt x="257753" y="1909333"/>
                    <a:pt x="259026" y="1909902"/>
                    <a:pt x="260374" y="1910105"/>
                  </a:cubicBezTo>
                  <a:cubicBezTo>
                    <a:pt x="262320" y="1910105"/>
                    <a:pt x="263593" y="1905987"/>
                    <a:pt x="263892" y="1902019"/>
                  </a:cubicBezTo>
                  <a:lnTo>
                    <a:pt x="265016" y="1883376"/>
                  </a:lnTo>
                  <a:cubicBezTo>
                    <a:pt x="265210" y="1882440"/>
                    <a:pt x="265210" y="1881467"/>
                    <a:pt x="265016" y="1880531"/>
                  </a:cubicBezTo>
                  <a:cubicBezTo>
                    <a:pt x="264394" y="1879618"/>
                    <a:pt x="263638" y="1878809"/>
                    <a:pt x="262769" y="1878135"/>
                  </a:cubicBezTo>
                  <a:cubicBezTo>
                    <a:pt x="260246" y="1876398"/>
                    <a:pt x="258562" y="1873681"/>
                    <a:pt x="258128" y="1870648"/>
                  </a:cubicBezTo>
                  <a:cubicBezTo>
                    <a:pt x="258068" y="1867909"/>
                    <a:pt x="259026" y="1865235"/>
                    <a:pt x="260823" y="1863162"/>
                  </a:cubicBezTo>
                  <a:cubicBezTo>
                    <a:pt x="261369" y="1862488"/>
                    <a:pt x="261796" y="1861732"/>
                    <a:pt x="262096" y="1860916"/>
                  </a:cubicBezTo>
                  <a:lnTo>
                    <a:pt x="261048" y="1859717"/>
                  </a:lnTo>
                  <a:cubicBezTo>
                    <a:pt x="260389" y="1859014"/>
                    <a:pt x="259790" y="1858265"/>
                    <a:pt x="259251" y="1857471"/>
                  </a:cubicBezTo>
                  <a:cubicBezTo>
                    <a:pt x="257738" y="1854709"/>
                    <a:pt x="257117" y="1851542"/>
                    <a:pt x="257454" y="1848413"/>
                  </a:cubicBezTo>
                  <a:cubicBezTo>
                    <a:pt x="257903" y="1833064"/>
                    <a:pt x="257454" y="1817567"/>
                    <a:pt x="257005" y="1802293"/>
                  </a:cubicBezTo>
                  <a:cubicBezTo>
                    <a:pt x="257057" y="1800961"/>
                    <a:pt x="256832" y="1799635"/>
                    <a:pt x="256331" y="1798400"/>
                  </a:cubicBezTo>
                  <a:cubicBezTo>
                    <a:pt x="255792" y="1797719"/>
                    <a:pt x="255193" y="1797090"/>
                    <a:pt x="254534" y="1796528"/>
                  </a:cubicBezTo>
                  <a:cubicBezTo>
                    <a:pt x="252295" y="1794881"/>
                    <a:pt x="250775" y="1792448"/>
                    <a:pt x="250266" y="1789715"/>
                  </a:cubicBezTo>
                  <a:cubicBezTo>
                    <a:pt x="250124" y="1788143"/>
                    <a:pt x="250326" y="1786556"/>
                    <a:pt x="250865" y="1785073"/>
                  </a:cubicBezTo>
                  <a:lnTo>
                    <a:pt x="254684" y="1772870"/>
                  </a:lnTo>
                  <a:cubicBezTo>
                    <a:pt x="256054" y="1765135"/>
                    <a:pt x="260658" y="1758353"/>
                    <a:pt x="267337" y="1754227"/>
                  </a:cubicBezTo>
                  <a:lnTo>
                    <a:pt x="268609" y="1753628"/>
                  </a:lnTo>
                  <a:cubicBezTo>
                    <a:pt x="269193" y="1753471"/>
                    <a:pt x="269747" y="1753216"/>
                    <a:pt x="270256" y="1752880"/>
                  </a:cubicBezTo>
                  <a:cubicBezTo>
                    <a:pt x="270608" y="1752580"/>
                    <a:pt x="270795" y="1752139"/>
                    <a:pt x="270780" y="1751682"/>
                  </a:cubicBezTo>
                  <a:cubicBezTo>
                    <a:pt x="270945" y="1751270"/>
                    <a:pt x="270945" y="1750821"/>
                    <a:pt x="270780" y="1750409"/>
                  </a:cubicBezTo>
                  <a:lnTo>
                    <a:pt x="269433" y="1749361"/>
                  </a:lnTo>
                  <a:cubicBezTo>
                    <a:pt x="268856" y="1749031"/>
                    <a:pt x="268302" y="1748657"/>
                    <a:pt x="267786" y="1748238"/>
                  </a:cubicBezTo>
                  <a:cubicBezTo>
                    <a:pt x="263511" y="1743723"/>
                    <a:pt x="261407" y="1737576"/>
                    <a:pt x="262021" y="1731392"/>
                  </a:cubicBezTo>
                  <a:cubicBezTo>
                    <a:pt x="262021" y="1729326"/>
                    <a:pt x="263630" y="1727619"/>
                    <a:pt x="265689" y="1727499"/>
                  </a:cubicBezTo>
                  <a:cubicBezTo>
                    <a:pt x="268400" y="1727312"/>
                    <a:pt x="270863" y="1725874"/>
                    <a:pt x="272353" y="1723606"/>
                  </a:cubicBezTo>
                  <a:cubicBezTo>
                    <a:pt x="273670" y="1721734"/>
                    <a:pt x="274052" y="1719361"/>
                    <a:pt x="273401" y="1717167"/>
                  </a:cubicBezTo>
                  <a:cubicBezTo>
                    <a:pt x="270196" y="1707532"/>
                    <a:pt x="269126" y="1697312"/>
                    <a:pt x="270256" y="1687219"/>
                  </a:cubicBezTo>
                  <a:cubicBezTo>
                    <a:pt x="270459" y="1685580"/>
                    <a:pt x="271649" y="1684240"/>
                    <a:pt x="273251" y="1683850"/>
                  </a:cubicBezTo>
                  <a:cubicBezTo>
                    <a:pt x="275879" y="1683423"/>
                    <a:pt x="278559" y="1684045"/>
                    <a:pt x="280738" y="1685573"/>
                  </a:cubicBezTo>
                  <a:cubicBezTo>
                    <a:pt x="279929" y="1684577"/>
                    <a:pt x="279383" y="1683394"/>
                    <a:pt x="279166" y="1682128"/>
                  </a:cubicBezTo>
                  <a:cubicBezTo>
                    <a:pt x="278949" y="1679965"/>
                    <a:pt x="279420" y="1677786"/>
                    <a:pt x="280513" y="1675914"/>
                  </a:cubicBezTo>
                  <a:cubicBezTo>
                    <a:pt x="282243" y="1672927"/>
                    <a:pt x="284197" y="1670075"/>
                    <a:pt x="286353" y="1667379"/>
                  </a:cubicBezTo>
                  <a:cubicBezTo>
                    <a:pt x="290112" y="1663478"/>
                    <a:pt x="292567" y="1658507"/>
                    <a:pt x="293391" y="1653154"/>
                  </a:cubicBezTo>
                  <a:cubicBezTo>
                    <a:pt x="293211" y="1650601"/>
                    <a:pt x="292680" y="1648078"/>
                    <a:pt x="291819" y="1645667"/>
                  </a:cubicBezTo>
                  <a:cubicBezTo>
                    <a:pt x="290164" y="1641460"/>
                    <a:pt x="289670" y="1636878"/>
                    <a:pt x="290396" y="1632415"/>
                  </a:cubicBezTo>
                  <a:cubicBezTo>
                    <a:pt x="290726" y="1630701"/>
                    <a:pt x="291504" y="1629099"/>
                    <a:pt x="292642" y="1627773"/>
                  </a:cubicBezTo>
                  <a:cubicBezTo>
                    <a:pt x="293810" y="1626553"/>
                    <a:pt x="295210" y="1625587"/>
                    <a:pt x="296760" y="1624928"/>
                  </a:cubicBezTo>
                  <a:lnTo>
                    <a:pt x="297733" y="1624404"/>
                  </a:lnTo>
                  <a:cubicBezTo>
                    <a:pt x="299912" y="1622989"/>
                    <a:pt x="301873" y="1621275"/>
                    <a:pt x="303573" y="1619313"/>
                  </a:cubicBezTo>
                  <a:cubicBezTo>
                    <a:pt x="306807" y="1615016"/>
                    <a:pt x="311584" y="1612141"/>
                    <a:pt x="316900" y="1611302"/>
                  </a:cubicBezTo>
                  <a:cubicBezTo>
                    <a:pt x="318464" y="1611115"/>
                    <a:pt x="320052" y="1611115"/>
                    <a:pt x="321617" y="1611302"/>
                  </a:cubicBezTo>
                  <a:cubicBezTo>
                    <a:pt x="323338" y="1611302"/>
                    <a:pt x="325435" y="1611677"/>
                    <a:pt x="325884" y="1611302"/>
                  </a:cubicBezTo>
                  <a:cubicBezTo>
                    <a:pt x="326183" y="1610808"/>
                    <a:pt x="326408" y="1610284"/>
                    <a:pt x="326558" y="1609730"/>
                  </a:cubicBezTo>
                  <a:lnTo>
                    <a:pt x="329029" y="1602243"/>
                  </a:lnTo>
                  <a:cubicBezTo>
                    <a:pt x="324679" y="1599465"/>
                    <a:pt x="321145" y="1595595"/>
                    <a:pt x="318771" y="1591013"/>
                  </a:cubicBezTo>
                  <a:cubicBezTo>
                    <a:pt x="315627" y="1583466"/>
                    <a:pt x="314242" y="1575298"/>
                    <a:pt x="314728" y="1567130"/>
                  </a:cubicBezTo>
                  <a:cubicBezTo>
                    <a:pt x="314489" y="1563978"/>
                    <a:pt x="315193" y="1560825"/>
                    <a:pt x="316750" y="1558070"/>
                  </a:cubicBezTo>
                  <a:cubicBezTo>
                    <a:pt x="315103" y="1555450"/>
                    <a:pt x="313381" y="1552904"/>
                    <a:pt x="311509" y="1550584"/>
                  </a:cubicBezTo>
                  <a:lnTo>
                    <a:pt x="310536" y="1549386"/>
                  </a:lnTo>
                  <a:cubicBezTo>
                    <a:pt x="307339" y="1546698"/>
                    <a:pt x="305894" y="1542460"/>
                    <a:pt x="306792" y="1538380"/>
                  </a:cubicBezTo>
                  <a:cubicBezTo>
                    <a:pt x="306995" y="1537773"/>
                    <a:pt x="307272" y="1537197"/>
                    <a:pt x="307616" y="1536658"/>
                  </a:cubicBezTo>
                  <a:cubicBezTo>
                    <a:pt x="308140" y="1535685"/>
                    <a:pt x="307616" y="1534112"/>
                    <a:pt x="306792" y="1532915"/>
                  </a:cubicBezTo>
                  <a:cubicBezTo>
                    <a:pt x="305961" y="1531365"/>
                    <a:pt x="305355" y="1529695"/>
                    <a:pt x="304996" y="1527973"/>
                  </a:cubicBezTo>
                  <a:cubicBezTo>
                    <a:pt x="304659" y="1524829"/>
                    <a:pt x="305175" y="1521647"/>
                    <a:pt x="306493" y="1518764"/>
                  </a:cubicBezTo>
                  <a:lnTo>
                    <a:pt x="307017" y="1517192"/>
                  </a:lnTo>
                  <a:cubicBezTo>
                    <a:pt x="307901" y="1514804"/>
                    <a:pt x="308155" y="1512221"/>
                    <a:pt x="307766" y="1509705"/>
                  </a:cubicBezTo>
                  <a:cubicBezTo>
                    <a:pt x="307279" y="1507953"/>
                    <a:pt x="306628" y="1506246"/>
                    <a:pt x="305819" y="1504614"/>
                  </a:cubicBezTo>
                  <a:cubicBezTo>
                    <a:pt x="303468" y="1500706"/>
                    <a:pt x="302690" y="1496049"/>
                    <a:pt x="303648" y="1491587"/>
                  </a:cubicBezTo>
                  <a:cubicBezTo>
                    <a:pt x="304591" y="1489094"/>
                    <a:pt x="306044" y="1486825"/>
                    <a:pt x="307915" y="1484923"/>
                  </a:cubicBezTo>
                  <a:lnTo>
                    <a:pt x="309263" y="1483351"/>
                  </a:lnTo>
                  <a:cubicBezTo>
                    <a:pt x="310611" y="1481704"/>
                    <a:pt x="310985" y="1480281"/>
                    <a:pt x="310686" y="1479683"/>
                  </a:cubicBezTo>
                  <a:cubicBezTo>
                    <a:pt x="310326" y="1479136"/>
                    <a:pt x="309870" y="1478650"/>
                    <a:pt x="309338" y="1478260"/>
                  </a:cubicBezTo>
                  <a:cubicBezTo>
                    <a:pt x="308132" y="1477317"/>
                    <a:pt x="307092" y="1476179"/>
                    <a:pt x="306268" y="1474891"/>
                  </a:cubicBezTo>
                  <a:cubicBezTo>
                    <a:pt x="304614" y="1471769"/>
                    <a:pt x="305003" y="1467958"/>
                    <a:pt x="307242" y="1465233"/>
                  </a:cubicBezTo>
                  <a:cubicBezTo>
                    <a:pt x="307796" y="1464604"/>
                    <a:pt x="308424" y="1464050"/>
                    <a:pt x="309113" y="1463586"/>
                  </a:cubicBezTo>
                  <a:cubicBezTo>
                    <a:pt x="308485" y="1462126"/>
                    <a:pt x="308230" y="1460531"/>
                    <a:pt x="308365" y="1458944"/>
                  </a:cubicBezTo>
                  <a:cubicBezTo>
                    <a:pt x="308522" y="1457641"/>
                    <a:pt x="308821" y="1456361"/>
                    <a:pt x="309263" y="1455126"/>
                  </a:cubicBezTo>
                  <a:cubicBezTo>
                    <a:pt x="309510" y="1454317"/>
                    <a:pt x="309705" y="1453486"/>
                    <a:pt x="309862" y="1452655"/>
                  </a:cubicBezTo>
                  <a:cubicBezTo>
                    <a:pt x="309900" y="1452004"/>
                    <a:pt x="309900" y="1451360"/>
                    <a:pt x="309862" y="1450709"/>
                  </a:cubicBezTo>
                  <a:cubicBezTo>
                    <a:pt x="309675" y="1449189"/>
                    <a:pt x="309675" y="1447661"/>
                    <a:pt x="309862" y="1446141"/>
                  </a:cubicBezTo>
                  <a:cubicBezTo>
                    <a:pt x="310431" y="1443685"/>
                    <a:pt x="312086" y="1441619"/>
                    <a:pt x="314354" y="1440526"/>
                  </a:cubicBezTo>
                  <a:cubicBezTo>
                    <a:pt x="314916" y="1440249"/>
                    <a:pt x="315530" y="1440070"/>
                    <a:pt x="316151" y="1440002"/>
                  </a:cubicBezTo>
                  <a:cubicBezTo>
                    <a:pt x="316825" y="1439014"/>
                    <a:pt x="317147" y="1437824"/>
                    <a:pt x="317049" y="1436633"/>
                  </a:cubicBezTo>
                  <a:cubicBezTo>
                    <a:pt x="316787" y="1436087"/>
                    <a:pt x="316488" y="1435562"/>
                    <a:pt x="316151" y="1435061"/>
                  </a:cubicBezTo>
                  <a:cubicBezTo>
                    <a:pt x="314728" y="1433309"/>
                    <a:pt x="313980" y="1431100"/>
                    <a:pt x="314055" y="1428846"/>
                  </a:cubicBezTo>
                  <a:cubicBezTo>
                    <a:pt x="314249" y="1426451"/>
                    <a:pt x="315702" y="1424339"/>
                    <a:pt x="317873" y="1423306"/>
                  </a:cubicBezTo>
                  <a:cubicBezTo>
                    <a:pt x="319543" y="1422393"/>
                    <a:pt x="321497" y="1422153"/>
                    <a:pt x="323338" y="1422633"/>
                  </a:cubicBezTo>
                  <a:cubicBezTo>
                    <a:pt x="323324" y="1422385"/>
                    <a:pt x="323324" y="1422131"/>
                    <a:pt x="323338" y="1421884"/>
                  </a:cubicBezTo>
                  <a:cubicBezTo>
                    <a:pt x="323338" y="1421210"/>
                    <a:pt x="323788" y="1420611"/>
                    <a:pt x="324087" y="1419638"/>
                  </a:cubicBezTo>
                  <a:lnTo>
                    <a:pt x="325060" y="1416343"/>
                  </a:lnTo>
                  <a:cubicBezTo>
                    <a:pt x="325697" y="1414472"/>
                    <a:pt x="327614" y="1413356"/>
                    <a:pt x="329553" y="1413723"/>
                  </a:cubicBezTo>
                  <a:cubicBezTo>
                    <a:pt x="332832" y="1414457"/>
                    <a:pt x="336156" y="1414936"/>
                    <a:pt x="339510" y="1415146"/>
                  </a:cubicBezTo>
                  <a:lnTo>
                    <a:pt x="340334" y="1415146"/>
                  </a:lnTo>
                  <a:cubicBezTo>
                    <a:pt x="340251" y="1414629"/>
                    <a:pt x="340251" y="1414098"/>
                    <a:pt x="340334" y="1413573"/>
                  </a:cubicBezTo>
                  <a:lnTo>
                    <a:pt x="340334" y="1412450"/>
                  </a:lnTo>
                  <a:cubicBezTo>
                    <a:pt x="340603" y="1408595"/>
                    <a:pt x="341382" y="1404791"/>
                    <a:pt x="342655" y="1401145"/>
                  </a:cubicBezTo>
                  <a:cubicBezTo>
                    <a:pt x="344384" y="1396256"/>
                    <a:pt x="348285" y="1392438"/>
                    <a:pt x="353211" y="1390813"/>
                  </a:cubicBezTo>
                  <a:lnTo>
                    <a:pt x="355083" y="1390364"/>
                  </a:lnTo>
                  <a:lnTo>
                    <a:pt x="356880" y="1389915"/>
                  </a:lnTo>
                  <a:cubicBezTo>
                    <a:pt x="358018" y="1388747"/>
                    <a:pt x="358444" y="1387062"/>
                    <a:pt x="358003" y="1385497"/>
                  </a:cubicBezTo>
                  <a:cubicBezTo>
                    <a:pt x="357920" y="1384562"/>
                    <a:pt x="357771" y="1383641"/>
                    <a:pt x="357554" y="1382727"/>
                  </a:cubicBezTo>
                  <a:cubicBezTo>
                    <a:pt x="356940" y="1380279"/>
                    <a:pt x="356767" y="1377748"/>
                    <a:pt x="357030" y="1375240"/>
                  </a:cubicBezTo>
                  <a:cubicBezTo>
                    <a:pt x="357419" y="1372230"/>
                    <a:pt x="359051" y="1369513"/>
                    <a:pt x="361522" y="1367754"/>
                  </a:cubicBezTo>
                  <a:lnTo>
                    <a:pt x="362719" y="1367080"/>
                  </a:lnTo>
                  <a:cubicBezTo>
                    <a:pt x="362488" y="1366653"/>
                    <a:pt x="362210" y="1366249"/>
                    <a:pt x="361896" y="1365882"/>
                  </a:cubicBezTo>
                  <a:lnTo>
                    <a:pt x="361147" y="1365058"/>
                  </a:lnTo>
                  <a:cubicBezTo>
                    <a:pt x="358677" y="1362917"/>
                    <a:pt x="357419" y="1359698"/>
                    <a:pt x="357778" y="1356448"/>
                  </a:cubicBezTo>
                  <a:lnTo>
                    <a:pt x="357778" y="1348138"/>
                  </a:lnTo>
                  <a:lnTo>
                    <a:pt x="356506" y="1347090"/>
                  </a:lnTo>
                  <a:cubicBezTo>
                    <a:pt x="354327" y="1344724"/>
                    <a:pt x="353339" y="1341505"/>
                    <a:pt x="353810" y="1338330"/>
                  </a:cubicBezTo>
                  <a:cubicBezTo>
                    <a:pt x="353810" y="1337656"/>
                    <a:pt x="353810" y="1337057"/>
                    <a:pt x="353810" y="1336383"/>
                  </a:cubicBezTo>
                  <a:cubicBezTo>
                    <a:pt x="354140" y="1335133"/>
                    <a:pt x="354140" y="1333815"/>
                    <a:pt x="353810" y="1332565"/>
                  </a:cubicBezTo>
                  <a:cubicBezTo>
                    <a:pt x="353204" y="1332041"/>
                    <a:pt x="352522" y="1331614"/>
                    <a:pt x="351789" y="1331292"/>
                  </a:cubicBezTo>
                  <a:cubicBezTo>
                    <a:pt x="349303" y="1330251"/>
                    <a:pt x="347334" y="1328253"/>
                    <a:pt x="346323" y="1325752"/>
                  </a:cubicBezTo>
                  <a:cubicBezTo>
                    <a:pt x="345410" y="1321499"/>
                    <a:pt x="347723" y="1317209"/>
                    <a:pt x="351789" y="1315645"/>
                  </a:cubicBezTo>
                  <a:lnTo>
                    <a:pt x="354634" y="1314447"/>
                  </a:lnTo>
                  <a:cubicBezTo>
                    <a:pt x="355704" y="1314117"/>
                    <a:pt x="356738" y="1313660"/>
                    <a:pt x="357703" y="1313099"/>
                  </a:cubicBezTo>
                  <a:cubicBezTo>
                    <a:pt x="359156" y="1311399"/>
                    <a:pt x="360084" y="1309326"/>
                    <a:pt x="360398" y="1307109"/>
                  </a:cubicBezTo>
                  <a:lnTo>
                    <a:pt x="365564" y="1287494"/>
                  </a:lnTo>
                  <a:lnTo>
                    <a:pt x="364741" y="1287045"/>
                  </a:lnTo>
                  <a:cubicBezTo>
                    <a:pt x="363483" y="1286236"/>
                    <a:pt x="362637" y="1284926"/>
                    <a:pt x="362420" y="1283451"/>
                  </a:cubicBezTo>
                  <a:cubicBezTo>
                    <a:pt x="362196" y="1281243"/>
                    <a:pt x="362967" y="1279049"/>
                    <a:pt x="364517" y="1277462"/>
                  </a:cubicBezTo>
                  <a:lnTo>
                    <a:pt x="374549" y="1265857"/>
                  </a:lnTo>
                  <a:cubicBezTo>
                    <a:pt x="377918" y="1262832"/>
                    <a:pt x="380179" y="1258782"/>
                    <a:pt x="380987" y="1254327"/>
                  </a:cubicBezTo>
                  <a:cubicBezTo>
                    <a:pt x="380920" y="1251624"/>
                    <a:pt x="381789" y="1248974"/>
                    <a:pt x="383458" y="1246840"/>
                  </a:cubicBezTo>
                  <a:cubicBezTo>
                    <a:pt x="384364" y="1243112"/>
                    <a:pt x="387007" y="1240042"/>
                    <a:pt x="390571" y="1238605"/>
                  </a:cubicBezTo>
                  <a:cubicBezTo>
                    <a:pt x="392113" y="1237916"/>
                    <a:pt x="393760" y="1237459"/>
                    <a:pt x="395437" y="1237257"/>
                  </a:cubicBezTo>
                  <a:cubicBezTo>
                    <a:pt x="394419" y="1234195"/>
                    <a:pt x="394419" y="1230886"/>
                    <a:pt x="395437" y="1227823"/>
                  </a:cubicBezTo>
                  <a:cubicBezTo>
                    <a:pt x="395595" y="1227329"/>
                    <a:pt x="395789" y="1226857"/>
                    <a:pt x="396036" y="1226401"/>
                  </a:cubicBezTo>
                  <a:cubicBezTo>
                    <a:pt x="396216" y="1226041"/>
                    <a:pt x="396366" y="1225660"/>
                    <a:pt x="396485" y="1225278"/>
                  </a:cubicBezTo>
                  <a:cubicBezTo>
                    <a:pt x="395086" y="1224072"/>
                    <a:pt x="393319" y="1223361"/>
                    <a:pt x="391469" y="1223257"/>
                  </a:cubicBezTo>
                  <a:cubicBezTo>
                    <a:pt x="389448" y="1222949"/>
                    <a:pt x="388025" y="1221100"/>
                    <a:pt x="388250" y="1219064"/>
                  </a:cubicBezTo>
                  <a:lnTo>
                    <a:pt x="390721" y="1195555"/>
                  </a:lnTo>
                  <a:cubicBezTo>
                    <a:pt x="390923" y="1190321"/>
                    <a:pt x="392300" y="1185201"/>
                    <a:pt x="394763" y="1180581"/>
                  </a:cubicBezTo>
                  <a:lnTo>
                    <a:pt x="395662" y="1179233"/>
                  </a:lnTo>
                  <a:cubicBezTo>
                    <a:pt x="396291" y="1178455"/>
                    <a:pt x="396770" y="1177564"/>
                    <a:pt x="397084" y="1176613"/>
                  </a:cubicBezTo>
                  <a:cubicBezTo>
                    <a:pt x="397084" y="1176613"/>
                    <a:pt x="397084" y="1176014"/>
                    <a:pt x="397084" y="1175565"/>
                  </a:cubicBezTo>
                  <a:cubicBezTo>
                    <a:pt x="396673" y="1174487"/>
                    <a:pt x="396448" y="1173349"/>
                    <a:pt x="396410" y="1172196"/>
                  </a:cubicBezTo>
                  <a:cubicBezTo>
                    <a:pt x="396508" y="1170683"/>
                    <a:pt x="396912" y="1169201"/>
                    <a:pt x="397609" y="1167853"/>
                  </a:cubicBezTo>
                  <a:cubicBezTo>
                    <a:pt x="397609" y="1167404"/>
                    <a:pt x="397609" y="1166880"/>
                    <a:pt x="398058" y="1166581"/>
                  </a:cubicBezTo>
                  <a:cubicBezTo>
                    <a:pt x="398087" y="1166408"/>
                    <a:pt x="398087" y="1166229"/>
                    <a:pt x="398058" y="1166056"/>
                  </a:cubicBezTo>
                  <a:cubicBezTo>
                    <a:pt x="397122" y="1167913"/>
                    <a:pt x="395632" y="1169433"/>
                    <a:pt x="393790" y="1170399"/>
                  </a:cubicBezTo>
                  <a:cubicBezTo>
                    <a:pt x="391102" y="1171776"/>
                    <a:pt x="387973" y="1172016"/>
                    <a:pt x="385106" y="1171073"/>
                  </a:cubicBezTo>
                  <a:cubicBezTo>
                    <a:pt x="380658" y="1169366"/>
                    <a:pt x="377327" y="1165592"/>
                    <a:pt x="376196" y="1160965"/>
                  </a:cubicBezTo>
                  <a:cubicBezTo>
                    <a:pt x="375395" y="1157229"/>
                    <a:pt x="375215" y="1153381"/>
                    <a:pt x="375672" y="1149585"/>
                  </a:cubicBezTo>
                  <a:cubicBezTo>
                    <a:pt x="375604" y="1145662"/>
                    <a:pt x="376757" y="1141821"/>
                    <a:pt x="378966" y="1138580"/>
                  </a:cubicBezTo>
                  <a:cubicBezTo>
                    <a:pt x="379662" y="1137756"/>
                    <a:pt x="380441" y="1137007"/>
                    <a:pt x="381287" y="1136333"/>
                  </a:cubicBezTo>
                  <a:cubicBezTo>
                    <a:pt x="381938" y="1135839"/>
                    <a:pt x="382500" y="1135233"/>
                    <a:pt x="382934" y="1134536"/>
                  </a:cubicBezTo>
                  <a:cubicBezTo>
                    <a:pt x="383077" y="1133324"/>
                    <a:pt x="382664" y="1132118"/>
                    <a:pt x="381811" y="1131242"/>
                  </a:cubicBezTo>
                  <a:cubicBezTo>
                    <a:pt x="381279" y="1130561"/>
                    <a:pt x="380703" y="1129910"/>
                    <a:pt x="380089" y="1129296"/>
                  </a:cubicBezTo>
                  <a:cubicBezTo>
                    <a:pt x="378749" y="1127956"/>
                    <a:pt x="377588" y="1126443"/>
                    <a:pt x="376645" y="1124804"/>
                  </a:cubicBezTo>
                  <a:cubicBezTo>
                    <a:pt x="374668" y="1120708"/>
                    <a:pt x="373920" y="1116134"/>
                    <a:pt x="374474" y="1111627"/>
                  </a:cubicBezTo>
                  <a:cubicBezTo>
                    <a:pt x="374474" y="1110129"/>
                    <a:pt x="374474" y="1108632"/>
                    <a:pt x="374474" y="1107135"/>
                  </a:cubicBezTo>
                  <a:cubicBezTo>
                    <a:pt x="374242" y="1102799"/>
                    <a:pt x="372670" y="1098637"/>
                    <a:pt x="369982" y="1095230"/>
                  </a:cubicBezTo>
                  <a:cubicBezTo>
                    <a:pt x="369450" y="1094497"/>
                    <a:pt x="368874" y="1093800"/>
                    <a:pt x="368260" y="1093134"/>
                  </a:cubicBezTo>
                  <a:cubicBezTo>
                    <a:pt x="365235" y="1090296"/>
                    <a:pt x="363259" y="1086523"/>
                    <a:pt x="362645" y="1082428"/>
                  </a:cubicBezTo>
                  <a:cubicBezTo>
                    <a:pt x="362645" y="1081305"/>
                    <a:pt x="362645" y="1080256"/>
                    <a:pt x="362645" y="1079358"/>
                  </a:cubicBezTo>
                  <a:cubicBezTo>
                    <a:pt x="362667" y="1077232"/>
                    <a:pt x="362390" y="1075113"/>
                    <a:pt x="361821" y="1073069"/>
                  </a:cubicBezTo>
                  <a:cubicBezTo>
                    <a:pt x="361821" y="1072545"/>
                    <a:pt x="361821" y="1072096"/>
                    <a:pt x="361222" y="1071647"/>
                  </a:cubicBezTo>
                  <a:cubicBezTo>
                    <a:pt x="359530" y="1068914"/>
                    <a:pt x="359530" y="1065470"/>
                    <a:pt x="361222" y="1062737"/>
                  </a:cubicBezTo>
                  <a:cubicBezTo>
                    <a:pt x="362256" y="1061098"/>
                    <a:pt x="364359" y="1060514"/>
                    <a:pt x="366089" y="1061390"/>
                  </a:cubicBezTo>
                  <a:cubicBezTo>
                    <a:pt x="366620" y="1061592"/>
                    <a:pt x="367204" y="1061592"/>
                    <a:pt x="367736" y="1061390"/>
                  </a:cubicBezTo>
                  <a:cubicBezTo>
                    <a:pt x="367736" y="1060791"/>
                    <a:pt x="366014" y="1059218"/>
                    <a:pt x="363019" y="1058320"/>
                  </a:cubicBezTo>
                  <a:cubicBezTo>
                    <a:pt x="360024" y="1057421"/>
                    <a:pt x="352837" y="1055325"/>
                    <a:pt x="351340" y="1049635"/>
                  </a:cubicBezTo>
                  <a:cubicBezTo>
                    <a:pt x="351048" y="1048048"/>
                    <a:pt x="351048" y="1046431"/>
                    <a:pt x="351340" y="1044844"/>
                  </a:cubicBezTo>
                  <a:cubicBezTo>
                    <a:pt x="351452" y="1044177"/>
                    <a:pt x="351452" y="1043488"/>
                    <a:pt x="351340" y="1042822"/>
                  </a:cubicBezTo>
                  <a:cubicBezTo>
                    <a:pt x="351070" y="1042021"/>
                    <a:pt x="350636" y="1041280"/>
                    <a:pt x="350067" y="1040651"/>
                  </a:cubicBezTo>
                  <a:lnTo>
                    <a:pt x="349093" y="1039078"/>
                  </a:lnTo>
                  <a:cubicBezTo>
                    <a:pt x="346091" y="1033733"/>
                    <a:pt x="345238" y="1027444"/>
                    <a:pt x="346697" y="1021484"/>
                  </a:cubicBezTo>
                  <a:cubicBezTo>
                    <a:pt x="346697" y="1019763"/>
                    <a:pt x="347371" y="1018115"/>
                    <a:pt x="347746" y="1016468"/>
                  </a:cubicBezTo>
                  <a:cubicBezTo>
                    <a:pt x="348577" y="1013339"/>
                    <a:pt x="349049" y="1010119"/>
                    <a:pt x="349168" y="1006885"/>
                  </a:cubicBezTo>
                  <a:lnTo>
                    <a:pt x="349168" y="1006061"/>
                  </a:lnTo>
                  <a:cubicBezTo>
                    <a:pt x="349004" y="1003441"/>
                    <a:pt x="349632" y="1000836"/>
                    <a:pt x="350965" y="998575"/>
                  </a:cubicBezTo>
                  <a:cubicBezTo>
                    <a:pt x="352021" y="997249"/>
                    <a:pt x="353316" y="996134"/>
                    <a:pt x="354783" y="995280"/>
                  </a:cubicBezTo>
                  <a:lnTo>
                    <a:pt x="364966" y="988767"/>
                  </a:lnTo>
                  <a:cubicBezTo>
                    <a:pt x="363805" y="977709"/>
                    <a:pt x="364906" y="966523"/>
                    <a:pt x="368185" y="955899"/>
                  </a:cubicBezTo>
                  <a:cubicBezTo>
                    <a:pt x="368185" y="954626"/>
                    <a:pt x="368859" y="953204"/>
                    <a:pt x="369158" y="951706"/>
                  </a:cubicBezTo>
                  <a:cubicBezTo>
                    <a:pt x="371180" y="942947"/>
                    <a:pt x="374249" y="929695"/>
                    <a:pt x="386228" y="929246"/>
                  </a:cubicBezTo>
                  <a:cubicBezTo>
                    <a:pt x="387202" y="929246"/>
                    <a:pt x="388175" y="929246"/>
                    <a:pt x="389148" y="929246"/>
                  </a:cubicBezTo>
                  <a:cubicBezTo>
                    <a:pt x="390189" y="929403"/>
                    <a:pt x="391252" y="929403"/>
                    <a:pt x="392293" y="929246"/>
                  </a:cubicBezTo>
                  <a:cubicBezTo>
                    <a:pt x="393678" y="928872"/>
                    <a:pt x="394763" y="927786"/>
                    <a:pt x="395138" y="926401"/>
                  </a:cubicBezTo>
                  <a:cubicBezTo>
                    <a:pt x="395632" y="925180"/>
                    <a:pt x="395460" y="923795"/>
                    <a:pt x="394689" y="922732"/>
                  </a:cubicBezTo>
                  <a:cubicBezTo>
                    <a:pt x="394254" y="922246"/>
                    <a:pt x="393775" y="921796"/>
                    <a:pt x="393266" y="921385"/>
                  </a:cubicBezTo>
                  <a:cubicBezTo>
                    <a:pt x="392420" y="920711"/>
                    <a:pt x="391641" y="919962"/>
                    <a:pt x="390945" y="919139"/>
                  </a:cubicBezTo>
                  <a:cubicBezTo>
                    <a:pt x="387681" y="913763"/>
                    <a:pt x="387261" y="907137"/>
                    <a:pt x="389822" y="901394"/>
                  </a:cubicBezTo>
                  <a:lnTo>
                    <a:pt x="390197" y="900047"/>
                  </a:lnTo>
                  <a:cubicBezTo>
                    <a:pt x="392338" y="891781"/>
                    <a:pt x="392076" y="883081"/>
                    <a:pt x="389448" y="874966"/>
                  </a:cubicBezTo>
                  <a:cubicBezTo>
                    <a:pt x="388849" y="873318"/>
                    <a:pt x="388250" y="871672"/>
                    <a:pt x="387576" y="870099"/>
                  </a:cubicBezTo>
                  <a:cubicBezTo>
                    <a:pt x="386056" y="866528"/>
                    <a:pt x="384903" y="862822"/>
                    <a:pt x="384132" y="859019"/>
                  </a:cubicBezTo>
                  <a:cubicBezTo>
                    <a:pt x="382664" y="852071"/>
                    <a:pt x="385420" y="844914"/>
                    <a:pt x="391170" y="840751"/>
                  </a:cubicBezTo>
                  <a:cubicBezTo>
                    <a:pt x="392151" y="840151"/>
                    <a:pt x="393176" y="839627"/>
                    <a:pt x="394239" y="839178"/>
                  </a:cubicBezTo>
                  <a:cubicBezTo>
                    <a:pt x="395295" y="838804"/>
                    <a:pt x="396268" y="838220"/>
                    <a:pt x="397084" y="837456"/>
                  </a:cubicBezTo>
                  <a:cubicBezTo>
                    <a:pt x="397578" y="836573"/>
                    <a:pt x="397908" y="835607"/>
                    <a:pt x="398058" y="834611"/>
                  </a:cubicBezTo>
                  <a:lnTo>
                    <a:pt x="407491" y="788866"/>
                  </a:lnTo>
                  <a:cubicBezTo>
                    <a:pt x="407881" y="786493"/>
                    <a:pt x="408801" y="784240"/>
                    <a:pt x="410186" y="782278"/>
                  </a:cubicBezTo>
                  <a:cubicBezTo>
                    <a:pt x="411811" y="780436"/>
                    <a:pt x="413870" y="779021"/>
                    <a:pt x="416176" y="778160"/>
                  </a:cubicBezTo>
                  <a:cubicBezTo>
                    <a:pt x="417673" y="777486"/>
                    <a:pt x="419021" y="776888"/>
                    <a:pt x="419395" y="776139"/>
                  </a:cubicBezTo>
                  <a:cubicBezTo>
                    <a:pt x="419650" y="775674"/>
                    <a:pt x="419830" y="775165"/>
                    <a:pt x="419919" y="774641"/>
                  </a:cubicBezTo>
                  <a:cubicBezTo>
                    <a:pt x="420316" y="772537"/>
                    <a:pt x="421424" y="770629"/>
                    <a:pt x="423064" y="769251"/>
                  </a:cubicBezTo>
                  <a:cubicBezTo>
                    <a:pt x="424494" y="768255"/>
                    <a:pt x="426186" y="767678"/>
                    <a:pt x="427930" y="767603"/>
                  </a:cubicBezTo>
                  <a:cubicBezTo>
                    <a:pt x="428357" y="767649"/>
                    <a:pt x="428777" y="767649"/>
                    <a:pt x="429203" y="767603"/>
                  </a:cubicBezTo>
                  <a:cubicBezTo>
                    <a:pt x="430476" y="767154"/>
                    <a:pt x="430925" y="765357"/>
                    <a:pt x="431524" y="761090"/>
                  </a:cubicBezTo>
                  <a:cubicBezTo>
                    <a:pt x="431404" y="756119"/>
                    <a:pt x="433620" y="751379"/>
                    <a:pt x="437514" y="748288"/>
                  </a:cubicBezTo>
                  <a:lnTo>
                    <a:pt x="439011" y="747464"/>
                  </a:lnTo>
                  <a:lnTo>
                    <a:pt x="439910" y="747014"/>
                  </a:lnTo>
                  <a:cubicBezTo>
                    <a:pt x="440359" y="747014"/>
                    <a:pt x="440583" y="745068"/>
                    <a:pt x="440733" y="744244"/>
                  </a:cubicBezTo>
                  <a:cubicBezTo>
                    <a:pt x="440808" y="733793"/>
                    <a:pt x="445165" y="723835"/>
                    <a:pt x="452787" y="716693"/>
                  </a:cubicBezTo>
                  <a:lnTo>
                    <a:pt x="454359" y="715495"/>
                  </a:lnTo>
                  <a:cubicBezTo>
                    <a:pt x="455430" y="714731"/>
                    <a:pt x="456388" y="713825"/>
                    <a:pt x="457204" y="712800"/>
                  </a:cubicBezTo>
                  <a:cubicBezTo>
                    <a:pt x="457339" y="712358"/>
                    <a:pt x="457339" y="711894"/>
                    <a:pt x="457204" y="711452"/>
                  </a:cubicBezTo>
                  <a:cubicBezTo>
                    <a:pt x="456208" y="710756"/>
                    <a:pt x="455639" y="709595"/>
                    <a:pt x="455707" y="708382"/>
                  </a:cubicBezTo>
                  <a:cubicBezTo>
                    <a:pt x="455774" y="707147"/>
                    <a:pt x="456448" y="706031"/>
                    <a:pt x="457504" y="705387"/>
                  </a:cubicBezTo>
                  <a:lnTo>
                    <a:pt x="464991" y="700521"/>
                  </a:lnTo>
                  <a:cubicBezTo>
                    <a:pt x="463298" y="698649"/>
                    <a:pt x="462340" y="696231"/>
                    <a:pt x="462295" y="693708"/>
                  </a:cubicBezTo>
                  <a:cubicBezTo>
                    <a:pt x="462797" y="688632"/>
                    <a:pt x="465544" y="684043"/>
                    <a:pt x="469782" y="681205"/>
                  </a:cubicBezTo>
                  <a:cubicBezTo>
                    <a:pt x="472852" y="677536"/>
                    <a:pt x="477269" y="680606"/>
                    <a:pt x="479515" y="681953"/>
                  </a:cubicBezTo>
                  <a:cubicBezTo>
                    <a:pt x="480129" y="682440"/>
                    <a:pt x="480810" y="682844"/>
                    <a:pt x="481537" y="683151"/>
                  </a:cubicBezTo>
                  <a:cubicBezTo>
                    <a:pt x="482660" y="683601"/>
                    <a:pt x="484981" y="681879"/>
                    <a:pt x="486628" y="680681"/>
                  </a:cubicBezTo>
                  <a:lnTo>
                    <a:pt x="487376" y="680156"/>
                  </a:lnTo>
                  <a:cubicBezTo>
                    <a:pt x="491808" y="677065"/>
                    <a:pt x="496967" y="675185"/>
                    <a:pt x="502350" y="674691"/>
                  </a:cubicBezTo>
                  <a:lnTo>
                    <a:pt x="503174" y="671996"/>
                  </a:lnTo>
                  <a:lnTo>
                    <a:pt x="482585" y="637556"/>
                  </a:lnTo>
                  <a:cubicBezTo>
                    <a:pt x="482195" y="636950"/>
                    <a:pt x="481986" y="636254"/>
                    <a:pt x="481986" y="635535"/>
                  </a:cubicBezTo>
                  <a:lnTo>
                    <a:pt x="481986" y="621759"/>
                  </a:lnTo>
                  <a:cubicBezTo>
                    <a:pt x="481971" y="620366"/>
                    <a:pt x="482719" y="619071"/>
                    <a:pt x="483932" y="618390"/>
                  </a:cubicBezTo>
                  <a:lnTo>
                    <a:pt x="494564" y="612325"/>
                  </a:lnTo>
                  <a:lnTo>
                    <a:pt x="482135" y="558494"/>
                  </a:lnTo>
                  <a:cubicBezTo>
                    <a:pt x="481949" y="557835"/>
                    <a:pt x="481949" y="557132"/>
                    <a:pt x="482135" y="556473"/>
                  </a:cubicBezTo>
                  <a:lnTo>
                    <a:pt x="490221" y="534761"/>
                  </a:lnTo>
                  <a:cubicBezTo>
                    <a:pt x="490715" y="533151"/>
                    <a:pt x="492206" y="532058"/>
                    <a:pt x="493890" y="532066"/>
                  </a:cubicBezTo>
                  <a:lnTo>
                    <a:pt x="497708" y="532066"/>
                  </a:lnTo>
                  <a:cubicBezTo>
                    <a:pt x="497184" y="530568"/>
                    <a:pt x="496585" y="528847"/>
                    <a:pt x="495912" y="527049"/>
                  </a:cubicBezTo>
                  <a:cubicBezTo>
                    <a:pt x="493912" y="523389"/>
                    <a:pt x="490858" y="520416"/>
                    <a:pt x="487152" y="518515"/>
                  </a:cubicBezTo>
                  <a:cubicBezTo>
                    <a:pt x="485916" y="518447"/>
                    <a:pt x="484779" y="517811"/>
                    <a:pt x="484082" y="516792"/>
                  </a:cubicBezTo>
                  <a:cubicBezTo>
                    <a:pt x="482435" y="514397"/>
                    <a:pt x="483483" y="511552"/>
                    <a:pt x="485430" y="506311"/>
                  </a:cubicBezTo>
                  <a:cubicBezTo>
                    <a:pt x="486216" y="504402"/>
                    <a:pt x="486815" y="502418"/>
                    <a:pt x="487226" y="500396"/>
                  </a:cubicBezTo>
                  <a:cubicBezTo>
                    <a:pt x="487226" y="496652"/>
                    <a:pt x="491045" y="493808"/>
                    <a:pt x="496286" y="489840"/>
                  </a:cubicBezTo>
                  <a:cubicBezTo>
                    <a:pt x="499408" y="487646"/>
                    <a:pt x="502290" y="485138"/>
                    <a:pt x="504896" y="482353"/>
                  </a:cubicBezTo>
                  <a:cubicBezTo>
                    <a:pt x="509837" y="476138"/>
                    <a:pt x="553112" y="459892"/>
                    <a:pt x="569133" y="454502"/>
                  </a:cubicBezTo>
                  <a:lnTo>
                    <a:pt x="589648" y="383001"/>
                  </a:lnTo>
                  <a:lnTo>
                    <a:pt x="580064" y="373718"/>
                  </a:lnTo>
                  <a:cubicBezTo>
                    <a:pt x="574748" y="374990"/>
                    <a:pt x="565090" y="376488"/>
                    <a:pt x="564192" y="376638"/>
                  </a:cubicBezTo>
                  <a:lnTo>
                    <a:pt x="563069" y="376638"/>
                  </a:lnTo>
                  <a:lnTo>
                    <a:pt x="536415" y="372520"/>
                  </a:lnTo>
                  <a:cubicBezTo>
                    <a:pt x="535090" y="372333"/>
                    <a:pt x="533975" y="371449"/>
                    <a:pt x="533496" y="370199"/>
                  </a:cubicBezTo>
                  <a:lnTo>
                    <a:pt x="527656" y="356573"/>
                  </a:lnTo>
                  <a:cubicBezTo>
                    <a:pt x="527072" y="355120"/>
                    <a:pt x="527424" y="353458"/>
                    <a:pt x="528554" y="352380"/>
                  </a:cubicBezTo>
                  <a:lnTo>
                    <a:pt x="531998" y="348936"/>
                  </a:lnTo>
                  <a:lnTo>
                    <a:pt x="525784" y="337931"/>
                  </a:lnTo>
                  <a:cubicBezTo>
                    <a:pt x="525440" y="337369"/>
                    <a:pt x="525253" y="336717"/>
                    <a:pt x="525260" y="336059"/>
                  </a:cubicBezTo>
                  <a:lnTo>
                    <a:pt x="525260" y="316593"/>
                  </a:lnTo>
                  <a:cubicBezTo>
                    <a:pt x="522662" y="314347"/>
                    <a:pt x="520304" y="311838"/>
                    <a:pt x="518222" y="309106"/>
                  </a:cubicBezTo>
                  <a:cubicBezTo>
                    <a:pt x="516201" y="305003"/>
                    <a:pt x="515849" y="300279"/>
                    <a:pt x="517249" y="295929"/>
                  </a:cubicBezTo>
                  <a:cubicBezTo>
                    <a:pt x="517249" y="295255"/>
                    <a:pt x="517249" y="294282"/>
                    <a:pt x="517249" y="293758"/>
                  </a:cubicBezTo>
                  <a:cubicBezTo>
                    <a:pt x="515804" y="292193"/>
                    <a:pt x="514202" y="290786"/>
                    <a:pt x="512457" y="289565"/>
                  </a:cubicBezTo>
                  <a:cubicBezTo>
                    <a:pt x="511469" y="288786"/>
                    <a:pt x="510893" y="287603"/>
                    <a:pt x="510885" y="286346"/>
                  </a:cubicBezTo>
                  <a:cubicBezTo>
                    <a:pt x="511260" y="274966"/>
                    <a:pt x="511335" y="261938"/>
                    <a:pt x="510885" y="259992"/>
                  </a:cubicBezTo>
                  <a:cubicBezTo>
                    <a:pt x="505248" y="251816"/>
                    <a:pt x="499146" y="243970"/>
                    <a:pt x="492617" y="236483"/>
                  </a:cubicBezTo>
                  <a:lnTo>
                    <a:pt x="488799" y="236483"/>
                  </a:lnTo>
                  <a:cubicBezTo>
                    <a:pt x="486605" y="236446"/>
                    <a:pt x="484861" y="234641"/>
                    <a:pt x="484898" y="232447"/>
                  </a:cubicBezTo>
                  <a:cubicBezTo>
                    <a:pt x="484898" y="232395"/>
                    <a:pt x="484906" y="232343"/>
                    <a:pt x="484906" y="232290"/>
                  </a:cubicBezTo>
                  <a:cubicBezTo>
                    <a:pt x="485220" y="229805"/>
                    <a:pt x="485220" y="227289"/>
                    <a:pt x="484906" y="224803"/>
                  </a:cubicBezTo>
                  <a:cubicBezTo>
                    <a:pt x="484135" y="224017"/>
                    <a:pt x="483655" y="222984"/>
                    <a:pt x="483558" y="221884"/>
                  </a:cubicBezTo>
                  <a:cubicBezTo>
                    <a:pt x="483558" y="220461"/>
                    <a:pt x="483558" y="218439"/>
                    <a:pt x="491045" y="212300"/>
                  </a:cubicBezTo>
                  <a:lnTo>
                    <a:pt x="473601" y="203541"/>
                  </a:lnTo>
                  <a:cubicBezTo>
                    <a:pt x="472717" y="203084"/>
                    <a:pt x="472051" y="202305"/>
                    <a:pt x="471729" y="201369"/>
                  </a:cubicBezTo>
                  <a:lnTo>
                    <a:pt x="468884" y="193134"/>
                  </a:lnTo>
                  <a:cubicBezTo>
                    <a:pt x="468225" y="191090"/>
                    <a:pt x="469340" y="188896"/>
                    <a:pt x="471392" y="188230"/>
                  </a:cubicBezTo>
                  <a:cubicBezTo>
                    <a:pt x="471766" y="188110"/>
                    <a:pt x="472155" y="188043"/>
                    <a:pt x="472552" y="188043"/>
                  </a:cubicBezTo>
                  <a:lnTo>
                    <a:pt x="475173" y="188043"/>
                  </a:lnTo>
                  <a:lnTo>
                    <a:pt x="469707" y="175016"/>
                  </a:lnTo>
                  <a:cubicBezTo>
                    <a:pt x="469258" y="174065"/>
                    <a:pt x="469258" y="172972"/>
                    <a:pt x="469707" y="172021"/>
                  </a:cubicBezTo>
                  <a:cubicBezTo>
                    <a:pt x="470074" y="171055"/>
                    <a:pt x="470838" y="170291"/>
                    <a:pt x="471803" y="169925"/>
                  </a:cubicBezTo>
                  <a:lnTo>
                    <a:pt x="483633" y="165058"/>
                  </a:lnTo>
                  <a:lnTo>
                    <a:pt x="485280" y="161165"/>
                  </a:lnTo>
                  <a:lnTo>
                    <a:pt x="473750" y="152779"/>
                  </a:lnTo>
                  <a:cubicBezTo>
                    <a:pt x="472837" y="152106"/>
                    <a:pt x="472260" y="151065"/>
                    <a:pt x="472178" y="149934"/>
                  </a:cubicBezTo>
                  <a:cubicBezTo>
                    <a:pt x="472073" y="148819"/>
                    <a:pt x="472485" y="147711"/>
                    <a:pt x="473301" y="146940"/>
                  </a:cubicBezTo>
                  <a:lnTo>
                    <a:pt x="492617" y="127548"/>
                  </a:lnTo>
                  <a:cubicBezTo>
                    <a:pt x="488559" y="124554"/>
                    <a:pt x="484157" y="122038"/>
                    <a:pt x="479515" y="120062"/>
                  </a:cubicBezTo>
                  <a:cubicBezTo>
                    <a:pt x="468060" y="115495"/>
                    <a:pt x="457055" y="95430"/>
                    <a:pt x="455856" y="93184"/>
                  </a:cubicBezTo>
                  <a:cubicBezTo>
                    <a:pt x="455033" y="91934"/>
                    <a:pt x="455033" y="90316"/>
                    <a:pt x="455856" y="89066"/>
                  </a:cubicBezTo>
                  <a:lnTo>
                    <a:pt x="458776" y="85248"/>
                  </a:lnTo>
                  <a:cubicBezTo>
                    <a:pt x="454606" y="74257"/>
                    <a:pt x="451724" y="62832"/>
                    <a:pt x="450167" y="51182"/>
                  </a:cubicBezTo>
                  <a:cubicBezTo>
                    <a:pt x="449852" y="46570"/>
                    <a:pt x="447194" y="42445"/>
                    <a:pt x="443129" y="40251"/>
                  </a:cubicBezTo>
                  <a:cubicBezTo>
                    <a:pt x="442006" y="39645"/>
                    <a:pt x="441250" y="38529"/>
                    <a:pt x="441107" y="37256"/>
                  </a:cubicBezTo>
                  <a:cubicBezTo>
                    <a:pt x="440943" y="35976"/>
                    <a:pt x="441452" y="34703"/>
                    <a:pt x="442455" y="33887"/>
                  </a:cubicBezTo>
                  <a:lnTo>
                    <a:pt x="446648" y="30444"/>
                  </a:lnTo>
                  <a:lnTo>
                    <a:pt x="432946" y="24678"/>
                  </a:lnTo>
                  <a:cubicBezTo>
                    <a:pt x="431539" y="24079"/>
                    <a:pt x="430626" y="22694"/>
                    <a:pt x="430626" y="21160"/>
                  </a:cubicBezTo>
                  <a:lnTo>
                    <a:pt x="430626" y="8956"/>
                  </a:lnTo>
                  <a:lnTo>
                    <a:pt x="423139" y="-103"/>
                  </a:lnTo>
                  <a:cubicBezTo>
                    <a:pt x="420294" y="3640"/>
                    <a:pt x="416700" y="7384"/>
                    <a:pt x="413256" y="7908"/>
                  </a:cubicBezTo>
                  <a:cubicBezTo>
                    <a:pt x="411706" y="8005"/>
                    <a:pt x="410157" y="7803"/>
                    <a:pt x="408689" y="7309"/>
                  </a:cubicBezTo>
                  <a:cubicBezTo>
                    <a:pt x="409363" y="28647"/>
                    <a:pt x="408689" y="29770"/>
                    <a:pt x="407266" y="30743"/>
                  </a:cubicBezTo>
                  <a:lnTo>
                    <a:pt x="405095" y="33364"/>
                  </a:lnTo>
                  <a:cubicBezTo>
                    <a:pt x="401607" y="38282"/>
                    <a:pt x="397593" y="42797"/>
                    <a:pt x="393117" y="46840"/>
                  </a:cubicBezTo>
                  <a:cubicBezTo>
                    <a:pt x="381714" y="50890"/>
                    <a:pt x="370027" y="54095"/>
                    <a:pt x="358152" y="56423"/>
                  </a:cubicBezTo>
                  <a:cubicBezTo>
                    <a:pt x="367691" y="75732"/>
                    <a:pt x="371382" y="97406"/>
                    <a:pt x="368784" y="118789"/>
                  </a:cubicBezTo>
                  <a:cubicBezTo>
                    <a:pt x="366089" y="148736"/>
                    <a:pt x="357104" y="178235"/>
                    <a:pt x="359800" y="208108"/>
                  </a:cubicBezTo>
                  <a:cubicBezTo>
                    <a:pt x="361971" y="232290"/>
                    <a:pt x="371779" y="255350"/>
                    <a:pt x="373875" y="279532"/>
                  </a:cubicBezTo>
                  <a:cubicBezTo>
                    <a:pt x="378891" y="338455"/>
                    <a:pt x="338088" y="393483"/>
                    <a:pt x="339360" y="452555"/>
                  </a:cubicBezTo>
                  <a:cubicBezTo>
                    <a:pt x="340109" y="489091"/>
                    <a:pt x="356730" y="527424"/>
                    <a:pt x="342131" y="560740"/>
                  </a:cubicBezTo>
                  <a:cubicBezTo>
                    <a:pt x="338776" y="566887"/>
                    <a:pt x="336111" y="573393"/>
                    <a:pt x="334194" y="580132"/>
                  </a:cubicBezTo>
                  <a:cubicBezTo>
                    <a:pt x="333393" y="586743"/>
                    <a:pt x="333648" y="593436"/>
                    <a:pt x="334943" y="599972"/>
                  </a:cubicBezTo>
                  <a:cubicBezTo>
                    <a:pt x="338986" y="634861"/>
                    <a:pt x="330451" y="669825"/>
                    <a:pt x="322066" y="703965"/>
                  </a:cubicBezTo>
                  <a:cubicBezTo>
                    <a:pt x="318869" y="716895"/>
                    <a:pt x="315679" y="729795"/>
                    <a:pt x="312483" y="742672"/>
                  </a:cubicBezTo>
                  <a:cubicBezTo>
                    <a:pt x="306119" y="768352"/>
                    <a:pt x="299530" y="794631"/>
                    <a:pt x="284931" y="816867"/>
                  </a:cubicBezTo>
                  <a:cubicBezTo>
                    <a:pt x="281592" y="820888"/>
                    <a:pt x="279435" y="825762"/>
                    <a:pt x="278717" y="830943"/>
                  </a:cubicBezTo>
                  <a:cubicBezTo>
                    <a:pt x="279285" y="836378"/>
                    <a:pt x="281329" y="841559"/>
                    <a:pt x="284631" y="845917"/>
                  </a:cubicBezTo>
                  <a:cubicBezTo>
                    <a:pt x="298183" y="869351"/>
                    <a:pt x="307092" y="904763"/>
                    <a:pt x="284631" y="920261"/>
                  </a:cubicBezTo>
                  <a:cubicBezTo>
                    <a:pt x="271372" y="930496"/>
                    <a:pt x="264559" y="947005"/>
                    <a:pt x="266737" y="963611"/>
                  </a:cubicBezTo>
                  <a:cubicBezTo>
                    <a:pt x="269163" y="979775"/>
                    <a:pt x="275317" y="995153"/>
                    <a:pt x="284706" y="1008532"/>
                  </a:cubicBezTo>
                  <a:cubicBezTo>
                    <a:pt x="289363" y="1014439"/>
                    <a:pt x="292223" y="1021559"/>
                    <a:pt x="292942" y="1029046"/>
                  </a:cubicBezTo>
                  <a:cubicBezTo>
                    <a:pt x="291834" y="1035784"/>
                    <a:pt x="289924" y="1042373"/>
                    <a:pt x="287252" y="1048662"/>
                  </a:cubicBezTo>
                  <a:cubicBezTo>
                    <a:pt x="282760" y="1065507"/>
                    <a:pt x="292417" y="1083626"/>
                    <a:pt x="287926" y="1100471"/>
                  </a:cubicBezTo>
                  <a:cubicBezTo>
                    <a:pt x="284713" y="1108722"/>
                    <a:pt x="280805" y="1116688"/>
                    <a:pt x="276246" y="1124279"/>
                  </a:cubicBezTo>
                  <a:cubicBezTo>
                    <a:pt x="272285" y="1134229"/>
                    <a:pt x="269762" y="1144689"/>
                    <a:pt x="268759" y="1155350"/>
                  </a:cubicBezTo>
                  <a:cubicBezTo>
                    <a:pt x="264514" y="1185298"/>
                    <a:pt x="260201" y="1215245"/>
                    <a:pt x="255807" y="1245193"/>
                  </a:cubicBezTo>
                  <a:cubicBezTo>
                    <a:pt x="252288" y="1269076"/>
                    <a:pt x="248320" y="1294382"/>
                    <a:pt x="232223" y="1312575"/>
                  </a:cubicBezTo>
                  <a:cubicBezTo>
                    <a:pt x="221142" y="1325228"/>
                    <a:pt x="203548" y="1339079"/>
                    <a:pt x="210361" y="1354352"/>
                  </a:cubicBezTo>
                  <a:cubicBezTo>
                    <a:pt x="189727" y="1388889"/>
                    <a:pt x="175712" y="1426975"/>
                    <a:pt x="169034" y="1466655"/>
                  </a:cubicBezTo>
                  <a:cubicBezTo>
                    <a:pt x="167761" y="1474142"/>
                    <a:pt x="163493" y="1484699"/>
                    <a:pt x="155557" y="1482977"/>
                  </a:cubicBezTo>
                  <a:cubicBezTo>
                    <a:pt x="150840" y="1481929"/>
                    <a:pt x="148070" y="1476538"/>
                    <a:pt x="142979" y="1476464"/>
                  </a:cubicBezTo>
                  <a:cubicBezTo>
                    <a:pt x="137888" y="1476389"/>
                    <a:pt x="134743" y="1482752"/>
                    <a:pt x="136316" y="1487469"/>
                  </a:cubicBezTo>
                  <a:cubicBezTo>
                    <a:pt x="138412" y="1492111"/>
                    <a:pt x="141923" y="1495959"/>
                    <a:pt x="146348" y="1498475"/>
                  </a:cubicBezTo>
                  <a:cubicBezTo>
                    <a:pt x="135193" y="1503117"/>
                    <a:pt x="133845" y="1518540"/>
                    <a:pt x="138038" y="1529620"/>
                  </a:cubicBezTo>
                  <a:cubicBezTo>
                    <a:pt x="142230" y="1540701"/>
                    <a:pt x="150316" y="1550658"/>
                    <a:pt x="152038" y="1562413"/>
                  </a:cubicBezTo>
                  <a:cubicBezTo>
                    <a:pt x="152562" y="1568552"/>
                    <a:pt x="152413" y="1574729"/>
                    <a:pt x="151589" y="1580830"/>
                  </a:cubicBezTo>
                  <a:cubicBezTo>
                    <a:pt x="149650" y="1609154"/>
                    <a:pt x="156957" y="1637342"/>
                    <a:pt x="172402" y="1661165"/>
                  </a:cubicBezTo>
                  <a:cubicBezTo>
                    <a:pt x="167162" y="1669176"/>
                    <a:pt x="169034" y="1673743"/>
                    <a:pt x="162520" y="1680856"/>
                  </a:cubicBezTo>
                  <a:cubicBezTo>
                    <a:pt x="157563" y="1686299"/>
                    <a:pt x="154352" y="1693104"/>
                    <a:pt x="153311" y="1700396"/>
                  </a:cubicBezTo>
                  <a:cubicBezTo>
                    <a:pt x="153214" y="1702313"/>
                    <a:pt x="152675" y="1704185"/>
                    <a:pt x="151739" y="1705862"/>
                  </a:cubicBezTo>
                  <a:cubicBezTo>
                    <a:pt x="148370" y="1710504"/>
                    <a:pt x="139311" y="1707883"/>
                    <a:pt x="136241" y="1712750"/>
                  </a:cubicBezTo>
                  <a:cubicBezTo>
                    <a:pt x="134070" y="1716119"/>
                    <a:pt x="136241" y="1720237"/>
                    <a:pt x="137064" y="1724280"/>
                  </a:cubicBezTo>
                  <a:cubicBezTo>
                    <a:pt x="136862" y="1730105"/>
                    <a:pt x="135103" y="1735765"/>
                    <a:pt x="131973" y="1740676"/>
                  </a:cubicBezTo>
                  <a:cubicBezTo>
                    <a:pt x="128484" y="1748836"/>
                    <a:pt x="127826" y="1757926"/>
                    <a:pt x="130102" y="1766506"/>
                  </a:cubicBezTo>
                  <a:cubicBezTo>
                    <a:pt x="130476" y="1767651"/>
                    <a:pt x="130476" y="1768879"/>
                    <a:pt x="130102" y="1770025"/>
                  </a:cubicBezTo>
                  <a:cubicBezTo>
                    <a:pt x="129630" y="1770893"/>
                    <a:pt x="128934" y="1771619"/>
                    <a:pt x="128080" y="1772121"/>
                  </a:cubicBezTo>
                  <a:lnTo>
                    <a:pt x="119695" y="1778111"/>
                  </a:lnTo>
                  <a:cubicBezTo>
                    <a:pt x="121072" y="1779428"/>
                    <a:pt x="122959" y="1780087"/>
                    <a:pt x="124861" y="1779907"/>
                  </a:cubicBezTo>
                  <a:cubicBezTo>
                    <a:pt x="128604" y="1789266"/>
                    <a:pt x="121042" y="1798999"/>
                    <a:pt x="118722" y="1808807"/>
                  </a:cubicBezTo>
                  <a:cubicBezTo>
                    <a:pt x="117538" y="1815994"/>
                    <a:pt x="117741" y="1823339"/>
                    <a:pt x="119320" y="1830444"/>
                  </a:cubicBezTo>
                  <a:cubicBezTo>
                    <a:pt x="119972" y="1837534"/>
                    <a:pt x="122143" y="1844407"/>
                    <a:pt x="125684" y="1850584"/>
                  </a:cubicBezTo>
                  <a:cubicBezTo>
                    <a:pt x="129495" y="1856962"/>
                    <a:pt x="136870" y="1860301"/>
                    <a:pt x="144177" y="1858969"/>
                  </a:cubicBezTo>
                  <a:cubicBezTo>
                    <a:pt x="144701" y="1860766"/>
                    <a:pt x="142679" y="1862413"/>
                    <a:pt x="140808" y="1862712"/>
                  </a:cubicBezTo>
                  <a:cubicBezTo>
                    <a:pt x="138876" y="1862735"/>
                    <a:pt x="136945" y="1862907"/>
                    <a:pt x="135043" y="1863237"/>
                  </a:cubicBezTo>
                  <a:cubicBezTo>
                    <a:pt x="131734" y="1864839"/>
                    <a:pt x="130349" y="1868829"/>
                    <a:pt x="131951" y="1872139"/>
                  </a:cubicBezTo>
                  <a:cubicBezTo>
                    <a:pt x="132228" y="1872715"/>
                    <a:pt x="132595" y="1873246"/>
                    <a:pt x="133022" y="1873718"/>
                  </a:cubicBezTo>
                  <a:cubicBezTo>
                    <a:pt x="136263" y="1876683"/>
                    <a:pt x="140890" y="1877582"/>
                    <a:pt x="145001" y="1876039"/>
                  </a:cubicBezTo>
                  <a:cubicBezTo>
                    <a:pt x="142051" y="1880127"/>
                    <a:pt x="136338" y="1881048"/>
                    <a:pt x="132250" y="1878098"/>
                  </a:cubicBezTo>
                  <a:cubicBezTo>
                    <a:pt x="132228" y="1878083"/>
                    <a:pt x="132213" y="1878076"/>
                    <a:pt x="132198" y="1878060"/>
                  </a:cubicBezTo>
                  <a:cubicBezTo>
                    <a:pt x="132378" y="1882111"/>
                    <a:pt x="131868" y="1886162"/>
                    <a:pt x="130701" y="1890040"/>
                  </a:cubicBezTo>
                  <a:cubicBezTo>
                    <a:pt x="127249" y="1886131"/>
                    <a:pt x="122285" y="1883900"/>
                    <a:pt x="117074" y="1883900"/>
                  </a:cubicBezTo>
                  <a:cubicBezTo>
                    <a:pt x="118811" y="1883226"/>
                    <a:pt x="119672" y="1881280"/>
                    <a:pt x="118998" y="1879543"/>
                  </a:cubicBezTo>
                  <a:cubicBezTo>
                    <a:pt x="118984" y="1879498"/>
                    <a:pt x="118969" y="1879453"/>
                    <a:pt x="118946" y="1879408"/>
                  </a:cubicBezTo>
                  <a:cubicBezTo>
                    <a:pt x="116850" y="1875964"/>
                    <a:pt x="110935" y="1877237"/>
                    <a:pt x="108764" y="1880681"/>
                  </a:cubicBezTo>
                  <a:cubicBezTo>
                    <a:pt x="107064" y="1884350"/>
                    <a:pt x="106518" y="1888445"/>
                    <a:pt x="107192" y="1892436"/>
                  </a:cubicBezTo>
                  <a:cubicBezTo>
                    <a:pt x="107776" y="1903651"/>
                    <a:pt x="106383" y="1914873"/>
                    <a:pt x="103074" y="1925603"/>
                  </a:cubicBezTo>
                  <a:cubicBezTo>
                    <a:pt x="100618" y="1931255"/>
                    <a:pt x="99615" y="1937432"/>
                    <a:pt x="100154" y="1943571"/>
                  </a:cubicBezTo>
                  <a:cubicBezTo>
                    <a:pt x="100753" y="1946341"/>
                    <a:pt x="102101" y="1948962"/>
                    <a:pt x="102699" y="1951807"/>
                  </a:cubicBezTo>
                  <a:cubicBezTo>
                    <a:pt x="103186" y="1954681"/>
                    <a:pt x="103186" y="1957617"/>
                    <a:pt x="102699" y="1960491"/>
                  </a:cubicBezTo>
                  <a:cubicBezTo>
                    <a:pt x="101479" y="1969902"/>
                    <a:pt x="98672" y="1979044"/>
                    <a:pt x="94389" y="1987519"/>
                  </a:cubicBezTo>
                  <a:cubicBezTo>
                    <a:pt x="97533" y="1992835"/>
                    <a:pt x="88849" y="1997477"/>
                    <a:pt x="86902" y="2003317"/>
                  </a:cubicBezTo>
                  <a:cubicBezTo>
                    <a:pt x="84956" y="2009156"/>
                    <a:pt x="91619" y="2014996"/>
                    <a:pt x="97683" y="2017541"/>
                  </a:cubicBezTo>
                  <a:cubicBezTo>
                    <a:pt x="106832" y="2021427"/>
                    <a:pt x="116723" y="2023247"/>
                    <a:pt x="126658" y="2022857"/>
                  </a:cubicBezTo>
                  <a:cubicBezTo>
                    <a:pt x="128215" y="2022917"/>
                    <a:pt x="129757" y="2022580"/>
                    <a:pt x="131150" y="2021884"/>
                  </a:cubicBezTo>
                  <a:cubicBezTo>
                    <a:pt x="136690" y="2018665"/>
                    <a:pt x="131824" y="2010204"/>
                    <a:pt x="133770" y="2004215"/>
                  </a:cubicBezTo>
                  <a:cubicBezTo>
                    <a:pt x="131344" y="2004485"/>
                    <a:pt x="129158" y="2002740"/>
                    <a:pt x="128889" y="2000314"/>
                  </a:cubicBezTo>
                  <a:cubicBezTo>
                    <a:pt x="128836" y="1999813"/>
                    <a:pt x="128866" y="1999311"/>
                    <a:pt x="128979" y="1998824"/>
                  </a:cubicBezTo>
                  <a:cubicBezTo>
                    <a:pt x="136039" y="1999872"/>
                    <a:pt x="142657" y="1995133"/>
                    <a:pt x="143952" y="1988118"/>
                  </a:cubicBezTo>
                  <a:cubicBezTo>
                    <a:pt x="144476" y="1981103"/>
                    <a:pt x="139340" y="1974941"/>
                    <a:pt x="132348" y="1974192"/>
                  </a:cubicBezTo>
                  <a:cubicBezTo>
                    <a:pt x="132797" y="1971497"/>
                    <a:pt x="136241" y="1970524"/>
                    <a:pt x="138936" y="1970973"/>
                  </a:cubicBezTo>
                  <a:cubicBezTo>
                    <a:pt x="141542" y="1971849"/>
                    <a:pt x="144222" y="1972478"/>
                    <a:pt x="146947" y="1972845"/>
                  </a:cubicBezTo>
                  <a:cubicBezTo>
                    <a:pt x="149642" y="1972845"/>
                    <a:pt x="152712" y="1970449"/>
                    <a:pt x="151813" y="1967978"/>
                  </a:cubicBezTo>
                  <a:lnTo>
                    <a:pt x="134444" y="1956598"/>
                  </a:lnTo>
                  <a:lnTo>
                    <a:pt x="139909" y="1955475"/>
                  </a:lnTo>
                  <a:cubicBezTo>
                    <a:pt x="142006" y="1953603"/>
                    <a:pt x="138637" y="1950534"/>
                    <a:pt x="135792" y="1950459"/>
                  </a:cubicBezTo>
                  <a:cubicBezTo>
                    <a:pt x="132947" y="1950384"/>
                    <a:pt x="129353" y="1950459"/>
                    <a:pt x="128305" y="1948437"/>
                  </a:cubicBezTo>
                  <a:cubicBezTo>
                    <a:pt x="130843" y="1946693"/>
                    <a:pt x="133650" y="1945375"/>
                    <a:pt x="136615" y="1944544"/>
                  </a:cubicBezTo>
                  <a:cubicBezTo>
                    <a:pt x="134878" y="1941153"/>
                    <a:pt x="135193" y="1937072"/>
                    <a:pt x="137439" y="1933988"/>
                  </a:cubicBezTo>
                  <a:cubicBezTo>
                    <a:pt x="139842" y="1940958"/>
                    <a:pt x="145772" y="1946124"/>
                    <a:pt x="153011" y="1947539"/>
                  </a:cubicBezTo>
                  <a:cubicBezTo>
                    <a:pt x="152832" y="1939086"/>
                    <a:pt x="147194" y="1931727"/>
                    <a:pt x="139086" y="1929346"/>
                  </a:cubicBezTo>
                  <a:cubicBezTo>
                    <a:pt x="144491" y="1925063"/>
                    <a:pt x="150226" y="1921207"/>
                    <a:pt x="156231" y="1917816"/>
                  </a:cubicBezTo>
                  <a:cubicBezTo>
                    <a:pt x="146348" y="1912276"/>
                    <a:pt x="145974" y="1898724"/>
                    <a:pt x="146947" y="1887868"/>
                  </a:cubicBezTo>
                  <a:cubicBezTo>
                    <a:pt x="146715" y="1884694"/>
                    <a:pt x="148025" y="1881602"/>
                    <a:pt x="150466" y="1879558"/>
                  </a:cubicBezTo>
                  <a:cubicBezTo>
                    <a:pt x="151978" y="1878824"/>
                    <a:pt x="153648" y="1878465"/>
                    <a:pt x="155332" y="1878510"/>
                  </a:cubicBezTo>
                  <a:lnTo>
                    <a:pt x="176595" y="1877387"/>
                  </a:lnTo>
                  <a:cubicBezTo>
                    <a:pt x="180488" y="1871397"/>
                    <a:pt x="169108" y="1865108"/>
                    <a:pt x="170381" y="1858145"/>
                  </a:cubicBezTo>
                  <a:cubicBezTo>
                    <a:pt x="171032" y="1855832"/>
                    <a:pt x="172605" y="1853885"/>
                    <a:pt x="174723" y="1852755"/>
                  </a:cubicBezTo>
                  <a:cubicBezTo>
                    <a:pt x="183094" y="1847798"/>
                    <a:pt x="193830" y="1849670"/>
                    <a:pt x="200029" y="1857172"/>
                  </a:cubicBezTo>
                  <a:cubicBezTo>
                    <a:pt x="202425" y="1860242"/>
                    <a:pt x="203773" y="1864060"/>
                    <a:pt x="205869" y="1867354"/>
                  </a:cubicBezTo>
                  <a:cubicBezTo>
                    <a:pt x="207786" y="1870903"/>
                    <a:pt x="211357" y="1873239"/>
                    <a:pt x="215377" y="1873568"/>
                  </a:cubicBezTo>
                  <a:cubicBezTo>
                    <a:pt x="214554" y="1878135"/>
                    <a:pt x="208939" y="1880007"/>
                    <a:pt x="204147" y="1880531"/>
                  </a:cubicBezTo>
                  <a:cubicBezTo>
                    <a:pt x="199355" y="1881055"/>
                    <a:pt x="193890" y="1881580"/>
                    <a:pt x="191270" y="1885547"/>
                  </a:cubicBezTo>
                  <a:cubicBezTo>
                    <a:pt x="187825" y="1890938"/>
                    <a:pt x="193591" y="1898275"/>
                    <a:pt x="200029" y="1899099"/>
                  </a:cubicBezTo>
                  <a:cubicBezTo>
                    <a:pt x="206580" y="1899106"/>
                    <a:pt x="212959" y="1897010"/>
                    <a:pt x="218222" y="1893109"/>
                  </a:cubicBezTo>
                  <a:cubicBezTo>
                    <a:pt x="218222" y="1896853"/>
                    <a:pt x="218222" y="1900596"/>
                    <a:pt x="218746" y="1904414"/>
                  </a:cubicBezTo>
                  <a:cubicBezTo>
                    <a:pt x="214636" y="1903921"/>
                    <a:pt x="210571" y="1905627"/>
                    <a:pt x="208040" y="1908906"/>
                  </a:cubicBezTo>
                  <a:cubicBezTo>
                    <a:pt x="209747" y="1910928"/>
                    <a:pt x="212098" y="1912306"/>
                    <a:pt x="214704" y="1912800"/>
                  </a:cubicBezTo>
                  <a:cubicBezTo>
                    <a:pt x="215018" y="1910681"/>
                    <a:pt x="216643" y="1908996"/>
                    <a:pt x="218746" y="1908607"/>
                  </a:cubicBezTo>
                  <a:cubicBezTo>
                    <a:pt x="221374" y="1918362"/>
                    <a:pt x="222580" y="1928455"/>
                    <a:pt x="222340" y="1938555"/>
                  </a:cubicBezTo>
                  <a:cubicBezTo>
                    <a:pt x="217571" y="1936893"/>
                    <a:pt x="214382" y="1932378"/>
                    <a:pt x="214404" y="1927324"/>
                  </a:cubicBezTo>
                  <a:cubicBezTo>
                    <a:pt x="214704" y="1925543"/>
                    <a:pt x="214704" y="1923716"/>
                    <a:pt x="214404" y="1921934"/>
                  </a:cubicBezTo>
                  <a:cubicBezTo>
                    <a:pt x="212735" y="1918422"/>
                    <a:pt x="208534" y="1916940"/>
                    <a:pt x="205023" y="1918610"/>
                  </a:cubicBezTo>
                  <a:cubicBezTo>
                    <a:pt x="204903" y="1918669"/>
                    <a:pt x="204783" y="1918729"/>
                    <a:pt x="204671" y="1918789"/>
                  </a:cubicBezTo>
                  <a:cubicBezTo>
                    <a:pt x="201100" y="1921432"/>
                    <a:pt x="198472" y="1925161"/>
                    <a:pt x="197184" y="1929421"/>
                  </a:cubicBezTo>
                  <a:cubicBezTo>
                    <a:pt x="197813" y="1931435"/>
                    <a:pt x="199146" y="1933157"/>
                    <a:pt x="200928" y="1934287"/>
                  </a:cubicBezTo>
                  <a:cubicBezTo>
                    <a:pt x="201931" y="1934796"/>
                    <a:pt x="202882" y="1935403"/>
                    <a:pt x="203773" y="1936084"/>
                  </a:cubicBezTo>
                  <a:cubicBezTo>
                    <a:pt x="206094" y="1938180"/>
                    <a:pt x="205570" y="1941849"/>
                    <a:pt x="204896" y="1944844"/>
                  </a:cubicBezTo>
                  <a:cubicBezTo>
                    <a:pt x="200628" y="1944170"/>
                    <a:pt x="195238" y="1944020"/>
                    <a:pt x="193141" y="1947689"/>
                  </a:cubicBezTo>
                  <a:cubicBezTo>
                    <a:pt x="192205" y="1949710"/>
                    <a:pt x="192048" y="1952001"/>
                    <a:pt x="192692" y="1954128"/>
                  </a:cubicBezTo>
                  <a:cubicBezTo>
                    <a:pt x="194586" y="1959555"/>
                    <a:pt x="195395" y="1965305"/>
                    <a:pt x="195088" y="1971048"/>
                  </a:cubicBezTo>
                  <a:cubicBezTo>
                    <a:pt x="194264" y="1975241"/>
                    <a:pt x="191794" y="1979883"/>
                    <a:pt x="194264" y="1983401"/>
                  </a:cubicBezTo>
                  <a:cubicBezTo>
                    <a:pt x="197087" y="1982346"/>
                    <a:pt x="200254" y="1983483"/>
                    <a:pt x="201751" y="1986096"/>
                  </a:cubicBezTo>
                  <a:lnTo>
                    <a:pt x="198906" y="1986096"/>
                  </a:lnTo>
                  <a:cubicBezTo>
                    <a:pt x="198906" y="1987519"/>
                    <a:pt x="199430" y="1988941"/>
                    <a:pt x="199655" y="1990439"/>
                  </a:cubicBezTo>
                  <a:lnTo>
                    <a:pt x="189473" y="1989016"/>
                  </a:lnTo>
                  <a:cubicBezTo>
                    <a:pt x="188200" y="1993060"/>
                    <a:pt x="186852" y="1997102"/>
                    <a:pt x="185505" y="2001220"/>
                  </a:cubicBezTo>
                  <a:cubicBezTo>
                    <a:pt x="184861" y="2002493"/>
                    <a:pt x="184861" y="2003990"/>
                    <a:pt x="185505" y="2005263"/>
                  </a:cubicBezTo>
                  <a:cubicBezTo>
                    <a:pt x="186403" y="2006611"/>
                    <a:pt x="188799" y="2007284"/>
                    <a:pt x="188350" y="2008857"/>
                  </a:cubicBezTo>
                  <a:lnTo>
                    <a:pt x="181986" y="2010878"/>
                  </a:lnTo>
                  <a:cubicBezTo>
                    <a:pt x="181170" y="2011036"/>
                    <a:pt x="180414" y="2011425"/>
                    <a:pt x="179815" y="2012001"/>
                  </a:cubicBezTo>
                  <a:cubicBezTo>
                    <a:pt x="179216" y="2013042"/>
                    <a:pt x="178976" y="2014255"/>
                    <a:pt x="179141" y="2015445"/>
                  </a:cubicBezTo>
                  <a:cubicBezTo>
                    <a:pt x="178647" y="2018822"/>
                    <a:pt x="177718" y="2022116"/>
                    <a:pt x="176371" y="2025253"/>
                  </a:cubicBezTo>
                  <a:cubicBezTo>
                    <a:pt x="175015" y="2028488"/>
                    <a:pt x="175622" y="2032208"/>
                    <a:pt x="177943" y="2034836"/>
                  </a:cubicBezTo>
                  <a:cubicBezTo>
                    <a:pt x="179440" y="2036184"/>
                    <a:pt x="181611" y="2036783"/>
                    <a:pt x="182884" y="2038355"/>
                  </a:cubicBezTo>
                  <a:cubicBezTo>
                    <a:pt x="184157" y="2039927"/>
                    <a:pt x="182884" y="2043072"/>
                    <a:pt x="180938" y="2042248"/>
                  </a:cubicBezTo>
                  <a:cubicBezTo>
                    <a:pt x="182884" y="2045992"/>
                    <a:pt x="179291" y="2051083"/>
                    <a:pt x="181536" y="2054677"/>
                  </a:cubicBezTo>
                  <a:cubicBezTo>
                    <a:pt x="183783" y="2058270"/>
                    <a:pt x="189023" y="2057372"/>
                    <a:pt x="193141" y="2056024"/>
                  </a:cubicBezTo>
                  <a:cubicBezTo>
                    <a:pt x="194856" y="2057701"/>
                    <a:pt x="194893" y="2060449"/>
                    <a:pt x="193216" y="2062164"/>
                  </a:cubicBezTo>
                  <a:cubicBezTo>
                    <a:pt x="193194" y="2062186"/>
                    <a:pt x="193164" y="2062216"/>
                    <a:pt x="193141" y="2062238"/>
                  </a:cubicBezTo>
                  <a:cubicBezTo>
                    <a:pt x="191270" y="2063661"/>
                    <a:pt x="187825" y="2062238"/>
                    <a:pt x="188200" y="2059768"/>
                  </a:cubicBezTo>
                  <a:lnTo>
                    <a:pt x="182510" y="2060142"/>
                  </a:lnTo>
                  <a:cubicBezTo>
                    <a:pt x="177194" y="2065607"/>
                    <a:pt x="179740" y="2075565"/>
                    <a:pt x="174274" y="2080881"/>
                  </a:cubicBezTo>
                  <a:cubicBezTo>
                    <a:pt x="171227" y="2078500"/>
                    <a:pt x="169520" y="2074786"/>
                    <a:pt x="169707" y="2070923"/>
                  </a:cubicBezTo>
                  <a:cubicBezTo>
                    <a:pt x="168809" y="2072271"/>
                    <a:pt x="166114" y="2070923"/>
                    <a:pt x="165215" y="2072495"/>
                  </a:cubicBezTo>
                  <a:cubicBezTo>
                    <a:pt x="164998" y="2073049"/>
                    <a:pt x="164998" y="2073663"/>
                    <a:pt x="165215" y="2074217"/>
                  </a:cubicBezTo>
                  <a:cubicBezTo>
                    <a:pt x="165912" y="2078140"/>
                    <a:pt x="168217" y="2081584"/>
                    <a:pt x="171579" y="2083726"/>
                  </a:cubicBezTo>
                  <a:cubicBezTo>
                    <a:pt x="172328" y="2084250"/>
                    <a:pt x="173226" y="2084774"/>
                    <a:pt x="173301" y="2085672"/>
                  </a:cubicBezTo>
                  <a:cubicBezTo>
                    <a:pt x="173376" y="2086571"/>
                    <a:pt x="171130" y="2087844"/>
                    <a:pt x="169558" y="2087394"/>
                  </a:cubicBezTo>
                  <a:cubicBezTo>
                    <a:pt x="167985" y="2086945"/>
                    <a:pt x="166039" y="2086122"/>
                    <a:pt x="164841" y="2087394"/>
                  </a:cubicBezTo>
                  <a:cubicBezTo>
                    <a:pt x="167386" y="2089266"/>
                    <a:pt x="161771" y="2094207"/>
                    <a:pt x="164466" y="2095780"/>
                  </a:cubicBezTo>
                  <a:cubicBezTo>
                    <a:pt x="165006" y="2095937"/>
                    <a:pt x="165575" y="2095937"/>
                    <a:pt x="166114" y="2095780"/>
                  </a:cubicBezTo>
                  <a:lnTo>
                    <a:pt x="173002" y="2095780"/>
                  </a:lnTo>
                  <a:cubicBezTo>
                    <a:pt x="174050" y="2096454"/>
                    <a:pt x="173002" y="2098026"/>
                    <a:pt x="172028" y="2098775"/>
                  </a:cubicBezTo>
                  <a:cubicBezTo>
                    <a:pt x="171055" y="2099523"/>
                    <a:pt x="169707" y="2100496"/>
                    <a:pt x="170231" y="2101620"/>
                  </a:cubicBezTo>
                  <a:cubicBezTo>
                    <a:pt x="170494" y="2101911"/>
                    <a:pt x="170800" y="2102158"/>
                    <a:pt x="171130" y="2102368"/>
                  </a:cubicBezTo>
                  <a:cubicBezTo>
                    <a:pt x="173106" y="2103828"/>
                    <a:pt x="175337" y="2104899"/>
                    <a:pt x="177718" y="2105513"/>
                  </a:cubicBezTo>
                  <a:cubicBezTo>
                    <a:pt x="180039" y="2106037"/>
                    <a:pt x="182435" y="2105513"/>
                    <a:pt x="184456" y="2107160"/>
                  </a:cubicBezTo>
                  <a:cubicBezTo>
                    <a:pt x="186478" y="2108807"/>
                    <a:pt x="187302" y="2112850"/>
                    <a:pt x="189847" y="2114647"/>
                  </a:cubicBezTo>
                  <a:cubicBezTo>
                    <a:pt x="191906" y="2115650"/>
                    <a:pt x="194062" y="2116429"/>
                    <a:pt x="196286" y="2116968"/>
                  </a:cubicBezTo>
                  <a:cubicBezTo>
                    <a:pt x="198382" y="2117866"/>
                    <a:pt x="200029" y="2120711"/>
                    <a:pt x="198382" y="2122283"/>
                  </a:cubicBezTo>
                  <a:cubicBezTo>
                    <a:pt x="197858" y="2120486"/>
                    <a:pt x="195462" y="2119962"/>
                    <a:pt x="193591" y="2120112"/>
                  </a:cubicBezTo>
                  <a:cubicBezTo>
                    <a:pt x="191764" y="2120681"/>
                    <a:pt x="189802" y="2120681"/>
                    <a:pt x="187975" y="2120112"/>
                  </a:cubicBezTo>
                  <a:cubicBezTo>
                    <a:pt x="187039" y="2119326"/>
                    <a:pt x="186208" y="2118420"/>
                    <a:pt x="185505" y="2117417"/>
                  </a:cubicBezTo>
                  <a:cubicBezTo>
                    <a:pt x="182210" y="2114325"/>
                    <a:pt x="177321" y="2113636"/>
                    <a:pt x="173301" y="2115695"/>
                  </a:cubicBezTo>
                  <a:cubicBezTo>
                    <a:pt x="169430" y="2117829"/>
                    <a:pt x="166061" y="2120763"/>
                    <a:pt x="163418" y="2124305"/>
                  </a:cubicBezTo>
                  <a:cubicBezTo>
                    <a:pt x="163418" y="2125502"/>
                    <a:pt x="164766" y="2126251"/>
                    <a:pt x="165964" y="2126476"/>
                  </a:cubicBezTo>
                  <a:cubicBezTo>
                    <a:pt x="167184" y="2126543"/>
                    <a:pt x="168397" y="2126768"/>
                    <a:pt x="169558" y="2127150"/>
                  </a:cubicBezTo>
                  <a:cubicBezTo>
                    <a:pt x="170606" y="2127749"/>
                    <a:pt x="171205" y="2129396"/>
                    <a:pt x="170156" y="2130070"/>
                  </a:cubicBezTo>
                  <a:cubicBezTo>
                    <a:pt x="169572" y="2130339"/>
                    <a:pt x="168974" y="2130564"/>
                    <a:pt x="168360" y="2130743"/>
                  </a:cubicBezTo>
                  <a:cubicBezTo>
                    <a:pt x="167686" y="2131200"/>
                    <a:pt x="167207" y="2131896"/>
                    <a:pt x="167012" y="2132690"/>
                  </a:cubicBezTo>
                  <a:cubicBezTo>
                    <a:pt x="165814" y="2135610"/>
                    <a:pt x="162745" y="2138380"/>
                    <a:pt x="159525" y="2137332"/>
                  </a:cubicBezTo>
                  <a:cubicBezTo>
                    <a:pt x="156306" y="2136284"/>
                    <a:pt x="155856" y="2134712"/>
                    <a:pt x="153985" y="2135385"/>
                  </a:cubicBezTo>
                  <a:cubicBezTo>
                    <a:pt x="152697" y="2136082"/>
                    <a:pt x="152031" y="2137549"/>
                    <a:pt x="152338" y="2138979"/>
                  </a:cubicBezTo>
                  <a:cubicBezTo>
                    <a:pt x="152689" y="2140334"/>
                    <a:pt x="152967" y="2141712"/>
                    <a:pt x="153161" y="2143097"/>
                  </a:cubicBezTo>
                  <a:cubicBezTo>
                    <a:pt x="153161" y="2145418"/>
                    <a:pt x="151888" y="2148113"/>
                    <a:pt x="153161" y="2149910"/>
                  </a:cubicBezTo>
                  <a:cubicBezTo>
                    <a:pt x="154434" y="2151707"/>
                    <a:pt x="160648" y="2148487"/>
                    <a:pt x="164017" y="2149910"/>
                  </a:cubicBezTo>
                  <a:cubicBezTo>
                    <a:pt x="164983" y="2151647"/>
                    <a:pt x="164354" y="2153833"/>
                    <a:pt x="162617" y="2154799"/>
                  </a:cubicBezTo>
                  <a:cubicBezTo>
                    <a:pt x="162325" y="2154956"/>
                    <a:pt x="162018" y="2155076"/>
                    <a:pt x="161696" y="2155151"/>
                  </a:cubicBezTo>
                  <a:cubicBezTo>
                    <a:pt x="161000" y="2155076"/>
                    <a:pt x="160296" y="2155076"/>
                    <a:pt x="159600" y="2155151"/>
                  </a:cubicBezTo>
                  <a:cubicBezTo>
                    <a:pt x="157129" y="2155900"/>
                    <a:pt x="157803" y="2159718"/>
                    <a:pt x="159600" y="2161290"/>
                  </a:cubicBezTo>
                  <a:cubicBezTo>
                    <a:pt x="161397" y="2162862"/>
                    <a:pt x="164541" y="2163162"/>
                    <a:pt x="166413" y="2164884"/>
                  </a:cubicBezTo>
                  <a:cubicBezTo>
                    <a:pt x="167461" y="2160991"/>
                    <a:pt x="175322" y="2163312"/>
                    <a:pt x="176745" y="2159568"/>
                  </a:cubicBezTo>
                  <a:cubicBezTo>
                    <a:pt x="176887" y="2158984"/>
                    <a:pt x="177059" y="2158408"/>
                    <a:pt x="177269" y="2157846"/>
                  </a:cubicBezTo>
                  <a:cubicBezTo>
                    <a:pt x="177890" y="2156865"/>
                    <a:pt x="178804" y="2156102"/>
                    <a:pt x="179889" y="2155675"/>
                  </a:cubicBezTo>
                  <a:cubicBezTo>
                    <a:pt x="184831" y="2152905"/>
                    <a:pt x="188350" y="2147290"/>
                    <a:pt x="194040" y="2146541"/>
                  </a:cubicBezTo>
                  <a:cubicBezTo>
                    <a:pt x="192160" y="2144781"/>
                    <a:pt x="191120" y="2142303"/>
                    <a:pt x="191195" y="2139728"/>
                  </a:cubicBezTo>
                  <a:lnTo>
                    <a:pt x="192917" y="2141749"/>
                  </a:lnTo>
                  <a:cubicBezTo>
                    <a:pt x="195515" y="2140050"/>
                    <a:pt x="197281" y="2137332"/>
                    <a:pt x="197783" y="2134262"/>
                  </a:cubicBezTo>
                  <a:cubicBezTo>
                    <a:pt x="197783" y="2131567"/>
                    <a:pt x="197783" y="2128273"/>
                    <a:pt x="199730" y="2126776"/>
                  </a:cubicBezTo>
                  <a:cubicBezTo>
                    <a:pt x="200329" y="2126326"/>
                    <a:pt x="201077" y="2126027"/>
                    <a:pt x="201676" y="2125502"/>
                  </a:cubicBezTo>
                  <a:cubicBezTo>
                    <a:pt x="203174" y="2123811"/>
                    <a:pt x="203997" y="2121625"/>
                    <a:pt x="203997" y="2119364"/>
                  </a:cubicBezTo>
                  <a:cubicBezTo>
                    <a:pt x="204446" y="2117117"/>
                    <a:pt x="205869" y="2114572"/>
                    <a:pt x="208115" y="2114722"/>
                  </a:cubicBezTo>
                  <a:cubicBezTo>
                    <a:pt x="208362" y="2118143"/>
                    <a:pt x="209148" y="2121504"/>
                    <a:pt x="210436" y="2124679"/>
                  </a:cubicBezTo>
                  <a:cubicBezTo>
                    <a:pt x="207883" y="2124290"/>
                    <a:pt x="205397" y="2125720"/>
                    <a:pt x="204446" y="2128123"/>
                  </a:cubicBezTo>
                  <a:cubicBezTo>
                    <a:pt x="203578" y="2130526"/>
                    <a:pt x="203151" y="2133057"/>
                    <a:pt x="203174" y="2135610"/>
                  </a:cubicBezTo>
                  <a:cubicBezTo>
                    <a:pt x="202298" y="2142266"/>
                    <a:pt x="200426" y="2148750"/>
                    <a:pt x="197634" y="2154851"/>
                  </a:cubicBezTo>
                  <a:cubicBezTo>
                    <a:pt x="196286" y="2158146"/>
                    <a:pt x="194040" y="2162338"/>
                    <a:pt x="190147" y="2161964"/>
                  </a:cubicBezTo>
                  <a:cubicBezTo>
                    <a:pt x="186253" y="2161589"/>
                    <a:pt x="184007" y="2158744"/>
                    <a:pt x="181387" y="2160317"/>
                  </a:cubicBezTo>
                  <a:cubicBezTo>
                    <a:pt x="180661" y="2160841"/>
                    <a:pt x="180069" y="2161537"/>
                    <a:pt x="179665" y="2162338"/>
                  </a:cubicBezTo>
                  <a:cubicBezTo>
                    <a:pt x="177539" y="2165520"/>
                    <a:pt x="174843" y="2168283"/>
                    <a:pt x="171729" y="2170499"/>
                  </a:cubicBezTo>
                  <a:cubicBezTo>
                    <a:pt x="171265" y="2170828"/>
                    <a:pt x="170725" y="2171031"/>
                    <a:pt x="170156" y="2171098"/>
                  </a:cubicBezTo>
                  <a:cubicBezTo>
                    <a:pt x="169618" y="2171075"/>
                    <a:pt x="169093" y="2170888"/>
                    <a:pt x="168659" y="2170574"/>
                  </a:cubicBezTo>
                  <a:cubicBezTo>
                    <a:pt x="165649" y="2168605"/>
                    <a:pt x="161913" y="2168081"/>
                    <a:pt x="158477" y="2169151"/>
                  </a:cubicBezTo>
                  <a:cubicBezTo>
                    <a:pt x="155617" y="2170237"/>
                    <a:pt x="154179" y="2173441"/>
                    <a:pt x="155272" y="2176301"/>
                  </a:cubicBezTo>
                  <a:cubicBezTo>
                    <a:pt x="155437" y="2176735"/>
                    <a:pt x="155662" y="2177155"/>
                    <a:pt x="155931" y="2177536"/>
                  </a:cubicBezTo>
                  <a:cubicBezTo>
                    <a:pt x="156755" y="2178435"/>
                    <a:pt x="157953" y="2178884"/>
                    <a:pt x="158776" y="2179708"/>
                  </a:cubicBezTo>
                  <a:cubicBezTo>
                    <a:pt x="159600" y="2180531"/>
                    <a:pt x="162220" y="2186147"/>
                    <a:pt x="160573" y="2187794"/>
                  </a:cubicBezTo>
                  <a:cubicBezTo>
                    <a:pt x="157908" y="2190287"/>
                    <a:pt x="154337" y="2191590"/>
                    <a:pt x="150691" y="2191388"/>
                  </a:cubicBezTo>
                  <a:cubicBezTo>
                    <a:pt x="150661" y="2194247"/>
                    <a:pt x="151521" y="2197055"/>
                    <a:pt x="153161" y="2199399"/>
                  </a:cubicBezTo>
                  <a:cubicBezTo>
                    <a:pt x="156905" y="2199399"/>
                    <a:pt x="167461" y="2187943"/>
                    <a:pt x="168659" y="2195580"/>
                  </a:cubicBezTo>
                  <a:cubicBezTo>
                    <a:pt x="168659" y="2196179"/>
                    <a:pt x="168659" y="2196853"/>
                    <a:pt x="168659" y="2197452"/>
                  </a:cubicBezTo>
                  <a:cubicBezTo>
                    <a:pt x="169191" y="2199533"/>
                    <a:pt x="171309" y="2200791"/>
                    <a:pt x="173391" y="2200267"/>
                  </a:cubicBezTo>
                  <a:cubicBezTo>
                    <a:pt x="173645" y="2200200"/>
                    <a:pt x="173892" y="2200110"/>
                    <a:pt x="174125" y="2199997"/>
                  </a:cubicBezTo>
                  <a:cubicBezTo>
                    <a:pt x="174574" y="2199997"/>
                    <a:pt x="174948" y="2199473"/>
                    <a:pt x="175472" y="2199997"/>
                  </a:cubicBezTo>
                  <a:cubicBezTo>
                    <a:pt x="177419" y="2200521"/>
                    <a:pt x="178093" y="2203891"/>
                    <a:pt x="179216" y="2205313"/>
                  </a:cubicBezTo>
                  <a:cubicBezTo>
                    <a:pt x="181177" y="2207567"/>
                    <a:pt x="183446" y="2209535"/>
                    <a:pt x="185954" y="2211153"/>
                  </a:cubicBezTo>
                  <a:cubicBezTo>
                    <a:pt x="187863" y="2207889"/>
                    <a:pt x="191756" y="2206339"/>
                    <a:pt x="195387" y="2207409"/>
                  </a:cubicBezTo>
                  <a:cubicBezTo>
                    <a:pt x="198824" y="2208592"/>
                    <a:pt x="200658" y="2212343"/>
                    <a:pt x="199468" y="2215787"/>
                  </a:cubicBezTo>
                  <a:cubicBezTo>
                    <a:pt x="199438" y="2215892"/>
                    <a:pt x="199393" y="2215990"/>
                    <a:pt x="199355" y="2216094"/>
                  </a:cubicBezTo>
                  <a:cubicBezTo>
                    <a:pt x="197259" y="2220362"/>
                    <a:pt x="191195" y="2220586"/>
                    <a:pt x="186403" y="2219838"/>
                  </a:cubicBezTo>
                  <a:cubicBezTo>
                    <a:pt x="181611" y="2219089"/>
                    <a:pt x="173900" y="2216918"/>
                    <a:pt x="172253" y="2211452"/>
                  </a:cubicBezTo>
                  <a:cubicBezTo>
                    <a:pt x="171654" y="2209506"/>
                    <a:pt x="171729" y="2207185"/>
                    <a:pt x="170156" y="2205837"/>
                  </a:cubicBezTo>
                  <a:cubicBezTo>
                    <a:pt x="169415" y="2205245"/>
                    <a:pt x="168539" y="2204834"/>
                    <a:pt x="167611" y="2204639"/>
                  </a:cubicBezTo>
                  <a:cubicBezTo>
                    <a:pt x="164803" y="2203546"/>
                    <a:pt x="161734" y="2203284"/>
                    <a:pt x="158776" y="2203891"/>
                  </a:cubicBezTo>
                  <a:cubicBezTo>
                    <a:pt x="155542" y="2205335"/>
                    <a:pt x="152899" y="2207844"/>
                    <a:pt x="151290" y="2211003"/>
                  </a:cubicBezTo>
                  <a:cubicBezTo>
                    <a:pt x="147950" y="2215465"/>
                    <a:pt x="145554" y="2220556"/>
                    <a:pt x="144252" y="2225977"/>
                  </a:cubicBezTo>
                  <a:cubicBezTo>
                    <a:pt x="143001" y="2231420"/>
                    <a:pt x="145083" y="2237095"/>
                    <a:pt x="149568" y="2240427"/>
                  </a:cubicBezTo>
                  <a:cubicBezTo>
                    <a:pt x="153745" y="2232655"/>
                    <a:pt x="162932" y="2229046"/>
                    <a:pt x="171279" y="2231891"/>
                  </a:cubicBezTo>
                  <a:cubicBezTo>
                    <a:pt x="172702" y="2232491"/>
                    <a:pt x="174199" y="2233389"/>
                    <a:pt x="174349" y="2234886"/>
                  </a:cubicBezTo>
                  <a:cubicBezTo>
                    <a:pt x="174274" y="2236294"/>
                    <a:pt x="173481" y="2237566"/>
                    <a:pt x="172253" y="2238256"/>
                  </a:cubicBezTo>
                  <a:cubicBezTo>
                    <a:pt x="163942" y="2244095"/>
                    <a:pt x="150466" y="2240202"/>
                    <a:pt x="143578" y="2247689"/>
                  </a:cubicBezTo>
                  <a:cubicBezTo>
                    <a:pt x="141916" y="2249718"/>
                    <a:pt x="140628" y="2252024"/>
                    <a:pt x="139760" y="2254502"/>
                  </a:cubicBezTo>
                  <a:cubicBezTo>
                    <a:pt x="137963" y="2258845"/>
                    <a:pt x="136091" y="2263262"/>
                    <a:pt x="134294" y="2267679"/>
                  </a:cubicBezTo>
                  <a:cubicBezTo>
                    <a:pt x="132849" y="2270142"/>
                    <a:pt x="132497" y="2273100"/>
                    <a:pt x="133321" y="2275840"/>
                  </a:cubicBezTo>
                  <a:cubicBezTo>
                    <a:pt x="133770" y="2276813"/>
                    <a:pt x="134519" y="2277562"/>
                    <a:pt x="135043" y="2278460"/>
                  </a:cubicBezTo>
                  <a:cubicBezTo>
                    <a:pt x="138786" y="2284599"/>
                    <a:pt x="132872" y="2293434"/>
                    <a:pt x="136765" y="2299199"/>
                  </a:cubicBezTo>
                  <a:cubicBezTo>
                    <a:pt x="142283" y="2289174"/>
                    <a:pt x="148669" y="2279651"/>
                    <a:pt x="155856" y="2270748"/>
                  </a:cubicBezTo>
                  <a:cubicBezTo>
                    <a:pt x="156755" y="2271872"/>
                    <a:pt x="155856" y="2273369"/>
                    <a:pt x="155332" y="2274567"/>
                  </a:cubicBezTo>
                  <a:lnTo>
                    <a:pt x="142530" y="2295755"/>
                  </a:lnTo>
                  <a:cubicBezTo>
                    <a:pt x="141631" y="2297410"/>
                    <a:pt x="140493" y="2298922"/>
                    <a:pt x="139161" y="2300247"/>
                  </a:cubicBezTo>
                  <a:cubicBezTo>
                    <a:pt x="137738" y="2301594"/>
                    <a:pt x="135941" y="2302493"/>
                    <a:pt x="134669" y="2303915"/>
                  </a:cubicBezTo>
                  <a:cubicBezTo>
                    <a:pt x="130476" y="2308707"/>
                    <a:pt x="133096" y="2316943"/>
                    <a:pt x="128604" y="2321435"/>
                  </a:cubicBezTo>
                  <a:cubicBezTo>
                    <a:pt x="126283" y="2323756"/>
                    <a:pt x="122240" y="2324579"/>
                    <a:pt x="121117" y="2327724"/>
                  </a:cubicBezTo>
                  <a:cubicBezTo>
                    <a:pt x="119994" y="2330869"/>
                    <a:pt x="122615" y="2334686"/>
                    <a:pt x="121117" y="2337756"/>
                  </a:cubicBezTo>
                  <a:cubicBezTo>
                    <a:pt x="119418" y="2340302"/>
                    <a:pt x="115974" y="2340983"/>
                    <a:pt x="113436" y="2339283"/>
                  </a:cubicBezTo>
                  <a:cubicBezTo>
                    <a:pt x="113181" y="2339119"/>
                    <a:pt x="112949" y="2338932"/>
                    <a:pt x="112732" y="2338730"/>
                  </a:cubicBezTo>
                  <a:cubicBezTo>
                    <a:pt x="110531" y="2336289"/>
                    <a:pt x="109872" y="2332830"/>
                    <a:pt x="111010" y="2329745"/>
                  </a:cubicBezTo>
                  <a:cubicBezTo>
                    <a:pt x="111235" y="2328645"/>
                    <a:pt x="111878" y="2327679"/>
                    <a:pt x="112807" y="2327050"/>
                  </a:cubicBezTo>
                  <a:cubicBezTo>
                    <a:pt x="114753" y="2325927"/>
                    <a:pt x="117449" y="2327649"/>
                    <a:pt x="119545" y="2327050"/>
                  </a:cubicBezTo>
                  <a:cubicBezTo>
                    <a:pt x="120990" y="2326212"/>
                    <a:pt x="121791" y="2324587"/>
                    <a:pt x="121567" y="2322932"/>
                  </a:cubicBezTo>
                  <a:cubicBezTo>
                    <a:pt x="121567" y="2321285"/>
                    <a:pt x="120893" y="2319788"/>
                    <a:pt x="120668" y="2318141"/>
                  </a:cubicBezTo>
                  <a:cubicBezTo>
                    <a:pt x="119695" y="2310205"/>
                    <a:pt x="128604" y="2303840"/>
                    <a:pt x="128155" y="2295680"/>
                  </a:cubicBezTo>
                  <a:cubicBezTo>
                    <a:pt x="128192" y="2294782"/>
                    <a:pt x="127900" y="2293906"/>
                    <a:pt x="127331" y="2293209"/>
                  </a:cubicBezTo>
                  <a:cubicBezTo>
                    <a:pt x="126658" y="2292461"/>
                    <a:pt x="125535" y="2292311"/>
                    <a:pt x="124636" y="2291862"/>
                  </a:cubicBezTo>
                  <a:cubicBezTo>
                    <a:pt x="122061" y="2290634"/>
                    <a:pt x="120975" y="2287549"/>
                    <a:pt x="122203" y="2284974"/>
                  </a:cubicBezTo>
                  <a:cubicBezTo>
                    <a:pt x="122218" y="2284951"/>
                    <a:pt x="122225" y="2284921"/>
                    <a:pt x="122240" y="2284899"/>
                  </a:cubicBezTo>
                  <a:cubicBezTo>
                    <a:pt x="123902" y="2286665"/>
                    <a:pt x="126433" y="2287339"/>
                    <a:pt x="128754" y="2286621"/>
                  </a:cubicBezTo>
                  <a:cubicBezTo>
                    <a:pt x="129083" y="2283821"/>
                    <a:pt x="130289" y="2281200"/>
                    <a:pt x="132198" y="2279134"/>
                  </a:cubicBezTo>
                  <a:cubicBezTo>
                    <a:pt x="129053" y="2275914"/>
                    <a:pt x="126807" y="2272096"/>
                    <a:pt x="123813" y="2268802"/>
                  </a:cubicBezTo>
                  <a:cubicBezTo>
                    <a:pt x="123004" y="2268046"/>
                    <a:pt x="122412" y="2267087"/>
                    <a:pt x="122090" y="2266032"/>
                  </a:cubicBezTo>
                  <a:cubicBezTo>
                    <a:pt x="122090" y="2263861"/>
                    <a:pt x="123888" y="2261989"/>
                    <a:pt x="125984" y="2261165"/>
                  </a:cubicBezTo>
                  <a:cubicBezTo>
                    <a:pt x="128155" y="2260619"/>
                    <a:pt x="130229" y="2259735"/>
                    <a:pt x="132123" y="2258545"/>
                  </a:cubicBezTo>
                  <a:cubicBezTo>
                    <a:pt x="133845" y="2257122"/>
                    <a:pt x="134369" y="2254053"/>
                    <a:pt x="132123" y="2253005"/>
                  </a:cubicBezTo>
                  <a:lnTo>
                    <a:pt x="126957" y="2253679"/>
                  </a:lnTo>
                  <a:cubicBezTo>
                    <a:pt x="126957" y="2251710"/>
                    <a:pt x="126328" y="2249793"/>
                    <a:pt x="125160" y="2248213"/>
                  </a:cubicBezTo>
                  <a:cubicBezTo>
                    <a:pt x="123925" y="2246768"/>
                    <a:pt x="121754" y="2246596"/>
                    <a:pt x="120309" y="2247831"/>
                  </a:cubicBezTo>
                  <a:cubicBezTo>
                    <a:pt x="120166" y="2247943"/>
                    <a:pt x="120039" y="2248078"/>
                    <a:pt x="119919" y="2248213"/>
                  </a:cubicBezTo>
                  <a:cubicBezTo>
                    <a:pt x="121918" y="2251133"/>
                    <a:pt x="122233" y="2254884"/>
                    <a:pt x="120743" y="2258096"/>
                  </a:cubicBezTo>
                  <a:cubicBezTo>
                    <a:pt x="119268" y="2261218"/>
                    <a:pt x="118190" y="2264512"/>
                    <a:pt x="117524" y="2267903"/>
                  </a:cubicBezTo>
                  <a:cubicBezTo>
                    <a:pt x="117149" y="2271497"/>
                    <a:pt x="118422" y="2275390"/>
                    <a:pt x="116475" y="2278535"/>
                  </a:cubicBezTo>
                  <a:cubicBezTo>
                    <a:pt x="115727" y="2279808"/>
                    <a:pt x="114454" y="2280781"/>
                    <a:pt x="114005" y="2282204"/>
                  </a:cubicBezTo>
                  <a:cubicBezTo>
                    <a:pt x="113750" y="2283791"/>
                    <a:pt x="113750" y="2285408"/>
                    <a:pt x="114005" y="2286995"/>
                  </a:cubicBezTo>
                  <a:cubicBezTo>
                    <a:pt x="114005" y="2288567"/>
                    <a:pt x="112732" y="2290439"/>
                    <a:pt x="111160" y="2290140"/>
                  </a:cubicBezTo>
                  <a:cubicBezTo>
                    <a:pt x="109834" y="2283851"/>
                    <a:pt x="109033" y="2277464"/>
                    <a:pt x="108764" y="2271048"/>
                  </a:cubicBezTo>
                  <a:lnTo>
                    <a:pt x="103823" y="2270374"/>
                  </a:lnTo>
                  <a:cubicBezTo>
                    <a:pt x="106518" y="2270374"/>
                    <a:pt x="105844" y="2266107"/>
                    <a:pt x="105470" y="2263486"/>
                  </a:cubicBezTo>
                  <a:cubicBezTo>
                    <a:pt x="105110" y="2260843"/>
                    <a:pt x="105784" y="2258163"/>
                    <a:pt x="107341" y="2256000"/>
                  </a:cubicBezTo>
                  <a:cubicBezTo>
                    <a:pt x="109243" y="2257564"/>
                    <a:pt x="111789" y="2258096"/>
                    <a:pt x="114154" y="2257422"/>
                  </a:cubicBezTo>
                  <a:cubicBezTo>
                    <a:pt x="114664" y="2252151"/>
                    <a:pt x="113338" y="2246858"/>
                    <a:pt x="110411" y="2242448"/>
                  </a:cubicBezTo>
                  <a:cubicBezTo>
                    <a:pt x="112852" y="2243077"/>
                    <a:pt x="115390" y="2241797"/>
                    <a:pt x="116326" y="2239453"/>
                  </a:cubicBezTo>
                  <a:cubicBezTo>
                    <a:pt x="117449" y="2237282"/>
                    <a:pt x="117599" y="2234811"/>
                    <a:pt x="118572" y="2232565"/>
                  </a:cubicBezTo>
                  <a:cubicBezTo>
                    <a:pt x="119545" y="2230319"/>
                    <a:pt x="123288" y="2226201"/>
                    <a:pt x="122165" y="2222758"/>
                  </a:cubicBezTo>
                  <a:cubicBezTo>
                    <a:pt x="121492" y="2220661"/>
                    <a:pt x="119096" y="2218939"/>
                    <a:pt x="119545" y="2216768"/>
                  </a:cubicBezTo>
                  <a:cubicBezTo>
                    <a:pt x="119994" y="2214597"/>
                    <a:pt x="123214" y="2213848"/>
                    <a:pt x="125010" y="2212201"/>
                  </a:cubicBezTo>
                  <a:cubicBezTo>
                    <a:pt x="126298" y="2210898"/>
                    <a:pt x="127204" y="2209266"/>
                    <a:pt x="127631" y="2207484"/>
                  </a:cubicBezTo>
                  <a:cubicBezTo>
                    <a:pt x="129952" y="2199997"/>
                    <a:pt x="132198" y="2193034"/>
                    <a:pt x="134369" y="2185847"/>
                  </a:cubicBezTo>
                  <a:cubicBezTo>
                    <a:pt x="134848" y="2184559"/>
                    <a:pt x="135005" y="2183167"/>
                    <a:pt x="134818" y="2181804"/>
                  </a:cubicBezTo>
                  <a:cubicBezTo>
                    <a:pt x="133882" y="2179618"/>
                    <a:pt x="131966" y="2178008"/>
                    <a:pt x="129652" y="2177462"/>
                  </a:cubicBezTo>
                  <a:cubicBezTo>
                    <a:pt x="119500" y="2175515"/>
                    <a:pt x="108996" y="2176908"/>
                    <a:pt x="99705" y="2181430"/>
                  </a:cubicBezTo>
                  <a:cubicBezTo>
                    <a:pt x="98926" y="2181654"/>
                    <a:pt x="98237" y="2182126"/>
                    <a:pt x="97758" y="2182777"/>
                  </a:cubicBezTo>
                  <a:cubicBezTo>
                    <a:pt x="97489" y="2183399"/>
                    <a:pt x="97489" y="2184103"/>
                    <a:pt x="97758" y="2184724"/>
                  </a:cubicBezTo>
                  <a:cubicBezTo>
                    <a:pt x="99053" y="2188655"/>
                    <a:pt x="103283" y="2190788"/>
                    <a:pt x="107214" y="2189493"/>
                  </a:cubicBezTo>
                  <a:cubicBezTo>
                    <a:pt x="108405" y="2189096"/>
                    <a:pt x="109475" y="2188408"/>
                    <a:pt x="110336" y="2187494"/>
                  </a:cubicBezTo>
                  <a:cubicBezTo>
                    <a:pt x="111871" y="2190294"/>
                    <a:pt x="111871" y="2193678"/>
                    <a:pt x="110336" y="2196479"/>
                  </a:cubicBezTo>
                  <a:cubicBezTo>
                    <a:pt x="106840" y="2195625"/>
                    <a:pt x="103194" y="2195625"/>
                    <a:pt x="99705" y="2196479"/>
                  </a:cubicBezTo>
                  <a:cubicBezTo>
                    <a:pt x="101045" y="2198792"/>
                    <a:pt x="101045" y="2201652"/>
                    <a:pt x="99705" y="2203965"/>
                  </a:cubicBezTo>
                  <a:cubicBezTo>
                    <a:pt x="97010" y="2203366"/>
                    <a:pt x="99705" y="2198874"/>
                    <a:pt x="97833" y="2196479"/>
                  </a:cubicBezTo>
                  <a:cubicBezTo>
                    <a:pt x="95961" y="2194083"/>
                    <a:pt x="93491" y="2195430"/>
                    <a:pt x="92367" y="2193708"/>
                  </a:cubicBezTo>
                  <a:cubicBezTo>
                    <a:pt x="91918" y="2192608"/>
                    <a:pt x="91918" y="2191365"/>
                    <a:pt x="92367" y="2190264"/>
                  </a:cubicBezTo>
                  <a:cubicBezTo>
                    <a:pt x="92944" y="2187839"/>
                    <a:pt x="92270" y="2185278"/>
                    <a:pt x="90571" y="2183451"/>
                  </a:cubicBezTo>
                  <a:cubicBezTo>
                    <a:pt x="88624" y="2181879"/>
                    <a:pt x="84956" y="2182628"/>
                    <a:pt x="84581" y="2185023"/>
                  </a:cubicBezTo>
                  <a:cubicBezTo>
                    <a:pt x="84207" y="2187419"/>
                    <a:pt x="87651" y="2189366"/>
                    <a:pt x="89373" y="2191537"/>
                  </a:cubicBezTo>
                  <a:cubicBezTo>
                    <a:pt x="91574" y="2194622"/>
                    <a:pt x="91125" y="2198867"/>
                    <a:pt x="88325" y="2201420"/>
                  </a:cubicBezTo>
                  <a:cubicBezTo>
                    <a:pt x="85577" y="2203906"/>
                    <a:pt x="82066" y="2205380"/>
                    <a:pt x="78367" y="2205612"/>
                  </a:cubicBezTo>
                  <a:cubicBezTo>
                    <a:pt x="79879" y="2210254"/>
                    <a:pt x="84858" y="2212793"/>
                    <a:pt x="89500" y="2211280"/>
                  </a:cubicBezTo>
                  <a:cubicBezTo>
                    <a:pt x="89972" y="2211123"/>
                    <a:pt x="90429" y="2210936"/>
                    <a:pt x="90870" y="2210703"/>
                  </a:cubicBezTo>
                  <a:cubicBezTo>
                    <a:pt x="90331" y="2206713"/>
                    <a:pt x="90661" y="2202648"/>
                    <a:pt x="91844" y="2198799"/>
                  </a:cubicBezTo>
                  <a:cubicBezTo>
                    <a:pt x="93730" y="2201068"/>
                    <a:pt x="94741" y="2203935"/>
                    <a:pt x="94689" y="2206885"/>
                  </a:cubicBezTo>
                  <a:cubicBezTo>
                    <a:pt x="97204" y="2208577"/>
                    <a:pt x="100438" y="2208780"/>
                    <a:pt x="103149" y="2207409"/>
                  </a:cubicBezTo>
                  <a:cubicBezTo>
                    <a:pt x="104332" y="2208375"/>
                    <a:pt x="105125" y="2209730"/>
                    <a:pt x="105395" y="2211228"/>
                  </a:cubicBezTo>
                  <a:cubicBezTo>
                    <a:pt x="105282" y="2213796"/>
                    <a:pt x="104721" y="2216334"/>
                    <a:pt x="103748" y="2218714"/>
                  </a:cubicBezTo>
                  <a:cubicBezTo>
                    <a:pt x="103224" y="2221185"/>
                    <a:pt x="104197" y="2224554"/>
                    <a:pt x="106817" y="2224929"/>
                  </a:cubicBezTo>
                  <a:cubicBezTo>
                    <a:pt x="103448" y="2223955"/>
                    <a:pt x="100828" y="2228597"/>
                    <a:pt x="102250" y="2231667"/>
                  </a:cubicBezTo>
                  <a:cubicBezTo>
                    <a:pt x="104159" y="2234549"/>
                    <a:pt x="107064" y="2236631"/>
                    <a:pt x="110411" y="2237507"/>
                  </a:cubicBezTo>
                  <a:cubicBezTo>
                    <a:pt x="107469" y="2242471"/>
                    <a:pt x="104968" y="2247681"/>
                    <a:pt x="102924" y="2253080"/>
                  </a:cubicBezTo>
                  <a:cubicBezTo>
                    <a:pt x="101382" y="2253813"/>
                    <a:pt x="99532" y="2253304"/>
                    <a:pt x="98582" y="2251881"/>
                  </a:cubicBezTo>
                  <a:cubicBezTo>
                    <a:pt x="97691" y="2250504"/>
                    <a:pt x="97032" y="2248984"/>
                    <a:pt x="96635" y="2247389"/>
                  </a:cubicBezTo>
                  <a:cubicBezTo>
                    <a:pt x="95205" y="2243608"/>
                    <a:pt x="91971" y="2240794"/>
                    <a:pt x="88025" y="2239902"/>
                  </a:cubicBezTo>
                  <a:cubicBezTo>
                    <a:pt x="83960" y="2239011"/>
                    <a:pt x="79797" y="2240943"/>
                    <a:pt x="77843" y="2244619"/>
                  </a:cubicBezTo>
                  <a:lnTo>
                    <a:pt x="85330" y="2245817"/>
                  </a:lnTo>
                  <a:cubicBezTo>
                    <a:pt x="84611" y="2247637"/>
                    <a:pt x="82680" y="2248677"/>
                    <a:pt x="80763" y="2248288"/>
                  </a:cubicBezTo>
                  <a:cubicBezTo>
                    <a:pt x="79939" y="2252930"/>
                    <a:pt x="86079" y="2256748"/>
                    <a:pt x="85030" y="2261390"/>
                  </a:cubicBezTo>
                  <a:cubicBezTo>
                    <a:pt x="83982" y="2266032"/>
                    <a:pt x="78217" y="2266257"/>
                    <a:pt x="75148" y="2263636"/>
                  </a:cubicBezTo>
                  <a:cubicBezTo>
                    <a:pt x="72295" y="2260679"/>
                    <a:pt x="71337" y="2256366"/>
                    <a:pt x="72677" y="2252480"/>
                  </a:cubicBezTo>
                  <a:cubicBezTo>
                    <a:pt x="71928" y="2250684"/>
                    <a:pt x="69008" y="2250609"/>
                    <a:pt x="67511" y="2251956"/>
                  </a:cubicBezTo>
                  <a:cubicBezTo>
                    <a:pt x="66171" y="2253446"/>
                    <a:pt x="65377" y="2255348"/>
                    <a:pt x="65265" y="2257347"/>
                  </a:cubicBezTo>
                  <a:cubicBezTo>
                    <a:pt x="64254" y="2254749"/>
                    <a:pt x="62180" y="2252713"/>
                    <a:pt x="59575" y="2251732"/>
                  </a:cubicBezTo>
                  <a:cubicBezTo>
                    <a:pt x="59440" y="2255662"/>
                    <a:pt x="56670" y="2259009"/>
                    <a:pt x="52837" y="2259892"/>
                  </a:cubicBezTo>
                  <a:cubicBezTo>
                    <a:pt x="50643" y="2258335"/>
                    <a:pt x="48038" y="2257474"/>
                    <a:pt x="45350" y="2257422"/>
                  </a:cubicBezTo>
                  <a:cubicBezTo>
                    <a:pt x="42655" y="2257422"/>
                    <a:pt x="40109" y="2260491"/>
                    <a:pt x="41232" y="2262887"/>
                  </a:cubicBezTo>
                  <a:cubicBezTo>
                    <a:pt x="42355" y="2265283"/>
                    <a:pt x="48719" y="2265358"/>
                    <a:pt x="49992" y="2268727"/>
                  </a:cubicBezTo>
                  <a:cubicBezTo>
                    <a:pt x="48869" y="2270748"/>
                    <a:pt x="45949" y="2268727"/>
                    <a:pt x="43703" y="2268203"/>
                  </a:cubicBezTo>
                  <a:cubicBezTo>
                    <a:pt x="40543" y="2267567"/>
                    <a:pt x="37459" y="2269611"/>
                    <a:pt x="36822" y="2272770"/>
                  </a:cubicBezTo>
                  <a:cubicBezTo>
                    <a:pt x="36702" y="2273361"/>
                    <a:pt x="36672" y="2273968"/>
                    <a:pt x="36740" y="2274567"/>
                  </a:cubicBezTo>
                  <a:cubicBezTo>
                    <a:pt x="37653" y="2278340"/>
                    <a:pt x="41180" y="2280886"/>
                    <a:pt x="45050" y="2280556"/>
                  </a:cubicBezTo>
                  <a:cubicBezTo>
                    <a:pt x="48854" y="2280122"/>
                    <a:pt x="52223" y="2277899"/>
                    <a:pt x="54110" y="2274567"/>
                  </a:cubicBezTo>
                  <a:cubicBezTo>
                    <a:pt x="54948" y="2272613"/>
                    <a:pt x="56138" y="2270839"/>
                    <a:pt x="57628" y="2269326"/>
                  </a:cubicBezTo>
                  <a:cubicBezTo>
                    <a:pt x="59350" y="2268053"/>
                    <a:pt x="62495" y="2268278"/>
                    <a:pt x="63094" y="2270299"/>
                  </a:cubicBezTo>
                  <a:cubicBezTo>
                    <a:pt x="63244" y="2271452"/>
                    <a:pt x="62922" y="2272613"/>
                    <a:pt x="62195" y="2273519"/>
                  </a:cubicBezTo>
                  <a:cubicBezTo>
                    <a:pt x="60631" y="2275945"/>
                    <a:pt x="58654" y="2278071"/>
                    <a:pt x="56356" y="2279808"/>
                  </a:cubicBezTo>
                  <a:cubicBezTo>
                    <a:pt x="58362" y="2280100"/>
                    <a:pt x="59747" y="2281956"/>
                    <a:pt x="59463" y="2283963"/>
                  </a:cubicBezTo>
                  <a:cubicBezTo>
                    <a:pt x="59305" y="2285034"/>
                    <a:pt x="58692" y="2285977"/>
                    <a:pt x="57778" y="2286546"/>
                  </a:cubicBezTo>
                  <a:cubicBezTo>
                    <a:pt x="55719" y="2284749"/>
                    <a:pt x="53016" y="2283858"/>
                    <a:pt x="50291" y="2284075"/>
                  </a:cubicBezTo>
                  <a:cubicBezTo>
                    <a:pt x="50748" y="2288425"/>
                    <a:pt x="50366" y="2292820"/>
                    <a:pt x="49168" y="2297028"/>
                  </a:cubicBezTo>
                  <a:cubicBezTo>
                    <a:pt x="48367" y="2294826"/>
                    <a:pt x="47087" y="2292835"/>
                    <a:pt x="45425" y="2291188"/>
                  </a:cubicBezTo>
                  <a:cubicBezTo>
                    <a:pt x="43613" y="2289533"/>
                    <a:pt x="40918" y="2289286"/>
                    <a:pt x="38836" y="2290589"/>
                  </a:cubicBezTo>
                  <a:cubicBezTo>
                    <a:pt x="36291" y="2292610"/>
                    <a:pt x="37039" y="2297103"/>
                    <a:pt x="34419" y="2299049"/>
                  </a:cubicBezTo>
                  <a:cubicBezTo>
                    <a:pt x="33071" y="2300097"/>
                    <a:pt x="31125" y="2300172"/>
                    <a:pt x="29852" y="2301295"/>
                  </a:cubicBezTo>
                  <a:cubicBezTo>
                    <a:pt x="28841" y="2302613"/>
                    <a:pt x="28242" y="2304207"/>
                    <a:pt x="28130" y="2305862"/>
                  </a:cubicBezTo>
                  <a:cubicBezTo>
                    <a:pt x="27479" y="2309096"/>
                    <a:pt x="25921" y="2312084"/>
                    <a:pt x="23638" y="2314472"/>
                  </a:cubicBezTo>
                  <a:cubicBezTo>
                    <a:pt x="20928" y="2316898"/>
                    <a:pt x="18023" y="2319099"/>
                    <a:pt x="14953" y="2321061"/>
                  </a:cubicBezTo>
                  <a:cubicBezTo>
                    <a:pt x="5797" y="2327926"/>
                    <a:pt x="279" y="2338595"/>
                    <a:pt x="-21" y="2350035"/>
                  </a:cubicBezTo>
                  <a:cubicBezTo>
                    <a:pt x="-403" y="2353778"/>
                    <a:pt x="885" y="2357507"/>
                    <a:pt x="3498" y="2360217"/>
                  </a:cubicBezTo>
                  <a:cubicBezTo>
                    <a:pt x="6418" y="2362463"/>
                    <a:pt x="10259" y="2363107"/>
                    <a:pt x="13755" y="2361939"/>
                  </a:cubicBezTo>
                  <a:cubicBezTo>
                    <a:pt x="17169" y="2360756"/>
                    <a:pt x="20381" y="2359034"/>
                    <a:pt x="23264" y="2356848"/>
                  </a:cubicBezTo>
                  <a:cubicBezTo>
                    <a:pt x="24214" y="2356354"/>
                    <a:pt x="24963" y="2355530"/>
                    <a:pt x="25360" y="2354527"/>
                  </a:cubicBezTo>
                  <a:cubicBezTo>
                    <a:pt x="25569" y="2353591"/>
                    <a:pt x="25435" y="2352603"/>
                    <a:pt x="24985" y="2351757"/>
                  </a:cubicBezTo>
                  <a:cubicBezTo>
                    <a:pt x="22814" y="2346598"/>
                    <a:pt x="18854" y="2342398"/>
                    <a:pt x="13830" y="2339927"/>
                  </a:cubicBezTo>
                  <a:cubicBezTo>
                    <a:pt x="11434" y="2338730"/>
                    <a:pt x="8290" y="2336933"/>
                    <a:pt x="9113" y="2334462"/>
                  </a:cubicBezTo>
                  <a:cubicBezTo>
                    <a:pt x="9937" y="2331991"/>
                    <a:pt x="11359" y="2332366"/>
                    <a:pt x="12932" y="2331991"/>
                  </a:cubicBezTo>
                  <a:cubicBezTo>
                    <a:pt x="19385" y="2330344"/>
                    <a:pt x="26041" y="2329663"/>
                    <a:pt x="32697" y="2329970"/>
                  </a:cubicBezTo>
                  <a:cubicBezTo>
                    <a:pt x="32697" y="2324429"/>
                    <a:pt x="42355" y="2323082"/>
                    <a:pt x="43253" y="2317617"/>
                  </a:cubicBezTo>
                  <a:cubicBezTo>
                    <a:pt x="43253" y="2315595"/>
                    <a:pt x="42655" y="2313349"/>
                    <a:pt x="43853" y="2311702"/>
                  </a:cubicBezTo>
                  <a:cubicBezTo>
                    <a:pt x="45342" y="2310272"/>
                    <a:pt x="47716" y="2310317"/>
                    <a:pt x="49146" y="2311807"/>
                  </a:cubicBezTo>
                  <a:cubicBezTo>
                    <a:pt x="49393" y="2312069"/>
                    <a:pt x="49603" y="2312361"/>
                    <a:pt x="49767" y="2312675"/>
                  </a:cubicBezTo>
                  <a:cubicBezTo>
                    <a:pt x="50696" y="2314884"/>
                    <a:pt x="50381" y="2317422"/>
                    <a:pt x="48944" y="2319338"/>
                  </a:cubicBezTo>
                  <a:cubicBezTo>
                    <a:pt x="47671" y="2321285"/>
                    <a:pt x="45949" y="2322932"/>
                    <a:pt x="44601" y="2324879"/>
                  </a:cubicBezTo>
                  <a:cubicBezTo>
                    <a:pt x="40708" y="2330869"/>
                    <a:pt x="41382" y="2348537"/>
                    <a:pt x="52837" y="2346067"/>
                  </a:cubicBezTo>
                  <a:cubicBezTo>
                    <a:pt x="53982" y="2345640"/>
                    <a:pt x="55158" y="2345288"/>
                    <a:pt x="56356" y="2345018"/>
                  </a:cubicBezTo>
                  <a:cubicBezTo>
                    <a:pt x="57958" y="2344891"/>
                    <a:pt x="59560" y="2345288"/>
                    <a:pt x="60923" y="2346142"/>
                  </a:cubicBezTo>
                  <a:cubicBezTo>
                    <a:pt x="65490" y="2348687"/>
                    <a:pt x="68410" y="2353629"/>
                    <a:pt x="73051" y="2356024"/>
                  </a:cubicBezTo>
                  <a:cubicBezTo>
                    <a:pt x="77693" y="2358420"/>
                    <a:pt x="84956" y="2358345"/>
                    <a:pt x="86528" y="2353404"/>
                  </a:cubicBezTo>
                  <a:cubicBezTo>
                    <a:pt x="86910" y="2352318"/>
                    <a:pt x="86745" y="2351120"/>
                    <a:pt x="86079" y="2350184"/>
                  </a:cubicBezTo>
                  <a:cubicBezTo>
                    <a:pt x="84956" y="2348912"/>
                    <a:pt x="83009" y="2349062"/>
                    <a:pt x="81287" y="2349062"/>
                  </a:cubicBezTo>
                  <a:cubicBezTo>
                    <a:pt x="75844" y="2349039"/>
                    <a:pt x="70671" y="2346695"/>
                    <a:pt x="67062" y="2342623"/>
                  </a:cubicBezTo>
                  <a:cubicBezTo>
                    <a:pt x="72497" y="2340294"/>
                    <a:pt x="78375" y="2339171"/>
                    <a:pt x="84282" y="2339329"/>
                  </a:cubicBezTo>
                  <a:cubicBezTo>
                    <a:pt x="86071" y="2339283"/>
                    <a:pt x="87853" y="2339591"/>
                    <a:pt x="89523" y="2340227"/>
                  </a:cubicBezTo>
                  <a:cubicBezTo>
                    <a:pt x="95587" y="2342697"/>
                    <a:pt x="98582" y="2351457"/>
                    <a:pt x="105170" y="2351083"/>
                  </a:cubicBezTo>
                  <a:lnTo>
                    <a:pt x="103598" y="2359319"/>
                  </a:lnTo>
                  <a:cubicBezTo>
                    <a:pt x="107214" y="2359431"/>
                    <a:pt x="110785" y="2360164"/>
                    <a:pt x="114154" y="2361490"/>
                  </a:cubicBezTo>
                  <a:cubicBezTo>
                    <a:pt x="114154" y="2363436"/>
                    <a:pt x="114154" y="2365308"/>
                    <a:pt x="114154" y="2367255"/>
                  </a:cubicBezTo>
                  <a:cubicBezTo>
                    <a:pt x="110890" y="2365892"/>
                    <a:pt x="107311" y="2365480"/>
                    <a:pt x="103823" y="2366057"/>
                  </a:cubicBezTo>
                  <a:cubicBezTo>
                    <a:pt x="100199" y="2366753"/>
                    <a:pt x="97526" y="2369853"/>
                    <a:pt x="97384" y="2373543"/>
                  </a:cubicBezTo>
                  <a:cubicBezTo>
                    <a:pt x="97384" y="2380132"/>
                    <a:pt x="105245" y="2377212"/>
                    <a:pt x="108839" y="2379533"/>
                  </a:cubicBezTo>
                  <a:cubicBezTo>
                    <a:pt x="108315" y="2383875"/>
                    <a:pt x="103748" y="2386571"/>
                    <a:pt x="99405" y="2387694"/>
                  </a:cubicBezTo>
                  <a:cubicBezTo>
                    <a:pt x="94988" y="2388271"/>
                    <a:pt x="90706" y="2389618"/>
                    <a:pt x="86752" y="2391662"/>
                  </a:cubicBezTo>
                  <a:cubicBezTo>
                    <a:pt x="80973" y="2396574"/>
                    <a:pt x="79782" y="2405034"/>
                    <a:pt x="83982" y="2411353"/>
                  </a:cubicBezTo>
                  <a:cubicBezTo>
                    <a:pt x="88534" y="2417387"/>
                    <a:pt x="95287" y="2421378"/>
                    <a:pt x="102774" y="2422433"/>
                  </a:cubicBezTo>
                  <a:cubicBezTo>
                    <a:pt x="102393" y="2424574"/>
                    <a:pt x="100356" y="2426012"/>
                    <a:pt x="98207" y="2425652"/>
                  </a:cubicBezTo>
                  <a:cubicBezTo>
                    <a:pt x="98207" y="2427973"/>
                    <a:pt x="98207" y="2430219"/>
                    <a:pt x="98207" y="2432540"/>
                  </a:cubicBezTo>
                  <a:cubicBezTo>
                    <a:pt x="96036" y="2434188"/>
                    <a:pt x="93042" y="2431268"/>
                    <a:pt x="92667" y="2428647"/>
                  </a:cubicBezTo>
                  <a:cubicBezTo>
                    <a:pt x="92293" y="2426027"/>
                    <a:pt x="92667" y="2422807"/>
                    <a:pt x="90271" y="2421160"/>
                  </a:cubicBezTo>
                  <a:cubicBezTo>
                    <a:pt x="89275" y="2420479"/>
                    <a:pt x="88107" y="2420090"/>
                    <a:pt x="86902" y="2420037"/>
                  </a:cubicBezTo>
                  <a:cubicBezTo>
                    <a:pt x="80965" y="2418705"/>
                    <a:pt x="74744" y="2420262"/>
                    <a:pt x="70132" y="2424230"/>
                  </a:cubicBezTo>
                  <a:cubicBezTo>
                    <a:pt x="66695" y="2427749"/>
                    <a:pt x="66755" y="2433394"/>
                    <a:pt x="70281" y="2436830"/>
                  </a:cubicBezTo>
                  <a:cubicBezTo>
                    <a:pt x="71037" y="2437571"/>
                    <a:pt x="71928" y="2438171"/>
                    <a:pt x="72902" y="2438605"/>
                  </a:cubicBezTo>
                  <a:cubicBezTo>
                    <a:pt x="74901" y="2439054"/>
                    <a:pt x="76967" y="2439054"/>
                    <a:pt x="78966" y="2438605"/>
                  </a:cubicBezTo>
                  <a:lnTo>
                    <a:pt x="89897" y="2436658"/>
                  </a:lnTo>
                  <a:cubicBezTo>
                    <a:pt x="84162" y="2437916"/>
                    <a:pt x="80531" y="2443584"/>
                    <a:pt x="81789" y="2449319"/>
                  </a:cubicBezTo>
                  <a:cubicBezTo>
                    <a:pt x="82051" y="2450509"/>
                    <a:pt x="82515" y="2451647"/>
                    <a:pt x="83159" y="2452680"/>
                  </a:cubicBezTo>
                  <a:cubicBezTo>
                    <a:pt x="87381" y="2457000"/>
                    <a:pt x="93446" y="2458984"/>
                    <a:pt x="99405" y="2457996"/>
                  </a:cubicBezTo>
                  <a:cubicBezTo>
                    <a:pt x="105320" y="2457015"/>
                    <a:pt x="111369" y="2457172"/>
                    <a:pt x="117224" y="2458445"/>
                  </a:cubicBezTo>
                  <a:cubicBezTo>
                    <a:pt x="120968" y="2459718"/>
                    <a:pt x="126583" y="2461664"/>
                    <a:pt x="127856" y="2457996"/>
                  </a:cubicBezTo>
                  <a:cubicBezTo>
                    <a:pt x="129128" y="2454327"/>
                    <a:pt x="124187" y="2452531"/>
                    <a:pt x="120369" y="2452156"/>
                  </a:cubicBezTo>
                  <a:cubicBezTo>
                    <a:pt x="116550" y="2451782"/>
                    <a:pt x="111833" y="2450135"/>
                    <a:pt x="112882" y="2446616"/>
                  </a:cubicBezTo>
                  <a:cubicBezTo>
                    <a:pt x="120324" y="2443688"/>
                    <a:pt x="128395" y="2442737"/>
                    <a:pt x="136316" y="2443846"/>
                  </a:cubicBezTo>
                  <a:cubicBezTo>
                    <a:pt x="139438" y="2444108"/>
                    <a:pt x="142425" y="2445253"/>
                    <a:pt x="144926" y="2447140"/>
                  </a:cubicBezTo>
                  <a:cubicBezTo>
                    <a:pt x="147381" y="2449079"/>
                    <a:pt x="148235" y="2452418"/>
                    <a:pt x="147022" y="2455301"/>
                  </a:cubicBezTo>
                  <a:cubicBezTo>
                    <a:pt x="141264" y="2451954"/>
                    <a:pt x="133890" y="2453908"/>
                    <a:pt x="130543" y="2459666"/>
                  </a:cubicBezTo>
                  <a:cubicBezTo>
                    <a:pt x="130229" y="2460212"/>
                    <a:pt x="129952" y="2460781"/>
                    <a:pt x="129727" y="2461365"/>
                  </a:cubicBezTo>
                  <a:cubicBezTo>
                    <a:pt x="131899" y="2467579"/>
                    <a:pt x="139086" y="2470200"/>
                    <a:pt x="145300" y="2472595"/>
                  </a:cubicBezTo>
                  <a:cubicBezTo>
                    <a:pt x="151514" y="2474991"/>
                    <a:pt x="158402" y="2479109"/>
                    <a:pt x="158702" y="2485623"/>
                  </a:cubicBezTo>
                  <a:cubicBezTo>
                    <a:pt x="153011" y="2487045"/>
                    <a:pt x="145824" y="2488093"/>
                    <a:pt x="142305" y="2483526"/>
                  </a:cubicBezTo>
                  <a:cubicBezTo>
                    <a:pt x="140359" y="2480981"/>
                    <a:pt x="139835" y="2477012"/>
                    <a:pt x="136840" y="2476039"/>
                  </a:cubicBezTo>
                  <a:cubicBezTo>
                    <a:pt x="133845" y="2475066"/>
                    <a:pt x="130925" y="2477012"/>
                    <a:pt x="128529" y="2475590"/>
                  </a:cubicBezTo>
                  <a:cubicBezTo>
                    <a:pt x="126133" y="2474167"/>
                    <a:pt x="126358" y="2471921"/>
                    <a:pt x="125085" y="2470125"/>
                  </a:cubicBezTo>
                  <a:cubicBezTo>
                    <a:pt x="123012" y="2467871"/>
                    <a:pt x="120137" y="2466523"/>
                    <a:pt x="117074" y="2466381"/>
                  </a:cubicBezTo>
                  <a:cubicBezTo>
                    <a:pt x="109588" y="2465184"/>
                    <a:pt x="102101" y="2464285"/>
                    <a:pt x="94614" y="2463686"/>
                  </a:cubicBezTo>
                  <a:cubicBezTo>
                    <a:pt x="95520" y="2467564"/>
                    <a:pt x="95070" y="2471629"/>
                    <a:pt x="93341" y="2475216"/>
                  </a:cubicBezTo>
                  <a:cubicBezTo>
                    <a:pt x="90646" y="2470896"/>
                    <a:pt x="87232" y="2467070"/>
                    <a:pt x="83234" y="2463910"/>
                  </a:cubicBezTo>
                  <a:cubicBezTo>
                    <a:pt x="78914" y="2460684"/>
                    <a:pt x="73194" y="2460025"/>
                    <a:pt x="68260" y="2462189"/>
                  </a:cubicBezTo>
                  <a:cubicBezTo>
                    <a:pt x="65340" y="2464659"/>
                    <a:pt x="68260" y="2469675"/>
                    <a:pt x="71779" y="2471023"/>
                  </a:cubicBezTo>
                  <a:cubicBezTo>
                    <a:pt x="75297" y="2472371"/>
                    <a:pt x="79640" y="2473868"/>
                    <a:pt x="80838" y="2477387"/>
                  </a:cubicBezTo>
                  <a:lnTo>
                    <a:pt x="74848" y="2476114"/>
                  </a:lnTo>
                  <a:cubicBezTo>
                    <a:pt x="72071" y="2489358"/>
                    <a:pt x="80074" y="2502475"/>
                    <a:pt x="93116" y="2506062"/>
                  </a:cubicBezTo>
                  <a:cubicBezTo>
                    <a:pt x="98035" y="2506676"/>
                    <a:pt x="102879" y="2507806"/>
                    <a:pt x="107566" y="2509431"/>
                  </a:cubicBezTo>
                  <a:cubicBezTo>
                    <a:pt x="111983" y="2511677"/>
                    <a:pt x="115053" y="2517741"/>
                    <a:pt x="111609" y="2521335"/>
                  </a:cubicBezTo>
                  <a:cubicBezTo>
                    <a:pt x="109812" y="2522383"/>
                    <a:pt x="107641" y="2520661"/>
                    <a:pt x="106742" y="2518790"/>
                  </a:cubicBezTo>
                  <a:cubicBezTo>
                    <a:pt x="105844" y="2516918"/>
                    <a:pt x="105470" y="2514747"/>
                    <a:pt x="103748" y="2513624"/>
                  </a:cubicBezTo>
                  <a:cubicBezTo>
                    <a:pt x="102026" y="2512500"/>
                    <a:pt x="98956" y="2513174"/>
                    <a:pt x="96261" y="2512725"/>
                  </a:cubicBezTo>
                  <a:cubicBezTo>
                    <a:pt x="92667" y="2512126"/>
                    <a:pt x="90271" y="2508832"/>
                    <a:pt x="86977" y="2507185"/>
                  </a:cubicBezTo>
                  <a:cubicBezTo>
                    <a:pt x="83683" y="2505538"/>
                    <a:pt x="78142" y="2508083"/>
                    <a:pt x="79490" y="2511228"/>
                  </a:cubicBezTo>
                  <a:cubicBezTo>
                    <a:pt x="80179" y="2512291"/>
                    <a:pt x="81212" y="2513077"/>
                    <a:pt x="82410" y="2513474"/>
                  </a:cubicBezTo>
                  <a:lnTo>
                    <a:pt x="98357" y="2520961"/>
                  </a:lnTo>
                  <a:lnTo>
                    <a:pt x="84282" y="2519838"/>
                  </a:lnTo>
                  <a:cubicBezTo>
                    <a:pt x="90915" y="2522136"/>
                    <a:pt x="94427" y="2529376"/>
                    <a:pt x="92143" y="2536009"/>
                  </a:cubicBezTo>
                  <a:cubicBezTo>
                    <a:pt x="87381" y="2536833"/>
                    <a:pt x="83488" y="2540284"/>
                    <a:pt x="82110" y="2544919"/>
                  </a:cubicBezTo>
                  <a:cubicBezTo>
                    <a:pt x="80958" y="2549561"/>
                    <a:pt x="82627" y="2554450"/>
                    <a:pt x="86378" y="2557422"/>
                  </a:cubicBezTo>
                  <a:cubicBezTo>
                    <a:pt x="87209" y="2558642"/>
                    <a:pt x="87209" y="2560244"/>
                    <a:pt x="86378" y="2561465"/>
                  </a:cubicBezTo>
                  <a:cubicBezTo>
                    <a:pt x="83758" y="2563187"/>
                    <a:pt x="80389" y="2560342"/>
                    <a:pt x="79715" y="2557422"/>
                  </a:cubicBezTo>
                  <a:cubicBezTo>
                    <a:pt x="79557" y="2554405"/>
                    <a:pt x="79206" y="2551410"/>
                    <a:pt x="78667" y="2548438"/>
                  </a:cubicBezTo>
                  <a:cubicBezTo>
                    <a:pt x="77619" y="2545593"/>
                    <a:pt x="73126" y="2543721"/>
                    <a:pt x="71180" y="2546266"/>
                  </a:cubicBezTo>
                  <a:cubicBezTo>
                    <a:pt x="69907" y="2540562"/>
                    <a:pt x="66987" y="2535358"/>
                    <a:pt x="62794" y="2531292"/>
                  </a:cubicBezTo>
                  <a:cubicBezTo>
                    <a:pt x="58302" y="2527340"/>
                    <a:pt x="51564" y="2527340"/>
                    <a:pt x="47072" y="2531292"/>
                  </a:cubicBezTo>
                  <a:cubicBezTo>
                    <a:pt x="44122" y="2536017"/>
                    <a:pt x="43673" y="2541894"/>
                    <a:pt x="45874" y="2547015"/>
                  </a:cubicBezTo>
                  <a:cubicBezTo>
                    <a:pt x="46181" y="2548558"/>
                    <a:pt x="46825" y="2550010"/>
                    <a:pt x="47746" y="2551283"/>
                  </a:cubicBezTo>
                  <a:cubicBezTo>
                    <a:pt x="48951" y="2552413"/>
                    <a:pt x="50224" y="2553461"/>
                    <a:pt x="51564" y="2554427"/>
                  </a:cubicBezTo>
                  <a:cubicBezTo>
                    <a:pt x="56955" y="2559593"/>
                    <a:pt x="52013" y="2569027"/>
                    <a:pt x="55457" y="2575615"/>
                  </a:cubicBezTo>
                  <a:cubicBezTo>
                    <a:pt x="52088" y="2575990"/>
                    <a:pt x="52313" y="2570749"/>
                    <a:pt x="51190" y="2567604"/>
                  </a:cubicBezTo>
                  <a:cubicBezTo>
                    <a:pt x="48989" y="2563434"/>
                    <a:pt x="43823" y="2561846"/>
                    <a:pt x="39652" y="2564048"/>
                  </a:cubicBezTo>
                  <a:cubicBezTo>
                    <a:pt x="39630" y="2564063"/>
                    <a:pt x="39607" y="2564070"/>
                    <a:pt x="39585" y="2564085"/>
                  </a:cubicBezTo>
                  <a:cubicBezTo>
                    <a:pt x="37122" y="2566039"/>
                    <a:pt x="35055" y="2568457"/>
                    <a:pt x="33521" y="2571198"/>
                  </a:cubicBezTo>
                  <a:cubicBezTo>
                    <a:pt x="35542" y="2573901"/>
                    <a:pt x="36643" y="2577180"/>
                    <a:pt x="36665" y="2580556"/>
                  </a:cubicBezTo>
                  <a:cubicBezTo>
                    <a:pt x="34254" y="2580347"/>
                    <a:pt x="32038" y="2579156"/>
                    <a:pt x="30526" y="2577262"/>
                  </a:cubicBezTo>
                  <a:cubicBezTo>
                    <a:pt x="31806" y="2581507"/>
                    <a:pt x="32091" y="2585992"/>
                    <a:pt x="31349" y="2590364"/>
                  </a:cubicBezTo>
                  <a:cubicBezTo>
                    <a:pt x="25285" y="2589391"/>
                    <a:pt x="16750" y="2589915"/>
                    <a:pt x="15777" y="2595904"/>
                  </a:cubicBezTo>
                  <a:cubicBezTo>
                    <a:pt x="15604" y="2597761"/>
                    <a:pt x="15971" y="2599633"/>
                    <a:pt x="16825" y="2601295"/>
                  </a:cubicBezTo>
                  <a:cubicBezTo>
                    <a:pt x="21317" y="2611852"/>
                    <a:pt x="30226" y="2621360"/>
                    <a:pt x="29553" y="2632740"/>
                  </a:cubicBezTo>
                  <a:cubicBezTo>
                    <a:pt x="25659" y="2634537"/>
                    <a:pt x="21616" y="2630719"/>
                    <a:pt x="18397" y="2627949"/>
                  </a:cubicBezTo>
                  <a:cubicBezTo>
                    <a:pt x="15178" y="2625179"/>
                    <a:pt x="8814" y="2623681"/>
                    <a:pt x="7541" y="2627949"/>
                  </a:cubicBezTo>
                  <a:cubicBezTo>
                    <a:pt x="6268" y="2632216"/>
                    <a:pt x="11509" y="2635436"/>
                    <a:pt x="10311" y="2638730"/>
                  </a:cubicBezTo>
                  <a:cubicBezTo>
                    <a:pt x="17124" y="2639927"/>
                    <a:pt x="18771" y="2649211"/>
                    <a:pt x="24686" y="2652730"/>
                  </a:cubicBezTo>
                  <a:cubicBezTo>
                    <a:pt x="29762" y="2654849"/>
                    <a:pt x="35512" y="2654632"/>
                    <a:pt x="40409" y="2652131"/>
                  </a:cubicBezTo>
                  <a:cubicBezTo>
                    <a:pt x="43471" y="2651098"/>
                    <a:pt x="46263" y="2649383"/>
                    <a:pt x="48569" y="2647115"/>
                  </a:cubicBezTo>
                  <a:cubicBezTo>
                    <a:pt x="48569" y="2650184"/>
                    <a:pt x="47896" y="2653329"/>
                    <a:pt x="47821" y="2656399"/>
                  </a:cubicBezTo>
                  <a:cubicBezTo>
                    <a:pt x="46997" y="2661153"/>
                    <a:pt x="48375" y="2666027"/>
                    <a:pt x="51564" y="2669651"/>
                  </a:cubicBezTo>
                  <a:cubicBezTo>
                    <a:pt x="54926" y="2671859"/>
                    <a:pt x="58946" y="2672840"/>
                    <a:pt x="62944" y="2672421"/>
                  </a:cubicBezTo>
                  <a:cubicBezTo>
                    <a:pt x="67631" y="2673005"/>
                    <a:pt x="72370" y="2672001"/>
                    <a:pt x="76421" y="2669576"/>
                  </a:cubicBezTo>
                  <a:cubicBezTo>
                    <a:pt x="79715" y="2666424"/>
                    <a:pt x="81848" y="2662261"/>
                    <a:pt x="82485" y="2657746"/>
                  </a:cubicBezTo>
                  <a:lnTo>
                    <a:pt x="87202" y="2638655"/>
                  </a:lnTo>
                  <a:cubicBezTo>
                    <a:pt x="88100" y="2636034"/>
                    <a:pt x="88100" y="2633190"/>
                    <a:pt x="87202" y="2630569"/>
                  </a:cubicBezTo>
                  <a:cubicBezTo>
                    <a:pt x="85854" y="2627499"/>
                    <a:pt x="82110" y="2624355"/>
                    <a:pt x="84132" y="2621659"/>
                  </a:cubicBezTo>
                  <a:cubicBezTo>
                    <a:pt x="85053" y="2620754"/>
                    <a:pt x="86228" y="2620155"/>
                    <a:pt x="87501" y="2619938"/>
                  </a:cubicBezTo>
                  <a:cubicBezTo>
                    <a:pt x="91784" y="2619091"/>
                    <a:pt x="95834" y="2617354"/>
                    <a:pt x="99405" y="2614847"/>
                  </a:cubicBezTo>
                  <a:cubicBezTo>
                    <a:pt x="102947" y="2612286"/>
                    <a:pt x="104878" y="2608048"/>
                    <a:pt x="104496" y="2603691"/>
                  </a:cubicBezTo>
                  <a:cubicBezTo>
                    <a:pt x="103605" y="2601273"/>
                    <a:pt x="102977" y="2598757"/>
                    <a:pt x="102625" y="2596204"/>
                  </a:cubicBezTo>
                  <a:cubicBezTo>
                    <a:pt x="102625" y="2593584"/>
                    <a:pt x="106144" y="2590963"/>
                    <a:pt x="108090" y="2592910"/>
                  </a:cubicBezTo>
                  <a:cubicBezTo>
                    <a:pt x="108652" y="2593591"/>
                    <a:pt x="108988" y="2594430"/>
                    <a:pt x="109063" y="2595305"/>
                  </a:cubicBezTo>
                  <a:cubicBezTo>
                    <a:pt x="109880" y="2600367"/>
                    <a:pt x="109258" y="2605555"/>
                    <a:pt x="107267" y="2610279"/>
                  </a:cubicBezTo>
                  <a:cubicBezTo>
                    <a:pt x="106293" y="2612376"/>
                    <a:pt x="105245" y="2615071"/>
                    <a:pt x="106817" y="2616793"/>
                  </a:cubicBezTo>
                  <a:cubicBezTo>
                    <a:pt x="107738" y="2617617"/>
                    <a:pt x="108884" y="2618141"/>
                    <a:pt x="110112" y="2618290"/>
                  </a:cubicBezTo>
                  <a:cubicBezTo>
                    <a:pt x="114664" y="2618755"/>
                    <a:pt x="119036" y="2620319"/>
                    <a:pt x="122839" y="2622858"/>
                  </a:cubicBezTo>
                  <a:cubicBezTo>
                    <a:pt x="126665" y="2625508"/>
                    <a:pt x="127833" y="2630644"/>
                    <a:pt x="125535" y="2634687"/>
                  </a:cubicBezTo>
                  <a:cubicBezTo>
                    <a:pt x="120002" y="2626923"/>
                    <a:pt x="110665" y="2622812"/>
                    <a:pt x="101202" y="2623980"/>
                  </a:cubicBezTo>
                  <a:cubicBezTo>
                    <a:pt x="97489" y="2624520"/>
                    <a:pt x="93910" y="2625732"/>
                    <a:pt x="90646" y="2627574"/>
                  </a:cubicBezTo>
                  <a:cubicBezTo>
                    <a:pt x="94539" y="2632066"/>
                    <a:pt x="97683" y="2637157"/>
                    <a:pt x="103448" y="2638730"/>
                  </a:cubicBezTo>
                  <a:cubicBezTo>
                    <a:pt x="104496" y="2639224"/>
                    <a:pt x="104946" y="2640474"/>
                    <a:pt x="104451" y="2641522"/>
                  </a:cubicBezTo>
                  <a:cubicBezTo>
                    <a:pt x="104354" y="2641732"/>
                    <a:pt x="104212" y="2641927"/>
                    <a:pt x="104047" y="2642099"/>
                  </a:cubicBezTo>
                  <a:cubicBezTo>
                    <a:pt x="103007" y="2643087"/>
                    <a:pt x="101576" y="2643551"/>
                    <a:pt x="100154" y="2643372"/>
                  </a:cubicBezTo>
                  <a:cubicBezTo>
                    <a:pt x="98739" y="2643184"/>
                    <a:pt x="97302" y="2643184"/>
                    <a:pt x="95886" y="2643372"/>
                  </a:cubicBezTo>
                  <a:cubicBezTo>
                    <a:pt x="93932" y="2643888"/>
                    <a:pt x="92502" y="2645558"/>
                    <a:pt x="92293" y="2647564"/>
                  </a:cubicBezTo>
                  <a:cubicBezTo>
                    <a:pt x="92255" y="2647811"/>
                    <a:pt x="92255" y="2648066"/>
                    <a:pt x="92293" y="2648313"/>
                  </a:cubicBezTo>
                  <a:cubicBezTo>
                    <a:pt x="92480" y="2648657"/>
                    <a:pt x="92734" y="2648964"/>
                    <a:pt x="93042" y="2649211"/>
                  </a:cubicBezTo>
                  <a:lnTo>
                    <a:pt x="104721" y="2658345"/>
                  </a:lnTo>
                  <a:cubicBezTo>
                    <a:pt x="107214" y="2660718"/>
                    <a:pt x="110381" y="2662261"/>
                    <a:pt x="113780" y="2662762"/>
                  </a:cubicBezTo>
                  <a:cubicBezTo>
                    <a:pt x="113316" y="2658884"/>
                    <a:pt x="111841" y="2655193"/>
                    <a:pt x="109513" y="2652056"/>
                  </a:cubicBezTo>
                  <a:cubicBezTo>
                    <a:pt x="108996" y="2651517"/>
                    <a:pt x="108629" y="2650843"/>
                    <a:pt x="108465" y="2650110"/>
                  </a:cubicBezTo>
                  <a:cubicBezTo>
                    <a:pt x="108405" y="2649166"/>
                    <a:pt x="108794" y="2648253"/>
                    <a:pt x="109513" y="2647639"/>
                  </a:cubicBezTo>
                  <a:cubicBezTo>
                    <a:pt x="111931" y="2645565"/>
                    <a:pt x="115570" y="2645842"/>
                    <a:pt x="117643" y="2648261"/>
                  </a:cubicBezTo>
                  <a:cubicBezTo>
                    <a:pt x="117681" y="2648305"/>
                    <a:pt x="117711" y="2648343"/>
                    <a:pt x="117748" y="2648388"/>
                  </a:cubicBezTo>
                  <a:cubicBezTo>
                    <a:pt x="117561" y="2649204"/>
                    <a:pt x="117262" y="2649983"/>
                    <a:pt x="116850" y="2650709"/>
                  </a:cubicBezTo>
                  <a:lnTo>
                    <a:pt x="123064" y="2651383"/>
                  </a:lnTo>
                  <a:cubicBezTo>
                    <a:pt x="123610" y="2651278"/>
                    <a:pt x="124164" y="2651278"/>
                    <a:pt x="124711" y="2651383"/>
                  </a:cubicBezTo>
                  <a:cubicBezTo>
                    <a:pt x="125302" y="2651697"/>
                    <a:pt x="125774" y="2652198"/>
                    <a:pt x="126059" y="2652805"/>
                  </a:cubicBezTo>
                  <a:cubicBezTo>
                    <a:pt x="127683" y="2655875"/>
                    <a:pt x="126515" y="2659678"/>
                    <a:pt x="123446" y="2661302"/>
                  </a:cubicBezTo>
                  <a:cubicBezTo>
                    <a:pt x="123318" y="2661370"/>
                    <a:pt x="123191" y="2661430"/>
                    <a:pt x="123064" y="2661490"/>
                  </a:cubicBezTo>
                  <a:cubicBezTo>
                    <a:pt x="121836" y="2661849"/>
                    <a:pt x="120631" y="2662299"/>
                    <a:pt x="119470" y="2662837"/>
                  </a:cubicBezTo>
                  <a:cubicBezTo>
                    <a:pt x="118347" y="2663511"/>
                    <a:pt x="117599" y="2665009"/>
                    <a:pt x="118422" y="2665982"/>
                  </a:cubicBezTo>
                  <a:cubicBezTo>
                    <a:pt x="119246" y="2666955"/>
                    <a:pt x="121042" y="2666581"/>
                    <a:pt x="122390" y="2666881"/>
                  </a:cubicBezTo>
                  <a:cubicBezTo>
                    <a:pt x="123700" y="2667120"/>
                    <a:pt x="124734" y="2668123"/>
                    <a:pt x="125010" y="2669426"/>
                  </a:cubicBezTo>
                  <a:cubicBezTo>
                    <a:pt x="125310" y="2670699"/>
                    <a:pt x="124771" y="2672024"/>
                    <a:pt x="123663" y="2672720"/>
                  </a:cubicBezTo>
                  <a:cubicBezTo>
                    <a:pt x="123416" y="2672795"/>
                    <a:pt x="123161" y="2672795"/>
                    <a:pt x="122914" y="2672720"/>
                  </a:cubicBezTo>
                  <a:cubicBezTo>
                    <a:pt x="122547" y="2672683"/>
                    <a:pt x="122203" y="2672525"/>
                    <a:pt x="121941" y="2672271"/>
                  </a:cubicBezTo>
                  <a:cubicBezTo>
                    <a:pt x="117973" y="2669501"/>
                    <a:pt x="112208" y="2670624"/>
                    <a:pt x="107865" y="2668378"/>
                  </a:cubicBezTo>
                  <a:cubicBezTo>
                    <a:pt x="104826" y="2666304"/>
                    <a:pt x="102131" y="2663781"/>
                    <a:pt x="99854" y="2660891"/>
                  </a:cubicBezTo>
                  <a:cubicBezTo>
                    <a:pt x="99510" y="2660442"/>
                    <a:pt x="99046" y="2660097"/>
                    <a:pt x="98507" y="2659917"/>
                  </a:cubicBezTo>
                  <a:cubicBezTo>
                    <a:pt x="97870" y="2659738"/>
                    <a:pt x="97197" y="2659738"/>
                    <a:pt x="96560" y="2659917"/>
                  </a:cubicBezTo>
                  <a:cubicBezTo>
                    <a:pt x="94719" y="2660464"/>
                    <a:pt x="92944" y="2661190"/>
                    <a:pt x="91245" y="2662089"/>
                  </a:cubicBezTo>
                  <a:cubicBezTo>
                    <a:pt x="91245" y="2662089"/>
                    <a:pt x="90646" y="2662089"/>
                    <a:pt x="90571" y="2662687"/>
                  </a:cubicBezTo>
                  <a:cubicBezTo>
                    <a:pt x="90496" y="2663287"/>
                    <a:pt x="90571" y="2663436"/>
                    <a:pt x="90571" y="2663811"/>
                  </a:cubicBezTo>
                  <a:cubicBezTo>
                    <a:pt x="91746" y="2665892"/>
                    <a:pt x="93124" y="2667846"/>
                    <a:pt x="94689" y="2669651"/>
                  </a:cubicBezTo>
                  <a:cubicBezTo>
                    <a:pt x="96163" y="2670811"/>
                    <a:pt x="97384" y="2672264"/>
                    <a:pt x="98282" y="2673918"/>
                  </a:cubicBezTo>
                  <a:cubicBezTo>
                    <a:pt x="99630" y="2677063"/>
                    <a:pt x="97533" y="2681405"/>
                    <a:pt x="100004" y="2683876"/>
                  </a:cubicBezTo>
                  <a:cubicBezTo>
                    <a:pt x="101374" y="2684924"/>
                    <a:pt x="103007" y="2685568"/>
                    <a:pt x="104721" y="2685747"/>
                  </a:cubicBezTo>
                  <a:cubicBezTo>
                    <a:pt x="106765" y="2686181"/>
                    <a:pt x="108749" y="2686863"/>
                    <a:pt x="110636" y="2687769"/>
                  </a:cubicBezTo>
                  <a:cubicBezTo>
                    <a:pt x="111018" y="2687979"/>
                    <a:pt x="111369" y="2688225"/>
                    <a:pt x="111684" y="2688517"/>
                  </a:cubicBezTo>
                  <a:cubicBezTo>
                    <a:pt x="112141" y="2689199"/>
                    <a:pt x="112141" y="2690082"/>
                    <a:pt x="111684" y="2690763"/>
                  </a:cubicBezTo>
                  <a:cubicBezTo>
                    <a:pt x="111160" y="2691400"/>
                    <a:pt x="110493" y="2691917"/>
                    <a:pt x="109737" y="2692261"/>
                  </a:cubicBezTo>
                  <a:cubicBezTo>
                    <a:pt x="109101" y="2690891"/>
                    <a:pt x="108023" y="2689783"/>
                    <a:pt x="106668" y="2689116"/>
                  </a:cubicBezTo>
                  <a:cubicBezTo>
                    <a:pt x="106473" y="2690344"/>
                    <a:pt x="105799" y="2691452"/>
                    <a:pt x="104796" y="2692186"/>
                  </a:cubicBezTo>
                  <a:cubicBezTo>
                    <a:pt x="103358" y="2692807"/>
                    <a:pt x="101704" y="2692605"/>
                    <a:pt x="100453" y="2691662"/>
                  </a:cubicBezTo>
                  <a:cubicBezTo>
                    <a:pt x="97526" y="2689768"/>
                    <a:pt x="95505" y="2686773"/>
                    <a:pt x="94838" y="2683351"/>
                  </a:cubicBezTo>
                  <a:cubicBezTo>
                    <a:pt x="94224" y="2679990"/>
                    <a:pt x="94097" y="2676561"/>
                    <a:pt x="94464" y="2673169"/>
                  </a:cubicBezTo>
                  <a:cubicBezTo>
                    <a:pt x="91896" y="2672510"/>
                    <a:pt x="89253" y="2672189"/>
                    <a:pt x="86603" y="2672196"/>
                  </a:cubicBezTo>
                  <a:cubicBezTo>
                    <a:pt x="82575" y="2672503"/>
                    <a:pt x="78652" y="2673626"/>
                    <a:pt x="75073" y="2675490"/>
                  </a:cubicBezTo>
                  <a:cubicBezTo>
                    <a:pt x="72288" y="2676613"/>
                    <a:pt x="69742" y="2678268"/>
                    <a:pt x="67586" y="2680357"/>
                  </a:cubicBezTo>
                  <a:cubicBezTo>
                    <a:pt x="65295" y="2682490"/>
                    <a:pt x="64471" y="2685777"/>
                    <a:pt x="65490" y="2688742"/>
                  </a:cubicBezTo>
                  <a:cubicBezTo>
                    <a:pt x="65654" y="2689169"/>
                    <a:pt x="65939" y="2689536"/>
                    <a:pt x="66313" y="2689790"/>
                  </a:cubicBezTo>
                  <a:cubicBezTo>
                    <a:pt x="66807" y="2689902"/>
                    <a:pt x="67316" y="2689902"/>
                    <a:pt x="67810" y="2689790"/>
                  </a:cubicBezTo>
                  <a:lnTo>
                    <a:pt x="72677" y="2689790"/>
                  </a:lnTo>
                  <a:cubicBezTo>
                    <a:pt x="73725" y="2689790"/>
                    <a:pt x="74923" y="2689790"/>
                    <a:pt x="75447" y="2690763"/>
                  </a:cubicBezTo>
                  <a:cubicBezTo>
                    <a:pt x="75567" y="2691130"/>
                    <a:pt x="75567" y="2691520"/>
                    <a:pt x="75447" y="2691887"/>
                  </a:cubicBezTo>
                  <a:cubicBezTo>
                    <a:pt x="75185" y="2693841"/>
                    <a:pt x="75530" y="2695825"/>
                    <a:pt x="76421" y="2697577"/>
                  </a:cubicBezTo>
                  <a:cubicBezTo>
                    <a:pt x="76997" y="2698288"/>
                    <a:pt x="77708" y="2698872"/>
                    <a:pt x="78517" y="2699299"/>
                  </a:cubicBezTo>
                  <a:cubicBezTo>
                    <a:pt x="84357" y="2702967"/>
                    <a:pt x="91844" y="2703791"/>
                    <a:pt x="95662" y="2709481"/>
                  </a:cubicBezTo>
                  <a:cubicBezTo>
                    <a:pt x="96770" y="2710889"/>
                    <a:pt x="98799" y="2711150"/>
                    <a:pt x="100229" y="2710080"/>
                  </a:cubicBezTo>
                  <a:cubicBezTo>
                    <a:pt x="100978" y="2709481"/>
                    <a:pt x="101576" y="2708358"/>
                    <a:pt x="102625" y="2708283"/>
                  </a:cubicBezTo>
                  <a:cubicBezTo>
                    <a:pt x="103441" y="2708350"/>
                    <a:pt x="104130" y="2708919"/>
                    <a:pt x="104347" y="2709705"/>
                  </a:cubicBezTo>
                  <a:cubicBezTo>
                    <a:pt x="104496" y="2710469"/>
                    <a:pt x="104496" y="2711263"/>
                    <a:pt x="104347" y="2712026"/>
                  </a:cubicBezTo>
                  <a:cubicBezTo>
                    <a:pt x="104272" y="2712296"/>
                    <a:pt x="104272" y="2712580"/>
                    <a:pt x="104347" y="2712850"/>
                  </a:cubicBezTo>
                  <a:cubicBezTo>
                    <a:pt x="104347" y="2713374"/>
                    <a:pt x="105320" y="2713299"/>
                    <a:pt x="105844" y="2713449"/>
                  </a:cubicBezTo>
                  <a:cubicBezTo>
                    <a:pt x="106870" y="2713756"/>
                    <a:pt x="107454" y="2714849"/>
                    <a:pt x="107147" y="2715874"/>
                  </a:cubicBezTo>
                  <a:cubicBezTo>
                    <a:pt x="107117" y="2715964"/>
                    <a:pt x="107087" y="2716055"/>
                    <a:pt x="107042" y="2716144"/>
                  </a:cubicBezTo>
                  <a:cubicBezTo>
                    <a:pt x="105185" y="2716249"/>
                    <a:pt x="103321" y="2715972"/>
                    <a:pt x="101576" y="2715321"/>
                  </a:cubicBezTo>
                  <a:cubicBezTo>
                    <a:pt x="100431" y="2714856"/>
                    <a:pt x="99256" y="2714452"/>
                    <a:pt x="98058" y="2714123"/>
                  </a:cubicBezTo>
                  <a:cubicBezTo>
                    <a:pt x="96845" y="2713801"/>
                    <a:pt x="95550" y="2714048"/>
                    <a:pt x="94539" y="2714796"/>
                  </a:cubicBezTo>
                  <a:cubicBezTo>
                    <a:pt x="92892" y="2716294"/>
                    <a:pt x="93565" y="2718914"/>
                    <a:pt x="94539" y="2720936"/>
                  </a:cubicBezTo>
                  <a:cubicBezTo>
                    <a:pt x="95512" y="2722957"/>
                    <a:pt x="96036" y="2724454"/>
                    <a:pt x="96710" y="2726177"/>
                  </a:cubicBezTo>
                  <a:cubicBezTo>
                    <a:pt x="97294" y="2727839"/>
                    <a:pt x="98125" y="2729403"/>
                    <a:pt x="99181" y="2730819"/>
                  </a:cubicBezTo>
                  <a:cubicBezTo>
                    <a:pt x="100453" y="2732391"/>
                    <a:pt x="102325" y="2733589"/>
                    <a:pt x="103149" y="2735460"/>
                  </a:cubicBezTo>
                  <a:cubicBezTo>
                    <a:pt x="103972" y="2737332"/>
                    <a:pt x="103823" y="2739578"/>
                    <a:pt x="105020" y="2741225"/>
                  </a:cubicBezTo>
                  <a:cubicBezTo>
                    <a:pt x="105694" y="2741996"/>
                    <a:pt x="106450" y="2742700"/>
                    <a:pt x="107267" y="2743322"/>
                  </a:cubicBezTo>
                  <a:cubicBezTo>
                    <a:pt x="109962" y="2746092"/>
                    <a:pt x="109812" y="2750808"/>
                    <a:pt x="113106" y="2753054"/>
                  </a:cubicBezTo>
                  <a:cubicBezTo>
                    <a:pt x="115203" y="2754170"/>
                    <a:pt x="117741" y="2754020"/>
                    <a:pt x="119695" y="2752680"/>
                  </a:cubicBezTo>
                  <a:cubicBezTo>
                    <a:pt x="121581" y="2751363"/>
                    <a:pt x="123004" y="2749476"/>
                    <a:pt x="123738" y="2747290"/>
                  </a:cubicBezTo>
                  <a:cubicBezTo>
                    <a:pt x="124000" y="2746376"/>
                    <a:pt x="124381" y="2745493"/>
                    <a:pt x="124861" y="2744669"/>
                  </a:cubicBezTo>
                  <a:cubicBezTo>
                    <a:pt x="126029" y="2743127"/>
                    <a:pt x="128058" y="2742520"/>
                    <a:pt x="129877" y="2743172"/>
                  </a:cubicBezTo>
                  <a:cubicBezTo>
                    <a:pt x="130334" y="2745268"/>
                    <a:pt x="130176" y="2747454"/>
                    <a:pt x="129428" y="2749461"/>
                  </a:cubicBezTo>
                  <a:cubicBezTo>
                    <a:pt x="129241" y="2750038"/>
                    <a:pt x="128874" y="2750532"/>
                    <a:pt x="128380" y="2750883"/>
                  </a:cubicBezTo>
                  <a:cubicBezTo>
                    <a:pt x="127414" y="2751318"/>
                    <a:pt x="126351" y="2751445"/>
                    <a:pt x="125310" y="2751258"/>
                  </a:cubicBezTo>
                  <a:cubicBezTo>
                    <a:pt x="124262" y="2751258"/>
                    <a:pt x="122914" y="2751782"/>
                    <a:pt x="123064" y="2752830"/>
                  </a:cubicBezTo>
                  <a:cubicBezTo>
                    <a:pt x="123139" y="2753160"/>
                    <a:pt x="123288" y="2753474"/>
                    <a:pt x="123513" y="2753728"/>
                  </a:cubicBezTo>
                  <a:cubicBezTo>
                    <a:pt x="124202" y="2754657"/>
                    <a:pt x="125040" y="2755465"/>
                    <a:pt x="125984" y="2756124"/>
                  </a:cubicBezTo>
                  <a:cubicBezTo>
                    <a:pt x="126523" y="2756439"/>
                    <a:pt x="127002" y="2756843"/>
                    <a:pt x="127406" y="2757322"/>
                  </a:cubicBezTo>
                  <a:cubicBezTo>
                    <a:pt x="128454" y="2758819"/>
                    <a:pt x="127406" y="2760841"/>
                    <a:pt x="126059" y="2762189"/>
                  </a:cubicBezTo>
                  <a:cubicBezTo>
                    <a:pt x="125871" y="2762488"/>
                    <a:pt x="125579" y="2762705"/>
                    <a:pt x="125235" y="2762788"/>
                  </a:cubicBezTo>
                  <a:cubicBezTo>
                    <a:pt x="124906" y="2762937"/>
                    <a:pt x="124524" y="2762937"/>
                    <a:pt x="124187" y="2762788"/>
                  </a:cubicBezTo>
                  <a:cubicBezTo>
                    <a:pt x="122615" y="2761530"/>
                    <a:pt x="121552" y="2759748"/>
                    <a:pt x="121192" y="2757771"/>
                  </a:cubicBezTo>
                  <a:cubicBezTo>
                    <a:pt x="121087" y="2757375"/>
                    <a:pt x="120878" y="2757015"/>
                    <a:pt x="120593" y="2756723"/>
                  </a:cubicBezTo>
                  <a:cubicBezTo>
                    <a:pt x="119695" y="2756124"/>
                    <a:pt x="118647" y="2757173"/>
                    <a:pt x="118122" y="2758071"/>
                  </a:cubicBezTo>
                  <a:cubicBezTo>
                    <a:pt x="117599" y="2758969"/>
                    <a:pt x="116401" y="2759868"/>
                    <a:pt x="115652" y="2759119"/>
                  </a:cubicBezTo>
                  <a:cubicBezTo>
                    <a:pt x="115450" y="2758887"/>
                    <a:pt x="115322" y="2758602"/>
                    <a:pt x="115278" y="2758295"/>
                  </a:cubicBezTo>
                  <a:cubicBezTo>
                    <a:pt x="114664" y="2756903"/>
                    <a:pt x="113196" y="2756079"/>
                    <a:pt x="111684" y="2756274"/>
                  </a:cubicBezTo>
                  <a:cubicBezTo>
                    <a:pt x="110935" y="2756274"/>
                    <a:pt x="110261" y="2756873"/>
                    <a:pt x="109513" y="2757023"/>
                  </a:cubicBezTo>
                  <a:cubicBezTo>
                    <a:pt x="108764" y="2757173"/>
                    <a:pt x="105844" y="2757023"/>
                    <a:pt x="104047" y="2757023"/>
                  </a:cubicBezTo>
                  <a:cubicBezTo>
                    <a:pt x="101120" y="2757899"/>
                    <a:pt x="99211" y="2760714"/>
                    <a:pt x="99480" y="2763761"/>
                  </a:cubicBezTo>
                  <a:cubicBezTo>
                    <a:pt x="99480" y="2765034"/>
                    <a:pt x="100004" y="2766231"/>
                    <a:pt x="100004" y="2767504"/>
                  </a:cubicBezTo>
                  <a:cubicBezTo>
                    <a:pt x="100004" y="2768777"/>
                    <a:pt x="100004" y="2769002"/>
                    <a:pt x="99031" y="2770125"/>
                  </a:cubicBezTo>
                  <a:cubicBezTo>
                    <a:pt x="98058" y="2771248"/>
                    <a:pt x="96635" y="2770873"/>
                    <a:pt x="95961" y="2770125"/>
                  </a:cubicBezTo>
                  <a:cubicBezTo>
                    <a:pt x="95340" y="2769039"/>
                    <a:pt x="95153" y="2767751"/>
                    <a:pt x="95437" y="2766531"/>
                  </a:cubicBezTo>
                  <a:cubicBezTo>
                    <a:pt x="95437" y="2765932"/>
                    <a:pt x="94239" y="2766531"/>
                    <a:pt x="94090" y="2766980"/>
                  </a:cubicBezTo>
                  <a:cubicBezTo>
                    <a:pt x="93940" y="2767430"/>
                    <a:pt x="94090" y="2768403"/>
                    <a:pt x="93416" y="2768777"/>
                  </a:cubicBezTo>
                  <a:cubicBezTo>
                    <a:pt x="92742" y="2769151"/>
                    <a:pt x="91245" y="2768777"/>
                    <a:pt x="90721" y="2769376"/>
                  </a:cubicBezTo>
                  <a:cubicBezTo>
                    <a:pt x="92068" y="2770275"/>
                    <a:pt x="94239" y="2770349"/>
                    <a:pt x="94763" y="2771847"/>
                  </a:cubicBezTo>
                  <a:cubicBezTo>
                    <a:pt x="95287" y="2773344"/>
                    <a:pt x="94389" y="2774093"/>
                    <a:pt x="93790" y="2775216"/>
                  </a:cubicBezTo>
                  <a:cubicBezTo>
                    <a:pt x="92720" y="2778091"/>
                    <a:pt x="92570" y="2781228"/>
                    <a:pt x="93341" y="2784200"/>
                  </a:cubicBezTo>
                  <a:cubicBezTo>
                    <a:pt x="93386" y="2784642"/>
                    <a:pt x="93513" y="2785076"/>
                    <a:pt x="93715" y="2785473"/>
                  </a:cubicBezTo>
                  <a:cubicBezTo>
                    <a:pt x="93715" y="2785922"/>
                    <a:pt x="94763" y="2786221"/>
                    <a:pt x="94988" y="2786820"/>
                  </a:cubicBezTo>
                  <a:cubicBezTo>
                    <a:pt x="95093" y="2787210"/>
                    <a:pt x="95093" y="2787629"/>
                    <a:pt x="94988" y="2788019"/>
                  </a:cubicBezTo>
                  <a:cubicBezTo>
                    <a:pt x="94644" y="2790384"/>
                    <a:pt x="96118" y="2792638"/>
                    <a:pt x="98432" y="2793259"/>
                  </a:cubicBezTo>
                  <a:cubicBezTo>
                    <a:pt x="98776" y="2793334"/>
                    <a:pt x="99136" y="2793334"/>
                    <a:pt x="99480" y="2793259"/>
                  </a:cubicBezTo>
                  <a:lnTo>
                    <a:pt x="100379" y="2792735"/>
                  </a:lnTo>
                  <a:cubicBezTo>
                    <a:pt x="102115" y="2790661"/>
                    <a:pt x="102804" y="2787898"/>
                    <a:pt x="102250" y="2785248"/>
                  </a:cubicBezTo>
                  <a:cubicBezTo>
                    <a:pt x="102363" y="2784380"/>
                    <a:pt x="102093" y="2783504"/>
                    <a:pt x="101502" y="2782853"/>
                  </a:cubicBezTo>
                  <a:cubicBezTo>
                    <a:pt x="101120" y="2782530"/>
                    <a:pt x="100693" y="2782283"/>
                    <a:pt x="100229" y="2782104"/>
                  </a:cubicBezTo>
                  <a:cubicBezTo>
                    <a:pt x="98020" y="2780853"/>
                    <a:pt x="96935" y="2778263"/>
                    <a:pt x="97608" y="2775815"/>
                  </a:cubicBezTo>
                  <a:cubicBezTo>
                    <a:pt x="97870" y="2774991"/>
                    <a:pt x="98432" y="2774295"/>
                    <a:pt x="99181" y="2773868"/>
                  </a:cubicBezTo>
                  <a:cubicBezTo>
                    <a:pt x="99892" y="2773344"/>
                    <a:pt x="100865" y="2773344"/>
                    <a:pt x="101576" y="2773868"/>
                  </a:cubicBezTo>
                  <a:cubicBezTo>
                    <a:pt x="101951" y="2774392"/>
                    <a:pt x="102400" y="2775216"/>
                    <a:pt x="102924" y="2774917"/>
                  </a:cubicBezTo>
                  <a:cubicBezTo>
                    <a:pt x="103141" y="2773756"/>
                    <a:pt x="103658" y="2772670"/>
                    <a:pt x="104422" y="2771772"/>
                  </a:cubicBezTo>
                  <a:cubicBezTo>
                    <a:pt x="105065" y="2770761"/>
                    <a:pt x="106405" y="2770462"/>
                    <a:pt x="107416" y="2771105"/>
                  </a:cubicBezTo>
                  <a:cubicBezTo>
                    <a:pt x="108427" y="2771757"/>
                    <a:pt x="108727" y="2773097"/>
                    <a:pt x="108083" y="2774108"/>
                  </a:cubicBezTo>
                  <a:cubicBezTo>
                    <a:pt x="108015" y="2774205"/>
                    <a:pt x="107948" y="2774302"/>
                    <a:pt x="107865" y="2774392"/>
                  </a:cubicBezTo>
                  <a:cubicBezTo>
                    <a:pt x="107259" y="2775313"/>
                    <a:pt x="106578" y="2776189"/>
                    <a:pt x="105844" y="2777013"/>
                  </a:cubicBezTo>
                  <a:cubicBezTo>
                    <a:pt x="104961" y="2778510"/>
                    <a:pt x="104377" y="2780165"/>
                    <a:pt x="104122" y="2781879"/>
                  </a:cubicBezTo>
                  <a:cubicBezTo>
                    <a:pt x="103710" y="2783654"/>
                    <a:pt x="103710" y="2785495"/>
                    <a:pt x="104122" y="2787270"/>
                  </a:cubicBezTo>
                  <a:cubicBezTo>
                    <a:pt x="104264" y="2788063"/>
                    <a:pt x="104691" y="2788782"/>
                    <a:pt x="105320" y="2789291"/>
                  </a:cubicBezTo>
                  <a:cubicBezTo>
                    <a:pt x="107117" y="2790714"/>
                    <a:pt x="109962" y="2789291"/>
                    <a:pt x="112133" y="2789965"/>
                  </a:cubicBezTo>
                  <a:cubicBezTo>
                    <a:pt x="112665" y="2790901"/>
                    <a:pt x="112335" y="2792091"/>
                    <a:pt x="111399" y="2792615"/>
                  </a:cubicBezTo>
                  <a:cubicBezTo>
                    <a:pt x="111324" y="2792660"/>
                    <a:pt x="111242" y="2792705"/>
                    <a:pt x="111160" y="2792735"/>
                  </a:cubicBezTo>
                  <a:cubicBezTo>
                    <a:pt x="110561" y="2792735"/>
                    <a:pt x="109887" y="2792735"/>
                    <a:pt x="109288" y="2793259"/>
                  </a:cubicBezTo>
                  <a:cubicBezTo>
                    <a:pt x="108689" y="2793783"/>
                    <a:pt x="107940" y="2796030"/>
                    <a:pt x="108090" y="2797677"/>
                  </a:cubicBezTo>
                  <a:cubicBezTo>
                    <a:pt x="108494" y="2800754"/>
                    <a:pt x="108285" y="2803883"/>
                    <a:pt x="107491" y="2806885"/>
                  </a:cubicBezTo>
                  <a:cubicBezTo>
                    <a:pt x="107446" y="2807282"/>
                    <a:pt x="107259" y="2807657"/>
                    <a:pt x="106967" y="2807934"/>
                  </a:cubicBezTo>
                  <a:cubicBezTo>
                    <a:pt x="106316" y="2808256"/>
                    <a:pt x="105530" y="2808068"/>
                    <a:pt x="105095" y="2807484"/>
                  </a:cubicBezTo>
                  <a:cubicBezTo>
                    <a:pt x="104698" y="2806915"/>
                    <a:pt x="104354" y="2806309"/>
                    <a:pt x="104047" y="2805688"/>
                  </a:cubicBezTo>
                  <a:cubicBezTo>
                    <a:pt x="102991" y="2804138"/>
                    <a:pt x="101008" y="2803517"/>
                    <a:pt x="99256" y="2804190"/>
                  </a:cubicBezTo>
                  <a:cubicBezTo>
                    <a:pt x="97571" y="2804924"/>
                    <a:pt x="96605" y="2806721"/>
                    <a:pt x="96935" y="2808533"/>
                  </a:cubicBezTo>
                  <a:cubicBezTo>
                    <a:pt x="97459" y="2810554"/>
                    <a:pt x="99405" y="2811827"/>
                    <a:pt x="100229" y="2813699"/>
                  </a:cubicBezTo>
                  <a:cubicBezTo>
                    <a:pt x="100229" y="2814297"/>
                    <a:pt x="100678" y="2814896"/>
                    <a:pt x="100978" y="2815495"/>
                  </a:cubicBezTo>
                  <a:cubicBezTo>
                    <a:pt x="101621" y="2816521"/>
                    <a:pt x="102767" y="2817120"/>
                    <a:pt x="103972" y="2817068"/>
                  </a:cubicBezTo>
                  <a:cubicBezTo>
                    <a:pt x="106069" y="2817068"/>
                    <a:pt x="107416" y="2815046"/>
                    <a:pt x="108390" y="2813249"/>
                  </a:cubicBezTo>
                  <a:cubicBezTo>
                    <a:pt x="108659" y="2812882"/>
                    <a:pt x="108794" y="2812433"/>
                    <a:pt x="108764" y="2811976"/>
                  </a:cubicBezTo>
                  <a:cubicBezTo>
                    <a:pt x="108666" y="2811430"/>
                    <a:pt x="108435" y="2810913"/>
                    <a:pt x="108090" y="2810479"/>
                  </a:cubicBezTo>
                  <a:cubicBezTo>
                    <a:pt x="107573" y="2809468"/>
                    <a:pt x="107573" y="2808270"/>
                    <a:pt x="108090" y="2807260"/>
                  </a:cubicBezTo>
                  <a:cubicBezTo>
                    <a:pt x="109228" y="2808016"/>
                    <a:pt x="110089" y="2809124"/>
                    <a:pt x="110561" y="2810404"/>
                  </a:cubicBezTo>
                  <a:lnTo>
                    <a:pt x="114903" y="2809132"/>
                  </a:lnTo>
                  <a:cubicBezTo>
                    <a:pt x="115629" y="2809004"/>
                    <a:pt x="116288" y="2808630"/>
                    <a:pt x="116775" y="2808083"/>
                  </a:cubicBezTo>
                  <a:cubicBezTo>
                    <a:pt x="117015" y="2807514"/>
                    <a:pt x="117142" y="2806900"/>
                    <a:pt x="117149" y="2806287"/>
                  </a:cubicBezTo>
                  <a:cubicBezTo>
                    <a:pt x="117149" y="2804564"/>
                    <a:pt x="119021" y="2803142"/>
                    <a:pt x="119021" y="2801420"/>
                  </a:cubicBezTo>
                  <a:cubicBezTo>
                    <a:pt x="119021" y="2797976"/>
                    <a:pt x="114080" y="2796479"/>
                    <a:pt x="113331" y="2793110"/>
                  </a:cubicBezTo>
                  <a:cubicBezTo>
                    <a:pt x="113046" y="2791657"/>
                    <a:pt x="113630" y="2790167"/>
                    <a:pt x="114828" y="2789291"/>
                  </a:cubicBezTo>
                  <a:cubicBezTo>
                    <a:pt x="116101" y="2788543"/>
                    <a:pt x="117673" y="2788543"/>
                    <a:pt x="118946" y="2789291"/>
                  </a:cubicBezTo>
                  <a:cubicBezTo>
                    <a:pt x="118512" y="2791350"/>
                    <a:pt x="119298" y="2793477"/>
                    <a:pt x="120968" y="2794757"/>
                  </a:cubicBezTo>
                  <a:cubicBezTo>
                    <a:pt x="122637" y="2796089"/>
                    <a:pt x="124891" y="2796434"/>
                    <a:pt x="126882" y="2795655"/>
                  </a:cubicBezTo>
                  <a:cubicBezTo>
                    <a:pt x="127788" y="2795378"/>
                    <a:pt x="128529" y="2794727"/>
                    <a:pt x="128904" y="2793858"/>
                  </a:cubicBezTo>
                  <a:cubicBezTo>
                    <a:pt x="129008" y="2793237"/>
                    <a:pt x="129008" y="2792608"/>
                    <a:pt x="128904" y="2791986"/>
                  </a:cubicBezTo>
                  <a:cubicBezTo>
                    <a:pt x="129285" y="2790639"/>
                    <a:pt x="129944" y="2789389"/>
                    <a:pt x="130850" y="2788318"/>
                  </a:cubicBezTo>
                  <a:cubicBezTo>
                    <a:pt x="131299" y="2787719"/>
                    <a:pt x="131973" y="2787120"/>
                    <a:pt x="132647" y="2787270"/>
                  </a:cubicBezTo>
                  <a:cubicBezTo>
                    <a:pt x="133321" y="2787419"/>
                    <a:pt x="133695" y="2788243"/>
                    <a:pt x="133845" y="2788917"/>
                  </a:cubicBezTo>
                  <a:cubicBezTo>
                    <a:pt x="134392" y="2793828"/>
                    <a:pt x="131172" y="2798365"/>
                    <a:pt x="126358" y="2799473"/>
                  </a:cubicBezTo>
                  <a:cubicBezTo>
                    <a:pt x="125183" y="2799608"/>
                    <a:pt x="124052" y="2800020"/>
                    <a:pt x="123064" y="2800671"/>
                  </a:cubicBezTo>
                  <a:cubicBezTo>
                    <a:pt x="122240" y="2801727"/>
                    <a:pt x="121911" y="2803097"/>
                    <a:pt x="122165" y="2804415"/>
                  </a:cubicBezTo>
                  <a:cubicBezTo>
                    <a:pt x="122098" y="2805126"/>
                    <a:pt x="122285" y="2805845"/>
                    <a:pt x="122690" y="2806436"/>
                  </a:cubicBezTo>
                  <a:cubicBezTo>
                    <a:pt x="123438" y="2807110"/>
                    <a:pt x="124636" y="2806960"/>
                    <a:pt x="125609" y="2807035"/>
                  </a:cubicBezTo>
                  <a:cubicBezTo>
                    <a:pt x="129503" y="2807484"/>
                    <a:pt x="131374" y="2812800"/>
                    <a:pt x="135268" y="2813025"/>
                  </a:cubicBezTo>
                  <a:cubicBezTo>
                    <a:pt x="135836" y="2812912"/>
                    <a:pt x="136420" y="2812912"/>
                    <a:pt x="136990" y="2813025"/>
                  </a:cubicBezTo>
                  <a:cubicBezTo>
                    <a:pt x="137341" y="2813279"/>
                    <a:pt x="137626" y="2813609"/>
                    <a:pt x="137813" y="2813998"/>
                  </a:cubicBezTo>
                  <a:cubicBezTo>
                    <a:pt x="138592" y="2816573"/>
                    <a:pt x="139595" y="2819082"/>
                    <a:pt x="140808" y="2821485"/>
                  </a:cubicBezTo>
                  <a:cubicBezTo>
                    <a:pt x="142230" y="2823656"/>
                    <a:pt x="143353" y="2826726"/>
                    <a:pt x="141556" y="2828597"/>
                  </a:cubicBezTo>
                  <a:cubicBezTo>
                    <a:pt x="138068" y="2827864"/>
                    <a:pt x="134833" y="2826209"/>
                    <a:pt x="132198" y="2823806"/>
                  </a:cubicBezTo>
                  <a:cubicBezTo>
                    <a:pt x="130364" y="2821485"/>
                    <a:pt x="128784" y="2818977"/>
                    <a:pt x="127481" y="2816319"/>
                  </a:cubicBezTo>
                  <a:cubicBezTo>
                    <a:pt x="126074" y="2813624"/>
                    <a:pt x="123401" y="2811819"/>
                    <a:pt x="120369" y="2811527"/>
                  </a:cubicBezTo>
                  <a:cubicBezTo>
                    <a:pt x="119395" y="2815795"/>
                    <a:pt x="118422" y="2820137"/>
                    <a:pt x="117524" y="2824480"/>
                  </a:cubicBezTo>
                  <a:cubicBezTo>
                    <a:pt x="117336" y="2825064"/>
                    <a:pt x="117336" y="2825693"/>
                    <a:pt x="117524" y="2826277"/>
                  </a:cubicBezTo>
                  <a:cubicBezTo>
                    <a:pt x="118048" y="2827100"/>
                    <a:pt x="119246" y="2827025"/>
                    <a:pt x="120219" y="2827325"/>
                  </a:cubicBezTo>
                  <a:cubicBezTo>
                    <a:pt x="122016" y="2827954"/>
                    <a:pt x="122959" y="2829923"/>
                    <a:pt x="122330" y="2831712"/>
                  </a:cubicBezTo>
                  <a:cubicBezTo>
                    <a:pt x="122188" y="2832109"/>
                    <a:pt x="121986" y="2832468"/>
                    <a:pt x="121716" y="2832790"/>
                  </a:cubicBezTo>
                  <a:cubicBezTo>
                    <a:pt x="121267" y="2833314"/>
                    <a:pt x="120668" y="2833688"/>
                    <a:pt x="120443" y="2834288"/>
                  </a:cubicBezTo>
                  <a:cubicBezTo>
                    <a:pt x="120219" y="2834886"/>
                    <a:pt x="121567" y="2836384"/>
                    <a:pt x="122690" y="2836983"/>
                  </a:cubicBezTo>
                  <a:cubicBezTo>
                    <a:pt x="127301" y="2839461"/>
                    <a:pt x="129780" y="2844634"/>
                    <a:pt x="128829" y="2849785"/>
                  </a:cubicBezTo>
                  <a:cubicBezTo>
                    <a:pt x="128836" y="2850489"/>
                    <a:pt x="128275" y="2851065"/>
                    <a:pt x="127578" y="2851081"/>
                  </a:cubicBezTo>
                  <a:cubicBezTo>
                    <a:pt x="127301" y="2851081"/>
                    <a:pt x="127032" y="2850998"/>
                    <a:pt x="126807" y="2850833"/>
                  </a:cubicBezTo>
                  <a:cubicBezTo>
                    <a:pt x="124891" y="2850122"/>
                    <a:pt x="123348" y="2848662"/>
                    <a:pt x="122540" y="2846791"/>
                  </a:cubicBezTo>
                  <a:cubicBezTo>
                    <a:pt x="122382" y="2845173"/>
                    <a:pt x="121020" y="2843938"/>
                    <a:pt x="119395" y="2843945"/>
                  </a:cubicBezTo>
                  <a:cubicBezTo>
                    <a:pt x="114379" y="2842523"/>
                    <a:pt x="114978" y="2834213"/>
                    <a:pt x="110186" y="2832116"/>
                  </a:cubicBezTo>
                  <a:cubicBezTo>
                    <a:pt x="109797" y="2832004"/>
                    <a:pt x="109378" y="2832004"/>
                    <a:pt x="108988" y="2832116"/>
                  </a:cubicBezTo>
                  <a:cubicBezTo>
                    <a:pt x="107791" y="2832116"/>
                    <a:pt x="107341" y="2833913"/>
                    <a:pt x="107192" y="2835111"/>
                  </a:cubicBezTo>
                  <a:cubicBezTo>
                    <a:pt x="106892" y="2837694"/>
                    <a:pt x="106211" y="2840217"/>
                    <a:pt x="105170" y="2842598"/>
                  </a:cubicBezTo>
                  <a:cubicBezTo>
                    <a:pt x="105170" y="2843047"/>
                    <a:pt x="104721" y="2843496"/>
                    <a:pt x="104197" y="2843646"/>
                  </a:cubicBezTo>
                  <a:cubicBezTo>
                    <a:pt x="103673" y="2843796"/>
                    <a:pt x="103149" y="2843646"/>
                    <a:pt x="102550" y="2843197"/>
                  </a:cubicBezTo>
                  <a:cubicBezTo>
                    <a:pt x="101951" y="2842748"/>
                    <a:pt x="100304" y="2845293"/>
                    <a:pt x="100603" y="2846865"/>
                  </a:cubicBezTo>
                  <a:cubicBezTo>
                    <a:pt x="101734" y="2851769"/>
                    <a:pt x="104968" y="2855932"/>
                    <a:pt x="109438" y="2858246"/>
                  </a:cubicBezTo>
                  <a:cubicBezTo>
                    <a:pt x="112358" y="2859818"/>
                    <a:pt x="116026" y="2860716"/>
                    <a:pt x="117673" y="2863561"/>
                  </a:cubicBezTo>
                  <a:cubicBezTo>
                    <a:pt x="118272" y="2864684"/>
                    <a:pt x="118497" y="2865882"/>
                    <a:pt x="119096" y="2867005"/>
                  </a:cubicBezTo>
                  <a:cubicBezTo>
                    <a:pt x="120443" y="2869326"/>
                    <a:pt x="123363" y="2870749"/>
                    <a:pt x="124187" y="2873294"/>
                  </a:cubicBezTo>
                  <a:cubicBezTo>
                    <a:pt x="124187" y="2874417"/>
                    <a:pt x="124187" y="2875615"/>
                    <a:pt x="124786" y="2876738"/>
                  </a:cubicBezTo>
                  <a:cubicBezTo>
                    <a:pt x="125886" y="2879187"/>
                    <a:pt x="128769" y="2880280"/>
                    <a:pt x="131217" y="2879179"/>
                  </a:cubicBezTo>
                  <a:cubicBezTo>
                    <a:pt x="131599" y="2879014"/>
                    <a:pt x="131951" y="2878797"/>
                    <a:pt x="132273" y="2878535"/>
                  </a:cubicBezTo>
                  <a:cubicBezTo>
                    <a:pt x="133306" y="2877375"/>
                    <a:pt x="133980" y="2875944"/>
                    <a:pt x="134219" y="2874417"/>
                  </a:cubicBezTo>
                  <a:cubicBezTo>
                    <a:pt x="135118" y="2870906"/>
                    <a:pt x="135717" y="2867320"/>
                    <a:pt x="136016" y="2863711"/>
                  </a:cubicBezTo>
                  <a:cubicBezTo>
                    <a:pt x="129226" y="2864175"/>
                    <a:pt x="122615" y="2861397"/>
                    <a:pt x="118197" y="2856224"/>
                  </a:cubicBezTo>
                  <a:cubicBezTo>
                    <a:pt x="116595" y="2854472"/>
                    <a:pt x="115644" y="2852226"/>
                    <a:pt x="115502" y="2849860"/>
                  </a:cubicBezTo>
                  <a:cubicBezTo>
                    <a:pt x="115352" y="2849478"/>
                    <a:pt x="115352" y="2849044"/>
                    <a:pt x="115502" y="2848662"/>
                  </a:cubicBezTo>
                  <a:cubicBezTo>
                    <a:pt x="115854" y="2848400"/>
                    <a:pt x="116266" y="2848251"/>
                    <a:pt x="116700" y="2848213"/>
                  </a:cubicBezTo>
                  <a:cubicBezTo>
                    <a:pt x="119246" y="2848213"/>
                    <a:pt x="122315" y="2848213"/>
                    <a:pt x="123513" y="2850235"/>
                  </a:cubicBezTo>
                  <a:cubicBezTo>
                    <a:pt x="123513" y="2850908"/>
                    <a:pt x="124037" y="2851732"/>
                    <a:pt x="124486" y="2852406"/>
                  </a:cubicBezTo>
                  <a:cubicBezTo>
                    <a:pt x="125482" y="2853521"/>
                    <a:pt x="126980" y="2854053"/>
                    <a:pt x="128454" y="2853828"/>
                  </a:cubicBezTo>
                  <a:cubicBezTo>
                    <a:pt x="129899" y="2853716"/>
                    <a:pt x="131352" y="2853716"/>
                    <a:pt x="132797" y="2853828"/>
                  </a:cubicBezTo>
                  <a:cubicBezTo>
                    <a:pt x="132056" y="2851724"/>
                    <a:pt x="133156" y="2849411"/>
                    <a:pt x="135260" y="2848670"/>
                  </a:cubicBezTo>
                  <a:cubicBezTo>
                    <a:pt x="135694" y="2848512"/>
                    <a:pt x="136151" y="2848438"/>
                    <a:pt x="136615" y="2848438"/>
                  </a:cubicBezTo>
                  <a:cubicBezTo>
                    <a:pt x="138614" y="2848745"/>
                    <a:pt x="139992" y="2850624"/>
                    <a:pt x="139685" y="2852623"/>
                  </a:cubicBezTo>
                  <a:cubicBezTo>
                    <a:pt x="139580" y="2853289"/>
                    <a:pt x="139295" y="2853911"/>
                    <a:pt x="138861" y="2854427"/>
                  </a:cubicBezTo>
                  <a:cubicBezTo>
                    <a:pt x="140965" y="2853776"/>
                    <a:pt x="143234" y="2854727"/>
                    <a:pt x="144252" y="2856673"/>
                  </a:cubicBezTo>
                  <a:cubicBezTo>
                    <a:pt x="145195" y="2858567"/>
                    <a:pt x="145869" y="2860581"/>
                    <a:pt x="146273" y="2862663"/>
                  </a:cubicBezTo>
                  <a:cubicBezTo>
                    <a:pt x="147419" y="2865441"/>
                    <a:pt x="148796" y="2868121"/>
                    <a:pt x="150391" y="2870674"/>
                  </a:cubicBezTo>
                  <a:cubicBezTo>
                    <a:pt x="151312" y="2872126"/>
                    <a:pt x="151754" y="2873826"/>
                    <a:pt x="151664" y="2875540"/>
                  </a:cubicBezTo>
                  <a:cubicBezTo>
                    <a:pt x="151507" y="2877315"/>
                    <a:pt x="149942" y="2878617"/>
                    <a:pt x="148175" y="2878460"/>
                  </a:cubicBezTo>
                  <a:cubicBezTo>
                    <a:pt x="148160" y="2878460"/>
                    <a:pt x="148153" y="2878460"/>
                    <a:pt x="148145" y="2878460"/>
                  </a:cubicBezTo>
                  <a:cubicBezTo>
                    <a:pt x="145951" y="2875001"/>
                    <a:pt x="144881" y="2870943"/>
                    <a:pt x="145075" y="2866855"/>
                  </a:cubicBezTo>
                  <a:cubicBezTo>
                    <a:pt x="145075" y="2865433"/>
                    <a:pt x="145075" y="2863636"/>
                    <a:pt x="144102" y="2862888"/>
                  </a:cubicBezTo>
                  <a:cubicBezTo>
                    <a:pt x="143181" y="2862251"/>
                    <a:pt x="141953" y="2862251"/>
                    <a:pt x="141032" y="2862888"/>
                  </a:cubicBezTo>
                  <a:cubicBezTo>
                    <a:pt x="140284" y="2863643"/>
                    <a:pt x="139790" y="2864609"/>
                    <a:pt x="139610" y="2865658"/>
                  </a:cubicBezTo>
                  <a:cubicBezTo>
                    <a:pt x="139123" y="2868278"/>
                    <a:pt x="139123" y="2870973"/>
                    <a:pt x="139610" y="2873594"/>
                  </a:cubicBezTo>
                  <a:cubicBezTo>
                    <a:pt x="139610" y="2874267"/>
                    <a:pt x="139610" y="2875016"/>
                    <a:pt x="139984" y="2875690"/>
                  </a:cubicBezTo>
                  <a:cubicBezTo>
                    <a:pt x="139977" y="2878572"/>
                    <a:pt x="141235" y="2881305"/>
                    <a:pt x="143428" y="2883177"/>
                  </a:cubicBezTo>
                  <a:cubicBezTo>
                    <a:pt x="145001" y="2884225"/>
                    <a:pt x="147247" y="2884450"/>
                    <a:pt x="148445" y="2885947"/>
                  </a:cubicBezTo>
                  <a:cubicBezTo>
                    <a:pt x="149642" y="2887444"/>
                    <a:pt x="149343" y="2889092"/>
                    <a:pt x="150466" y="2890289"/>
                  </a:cubicBezTo>
                  <a:cubicBezTo>
                    <a:pt x="151589" y="2891488"/>
                    <a:pt x="152937" y="2891488"/>
                    <a:pt x="154209" y="2892086"/>
                  </a:cubicBezTo>
                  <a:cubicBezTo>
                    <a:pt x="156830" y="2893284"/>
                    <a:pt x="158252" y="2895905"/>
                    <a:pt x="160349" y="2897776"/>
                  </a:cubicBezTo>
                  <a:cubicBezTo>
                    <a:pt x="160746" y="2898248"/>
                    <a:pt x="161307" y="2898548"/>
                    <a:pt x="161921" y="2898600"/>
                  </a:cubicBezTo>
                  <a:cubicBezTo>
                    <a:pt x="163493" y="2898600"/>
                    <a:pt x="163718" y="2896354"/>
                    <a:pt x="163119" y="2895006"/>
                  </a:cubicBezTo>
                  <a:cubicBezTo>
                    <a:pt x="162520" y="2893659"/>
                    <a:pt x="161621" y="2891862"/>
                    <a:pt x="162670" y="2890739"/>
                  </a:cubicBezTo>
                  <a:cubicBezTo>
                    <a:pt x="163718" y="2889616"/>
                    <a:pt x="165739" y="2890739"/>
                    <a:pt x="166338" y="2891787"/>
                  </a:cubicBezTo>
                  <a:cubicBezTo>
                    <a:pt x="166862" y="2893187"/>
                    <a:pt x="166862" y="2894729"/>
                    <a:pt x="166338" y="2896129"/>
                  </a:cubicBezTo>
                  <a:cubicBezTo>
                    <a:pt x="165889" y="2898226"/>
                    <a:pt x="164721" y="2900105"/>
                    <a:pt x="163044" y="2901445"/>
                  </a:cubicBezTo>
                  <a:cubicBezTo>
                    <a:pt x="161112" y="2902463"/>
                    <a:pt x="158919" y="2902852"/>
                    <a:pt x="156755" y="2902568"/>
                  </a:cubicBezTo>
                  <a:cubicBezTo>
                    <a:pt x="156044" y="2902635"/>
                    <a:pt x="155325" y="2902448"/>
                    <a:pt x="154733" y="2902044"/>
                  </a:cubicBezTo>
                  <a:cubicBezTo>
                    <a:pt x="154307" y="2901692"/>
                    <a:pt x="154000" y="2901220"/>
                    <a:pt x="153835" y="2900696"/>
                  </a:cubicBezTo>
                  <a:cubicBezTo>
                    <a:pt x="152937" y="2898750"/>
                    <a:pt x="152038" y="2896803"/>
                    <a:pt x="151215" y="2894781"/>
                  </a:cubicBezTo>
                  <a:cubicBezTo>
                    <a:pt x="150166" y="2897432"/>
                    <a:pt x="147172" y="2898742"/>
                    <a:pt x="144514" y="2897694"/>
                  </a:cubicBezTo>
                  <a:cubicBezTo>
                    <a:pt x="144012" y="2897492"/>
                    <a:pt x="143548" y="2897222"/>
                    <a:pt x="143129" y="2896878"/>
                  </a:cubicBezTo>
                  <a:cubicBezTo>
                    <a:pt x="141556" y="2895380"/>
                    <a:pt x="141107" y="2892985"/>
                    <a:pt x="139311" y="2891712"/>
                  </a:cubicBezTo>
                  <a:cubicBezTo>
                    <a:pt x="138599" y="2891263"/>
                    <a:pt x="137851" y="2890889"/>
                    <a:pt x="137064" y="2890589"/>
                  </a:cubicBezTo>
                  <a:cubicBezTo>
                    <a:pt x="134818" y="2889077"/>
                    <a:pt x="133089" y="2886906"/>
                    <a:pt x="132123" y="2884375"/>
                  </a:cubicBezTo>
                  <a:cubicBezTo>
                    <a:pt x="130993" y="2885842"/>
                    <a:pt x="130551" y="2887729"/>
                    <a:pt x="130925" y="2889541"/>
                  </a:cubicBezTo>
                  <a:cubicBezTo>
                    <a:pt x="126852" y="2888245"/>
                    <a:pt x="123341" y="2885603"/>
                    <a:pt x="120968" y="2882054"/>
                  </a:cubicBezTo>
                  <a:cubicBezTo>
                    <a:pt x="118579" y="2878655"/>
                    <a:pt x="115951" y="2875428"/>
                    <a:pt x="113106" y="2872396"/>
                  </a:cubicBezTo>
                  <a:cubicBezTo>
                    <a:pt x="110037" y="2869551"/>
                    <a:pt x="106144" y="2867604"/>
                    <a:pt x="103299" y="2864909"/>
                  </a:cubicBezTo>
                  <a:cubicBezTo>
                    <a:pt x="101779" y="2862715"/>
                    <a:pt x="99877" y="2860813"/>
                    <a:pt x="97683" y="2859294"/>
                  </a:cubicBezTo>
                  <a:cubicBezTo>
                    <a:pt x="95362" y="2858096"/>
                    <a:pt x="92517" y="2858320"/>
                    <a:pt x="90196" y="2857048"/>
                  </a:cubicBezTo>
                  <a:cubicBezTo>
                    <a:pt x="87995" y="2855153"/>
                    <a:pt x="86281" y="2852773"/>
                    <a:pt x="85180" y="2850085"/>
                  </a:cubicBezTo>
                  <a:cubicBezTo>
                    <a:pt x="83758" y="2847539"/>
                    <a:pt x="80913" y="2845218"/>
                    <a:pt x="78142" y="2846191"/>
                  </a:cubicBezTo>
                  <a:cubicBezTo>
                    <a:pt x="77671" y="2846304"/>
                    <a:pt x="77266" y="2846603"/>
                    <a:pt x="77019" y="2847015"/>
                  </a:cubicBezTo>
                  <a:cubicBezTo>
                    <a:pt x="76271" y="2848063"/>
                    <a:pt x="77019" y="2849411"/>
                    <a:pt x="77693" y="2850534"/>
                  </a:cubicBezTo>
                  <a:cubicBezTo>
                    <a:pt x="77955" y="2852196"/>
                    <a:pt x="77955" y="2853888"/>
                    <a:pt x="77693" y="2855550"/>
                  </a:cubicBezTo>
                  <a:cubicBezTo>
                    <a:pt x="78622" y="2859541"/>
                    <a:pt x="81886" y="2862558"/>
                    <a:pt x="85929" y="2863187"/>
                  </a:cubicBezTo>
                  <a:cubicBezTo>
                    <a:pt x="87172" y="2863441"/>
                    <a:pt x="88377" y="2863838"/>
                    <a:pt x="89523" y="2864385"/>
                  </a:cubicBezTo>
                  <a:cubicBezTo>
                    <a:pt x="91769" y="2865583"/>
                    <a:pt x="92742" y="2868278"/>
                    <a:pt x="94913" y="2869626"/>
                  </a:cubicBezTo>
                  <a:cubicBezTo>
                    <a:pt x="97084" y="2870973"/>
                    <a:pt x="98133" y="2870674"/>
                    <a:pt x="99555" y="2871422"/>
                  </a:cubicBezTo>
                  <a:cubicBezTo>
                    <a:pt x="101562" y="2872793"/>
                    <a:pt x="103231" y="2874612"/>
                    <a:pt x="104422" y="2876738"/>
                  </a:cubicBezTo>
                  <a:cubicBezTo>
                    <a:pt x="106054" y="2878969"/>
                    <a:pt x="107940" y="2881006"/>
                    <a:pt x="110037" y="2882803"/>
                  </a:cubicBezTo>
                  <a:cubicBezTo>
                    <a:pt x="112058" y="2884524"/>
                    <a:pt x="115352" y="2887819"/>
                    <a:pt x="113106" y="2890664"/>
                  </a:cubicBezTo>
                  <a:cubicBezTo>
                    <a:pt x="110860" y="2893509"/>
                    <a:pt x="107042" y="2891113"/>
                    <a:pt x="104646" y="2890664"/>
                  </a:cubicBezTo>
                  <a:cubicBezTo>
                    <a:pt x="96598" y="2888343"/>
                    <a:pt x="88003" y="2891727"/>
                    <a:pt x="83683" y="2898900"/>
                  </a:cubicBezTo>
                  <a:cubicBezTo>
                    <a:pt x="85105" y="2900397"/>
                    <a:pt x="87726" y="2898226"/>
                    <a:pt x="89523" y="2898900"/>
                  </a:cubicBezTo>
                  <a:cubicBezTo>
                    <a:pt x="90616" y="2899753"/>
                    <a:pt x="90960" y="2901250"/>
                    <a:pt x="90346" y="2902493"/>
                  </a:cubicBezTo>
                  <a:cubicBezTo>
                    <a:pt x="89650" y="2903646"/>
                    <a:pt x="89096" y="2904874"/>
                    <a:pt x="88699" y="2906162"/>
                  </a:cubicBezTo>
                  <a:cubicBezTo>
                    <a:pt x="88699" y="2907434"/>
                    <a:pt x="89373" y="2909082"/>
                    <a:pt x="90795" y="2908932"/>
                  </a:cubicBezTo>
                  <a:cubicBezTo>
                    <a:pt x="91027" y="2907816"/>
                    <a:pt x="91514" y="2906761"/>
                    <a:pt x="92218" y="2905862"/>
                  </a:cubicBezTo>
                  <a:cubicBezTo>
                    <a:pt x="93341" y="2906776"/>
                    <a:pt x="94644" y="2907434"/>
                    <a:pt x="96036" y="2907809"/>
                  </a:cubicBezTo>
                  <a:cubicBezTo>
                    <a:pt x="95467" y="2906109"/>
                    <a:pt x="96006" y="2904237"/>
                    <a:pt x="97384" y="2903092"/>
                  </a:cubicBezTo>
                  <a:cubicBezTo>
                    <a:pt x="98844" y="2902022"/>
                    <a:pt x="100775" y="2901849"/>
                    <a:pt x="102400" y="2902643"/>
                  </a:cubicBezTo>
                  <a:cubicBezTo>
                    <a:pt x="102400" y="2903691"/>
                    <a:pt x="102400" y="2904664"/>
                    <a:pt x="102400" y="2905712"/>
                  </a:cubicBezTo>
                  <a:lnTo>
                    <a:pt x="98881" y="2908857"/>
                  </a:lnTo>
                  <a:cubicBezTo>
                    <a:pt x="99555" y="2911852"/>
                    <a:pt x="99330" y="2914996"/>
                    <a:pt x="99929" y="2918066"/>
                  </a:cubicBezTo>
                  <a:cubicBezTo>
                    <a:pt x="100236" y="2921195"/>
                    <a:pt x="102213" y="2923921"/>
                    <a:pt x="105095" y="2925179"/>
                  </a:cubicBezTo>
                  <a:cubicBezTo>
                    <a:pt x="103972" y="2923606"/>
                    <a:pt x="105844" y="2921360"/>
                    <a:pt x="107865" y="2921060"/>
                  </a:cubicBezTo>
                  <a:cubicBezTo>
                    <a:pt x="109880" y="2921076"/>
                    <a:pt x="111878" y="2921278"/>
                    <a:pt x="113855" y="2921660"/>
                  </a:cubicBezTo>
                  <a:cubicBezTo>
                    <a:pt x="115876" y="2921660"/>
                    <a:pt x="118272" y="2920611"/>
                    <a:pt x="118272" y="2918665"/>
                  </a:cubicBezTo>
                  <a:cubicBezTo>
                    <a:pt x="118063" y="2917549"/>
                    <a:pt x="117599" y="2916501"/>
                    <a:pt x="116925" y="2915595"/>
                  </a:cubicBezTo>
                  <a:cubicBezTo>
                    <a:pt x="116401" y="2914622"/>
                    <a:pt x="116176" y="2913274"/>
                    <a:pt x="116925" y="2912600"/>
                  </a:cubicBezTo>
                  <a:cubicBezTo>
                    <a:pt x="117673" y="2911927"/>
                    <a:pt x="119096" y="2912600"/>
                    <a:pt x="120069" y="2912600"/>
                  </a:cubicBezTo>
                  <a:lnTo>
                    <a:pt x="124561" y="2914921"/>
                  </a:lnTo>
                  <a:cubicBezTo>
                    <a:pt x="124936" y="2914921"/>
                    <a:pt x="125460" y="2915445"/>
                    <a:pt x="125609" y="2915894"/>
                  </a:cubicBezTo>
                  <a:cubicBezTo>
                    <a:pt x="125759" y="2916344"/>
                    <a:pt x="124412" y="2917991"/>
                    <a:pt x="124711" y="2919114"/>
                  </a:cubicBezTo>
                  <a:cubicBezTo>
                    <a:pt x="125010" y="2920237"/>
                    <a:pt x="125535" y="2919938"/>
                    <a:pt x="125984" y="2920387"/>
                  </a:cubicBezTo>
                  <a:cubicBezTo>
                    <a:pt x="126935" y="2921390"/>
                    <a:pt x="127174" y="2922880"/>
                    <a:pt x="126583" y="2924130"/>
                  </a:cubicBezTo>
                  <a:cubicBezTo>
                    <a:pt x="126036" y="2925388"/>
                    <a:pt x="125220" y="2926518"/>
                    <a:pt x="124187" y="2927425"/>
                  </a:cubicBezTo>
                  <a:cubicBezTo>
                    <a:pt x="123775" y="2925508"/>
                    <a:pt x="121926" y="2924257"/>
                    <a:pt x="119994" y="2924580"/>
                  </a:cubicBezTo>
                  <a:cubicBezTo>
                    <a:pt x="121492" y="2926189"/>
                    <a:pt x="121948" y="2928503"/>
                    <a:pt x="121192" y="2930569"/>
                  </a:cubicBezTo>
                  <a:cubicBezTo>
                    <a:pt x="120339" y="2932605"/>
                    <a:pt x="118969" y="2934387"/>
                    <a:pt x="117224" y="2935735"/>
                  </a:cubicBezTo>
                  <a:cubicBezTo>
                    <a:pt x="115427" y="2936956"/>
                    <a:pt x="113862" y="2938475"/>
                    <a:pt x="112582" y="2940227"/>
                  </a:cubicBezTo>
                  <a:cubicBezTo>
                    <a:pt x="111369" y="2942084"/>
                    <a:pt x="111721" y="2944547"/>
                    <a:pt x="113406" y="2945992"/>
                  </a:cubicBezTo>
                  <a:cubicBezTo>
                    <a:pt x="115113" y="2945401"/>
                    <a:pt x="116371" y="2943948"/>
                    <a:pt x="116700" y="2942174"/>
                  </a:cubicBezTo>
                  <a:cubicBezTo>
                    <a:pt x="117830" y="2943312"/>
                    <a:pt x="117830" y="2945153"/>
                    <a:pt x="116700" y="2946291"/>
                  </a:cubicBezTo>
                  <a:cubicBezTo>
                    <a:pt x="116251" y="2946815"/>
                    <a:pt x="115427" y="2947340"/>
                    <a:pt x="115502" y="2948014"/>
                  </a:cubicBezTo>
                  <a:cubicBezTo>
                    <a:pt x="115577" y="2948687"/>
                    <a:pt x="116176" y="2949061"/>
                    <a:pt x="116550" y="2949586"/>
                  </a:cubicBezTo>
                  <a:cubicBezTo>
                    <a:pt x="116932" y="2950222"/>
                    <a:pt x="117157" y="2950941"/>
                    <a:pt x="117224" y="2951682"/>
                  </a:cubicBezTo>
                  <a:cubicBezTo>
                    <a:pt x="118557" y="2954490"/>
                    <a:pt x="121694" y="2955965"/>
                    <a:pt x="124711" y="2955201"/>
                  </a:cubicBezTo>
                  <a:cubicBezTo>
                    <a:pt x="127556" y="2954220"/>
                    <a:pt x="130117" y="2952580"/>
                    <a:pt x="132198" y="2950409"/>
                  </a:cubicBezTo>
                  <a:cubicBezTo>
                    <a:pt x="133022" y="2949810"/>
                    <a:pt x="133650" y="2948972"/>
                    <a:pt x="133995" y="2948014"/>
                  </a:cubicBezTo>
                  <a:cubicBezTo>
                    <a:pt x="134519" y="2945318"/>
                    <a:pt x="130476" y="2943671"/>
                    <a:pt x="130251" y="2940976"/>
                  </a:cubicBezTo>
                  <a:cubicBezTo>
                    <a:pt x="130311" y="2939808"/>
                    <a:pt x="130671" y="2938670"/>
                    <a:pt x="131299" y="2937682"/>
                  </a:cubicBezTo>
                  <a:cubicBezTo>
                    <a:pt x="134796" y="2930487"/>
                    <a:pt x="134347" y="2922004"/>
                    <a:pt x="130102" y="2915221"/>
                  </a:cubicBezTo>
                  <a:cubicBezTo>
                    <a:pt x="128963" y="2913806"/>
                    <a:pt x="128118" y="2912181"/>
                    <a:pt x="127631" y="2910429"/>
                  </a:cubicBezTo>
                  <a:cubicBezTo>
                    <a:pt x="127526" y="2908505"/>
                    <a:pt x="127751" y="2906581"/>
                    <a:pt x="128305" y="2904739"/>
                  </a:cubicBezTo>
                  <a:cubicBezTo>
                    <a:pt x="128761" y="2902815"/>
                    <a:pt x="128058" y="2900801"/>
                    <a:pt x="126508" y="2899573"/>
                  </a:cubicBezTo>
                  <a:cubicBezTo>
                    <a:pt x="125669" y="2899176"/>
                    <a:pt x="124748" y="2898967"/>
                    <a:pt x="123813" y="2898974"/>
                  </a:cubicBezTo>
                  <a:cubicBezTo>
                    <a:pt x="119702" y="2898510"/>
                    <a:pt x="115689" y="2897424"/>
                    <a:pt x="111908" y="2895755"/>
                  </a:cubicBezTo>
                  <a:cubicBezTo>
                    <a:pt x="111160" y="2895755"/>
                    <a:pt x="110261" y="2894931"/>
                    <a:pt x="110112" y="2894183"/>
                  </a:cubicBezTo>
                  <a:cubicBezTo>
                    <a:pt x="109962" y="2893434"/>
                    <a:pt x="111010" y="2892161"/>
                    <a:pt x="112058" y="2892011"/>
                  </a:cubicBezTo>
                  <a:cubicBezTo>
                    <a:pt x="113151" y="2891899"/>
                    <a:pt x="114259" y="2891899"/>
                    <a:pt x="115352" y="2892011"/>
                  </a:cubicBezTo>
                  <a:cubicBezTo>
                    <a:pt x="118647" y="2892011"/>
                    <a:pt x="122240" y="2889690"/>
                    <a:pt x="124936" y="2891562"/>
                  </a:cubicBezTo>
                  <a:cubicBezTo>
                    <a:pt x="126178" y="2892873"/>
                    <a:pt x="127077" y="2894467"/>
                    <a:pt x="127556" y="2896204"/>
                  </a:cubicBezTo>
                  <a:cubicBezTo>
                    <a:pt x="129368" y="2899887"/>
                    <a:pt x="133104" y="2902239"/>
                    <a:pt x="137214" y="2902268"/>
                  </a:cubicBezTo>
                  <a:cubicBezTo>
                    <a:pt x="136810" y="2898787"/>
                    <a:pt x="135582" y="2895448"/>
                    <a:pt x="133620" y="2892535"/>
                  </a:cubicBezTo>
                  <a:cubicBezTo>
                    <a:pt x="132722" y="2891263"/>
                    <a:pt x="131749" y="2889765"/>
                    <a:pt x="132422" y="2888418"/>
                  </a:cubicBezTo>
                  <a:cubicBezTo>
                    <a:pt x="135005" y="2887804"/>
                    <a:pt x="137604" y="2889369"/>
                    <a:pt x="138262" y="2891937"/>
                  </a:cubicBezTo>
                  <a:cubicBezTo>
                    <a:pt x="138262" y="2893134"/>
                    <a:pt x="138262" y="2894482"/>
                    <a:pt x="139011" y="2895530"/>
                  </a:cubicBezTo>
                  <a:cubicBezTo>
                    <a:pt x="139760" y="2896579"/>
                    <a:pt x="139835" y="2896279"/>
                    <a:pt x="140134" y="2896728"/>
                  </a:cubicBezTo>
                  <a:cubicBezTo>
                    <a:pt x="140433" y="2897357"/>
                    <a:pt x="140583" y="2898053"/>
                    <a:pt x="140583" y="2898750"/>
                  </a:cubicBezTo>
                  <a:cubicBezTo>
                    <a:pt x="140583" y="2904365"/>
                    <a:pt x="140958" y="2909980"/>
                    <a:pt x="141182" y="2915520"/>
                  </a:cubicBezTo>
                  <a:cubicBezTo>
                    <a:pt x="141332" y="2916681"/>
                    <a:pt x="141197" y="2917864"/>
                    <a:pt x="140808" y="2918964"/>
                  </a:cubicBezTo>
                  <a:cubicBezTo>
                    <a:pt x="140239" y="2919810"/>
                    <a:pt x="139715" y="2920686"/>
                    <a:pt x="139236" y="2921585"/>
                  </a:cubicBezTo>
                  <a:cubicBezTo>
                    <a:pt x="137888" y="2924879"/>
                    <a:pt x="142006" y="2928398"/>
                    <a:pt x="140958" y="2931842"/>
                  </a:cubicBezTo>
                  <a:cubicBezTo>
                    <a:pt x="142088" y="2931445"/>
                    <a:pt x="143331" y="2932044"/>
                    <a:pt x="143720" y="2933175"/>
                  </a:cubicBezTo>
                  <a:cubicBezTo>
                    <a:pt x="143728" y="2933182"/>
                    <a:pt x="143728" y="2933182"/>
                    <a:pt x="143728" y="2933189"/>
                  </a:cubicBezTo>
                  <a:cubicBezTo>
                    <a:pt x="144065" y="2934312"/>
                    <a:pt x="144065" y="2935510"/>
                    <a:pt x="143728" y="2936633"/>
                  </a:cubicBezTo>
                  <a:cubicBezTo>
                    <a:pt x="143174" y="2939680"/>
                    <a:pt x="142051" y="2942600"/>
                    <a:pt x="140433" y="2945243"/>
                  </a:cubicBezTo>
                  <a:cubicBezTo>
                    <a:pt x="138711" y="2947714"/>
                    <a:pt x="136241" y="2949436"/>
                    <a:pt x="134369" y="2951757"/>
                  </a:cubicBezTo>
                  <a:cubicBezTo>
                    <a:pt x="132273" y="2953898"/>
                    <a:pt x="131659" y="2957072"/>
                    <a:pt x="132797" y="2959843"/>
                  </a:cubicBezTo>
                  <a:cubicBezTo>
                    <a:pt x="139760" y="2959843"/>
                    <a:pt x="144402" y="2951457"/>
                    <a:pt x="151364" y="2951383"/>
                  </a:cubicBezTo>
                  <a:cubicBezTo>
                    <a:pt x="151282" y="2953591"/>
                    <a:pt x="151971" y="2955762"/>
                    <a:pt x="153311" y="2957522"/>
                  </a:cubicBezTo>
                  <a:cubicBezTo>
                    <a:pt x="155789" y="2957162"/>
                    <a:pt x="158297" y="2957035"/>
                    <a:pt x="160798" y="2957147"/>
                  </a:cubicBezTo>
                  <a:cubicBezTo>
                    <a:pt x="159705" y="2960809"/>
                    <a:pt x="157444" y="2964021"/>
                    <a:pt x="154359" y="2966282"/>
                  </a:cubicBezTo>
                  <a:cubicBezTo>
                    <a:pt x="153835" y="2966925"/>
                    <a:pt x="152892" y="2967015"/>
                    <a:pt x="152255" y="2966499"/>
                  </a:cubicBezTo>
                  <a:cubicBezTo>
                    <a:pt x="152173" y="2966431"/>
                    <a:pt x="152105" y="2966364"/>
                    <a:pt x="152038" y="2966282"/>
                  </a:cubicBezTo>
                  <a:cubicBezTo>
                    <a:pt x="150608" y="2965323"/>
                    <a:pt x="148849" y="2964994"/>
                    <a:pt x="147172" y="2965383"/>
                  </a:cubicBezTo>
                  <a:lnTo>
                    <a:pt x="144476" y="2971747"/>
                  </a:lnTo>
                  <a:cubicBezTo>
                    <a:pt x="144289" y="2972159"/>
                    <a:pt x="144005" y="2972518"/>
                    <a:pt x="143653" y="2972795"/>
                  </a:cubicBezTo>
                  <a:cubicBezTo>
                    <a:pt x="142754" y="2973394"/>
                    <a:pt x="141706" y="2972421"/>
                    <a:pt x="140733" y="2971972"/>
                  </a:cubicBezTo>
                  <a:cubicBezTo>
                    <a:pt x="138113" y="2970774"/>
                    <a:pt x="135193" y="2972795"/>
                    <a:pt x="133246" y="2974742"/>
                  </a:cubicBezTo>
                  <a:cubicBezTo>
                    <a:pt x="132872" y="2975004"/>
                    <a:pt x="132587" y="2975363"/>
                    <a:pt x="132422" y="2975790"/>
                  </a:cubicBezTo>
                  <a:cubicBezTo>
                    <a:pt x="132235" y="2976269"/>
                    <a:pt x="132235" y="2976808"/>
                    <a:pt x="132422" y="2977287"/>
                  </a:cubicBezTo>
                  <a:cubicBezTo>
                    <a:pt x="133770" y="2979608"/>
                    <a:pt x="137214" y="2979608"/>
                    <a:pt x="139909" y="2978785"/>
                  </a:cubicBezTo>
                  <a:cubicBezTo>
                    <a:pt x="142380" y="2977617"/>
                    <a:pt x="145150" y="2977220"/>
                    <a:pt x="147845" y="2977661"/>
                  </a:cubicBezTo>
                  <a:cubicBezTo>
                    <a:pt x="151215" y="2978785"/>
                    <a:pt x="152413" y="2982752"/>
                    <a:pt x="153086" y="2986122"/>
                  </a:cubicBezTo>
                  <a:cubicBezTo>
                    <a:pt x="151881" y="2986616"/>
                    <a:pt x="151102" y="2987814"/>
                    <a:pt x="151140" y="2989117"/>
                  </a:cubicBezTo>
                  <a:cubicBezTo>
                    <a:pt x="151342" y="2990434"/>
                    <a:pt x="152315" y="2991497"/>
                    <a:pt x="153611" y="2991812"/>
                  </a:cubicBezTo>
                  <a:lnTo>
                    <a:pt x="155407" y="2991812"/>
                  </a:lnTo>
                  <a:cubicBezTo>
                    <a:pt x="157054" y="2992261"/>
                    <a:pt x="157579" y="2994283"/>
                    <a:pt x="158477" y="2995705"/>
                  </a:cubicBezTo>
                  <a:cubicBezTo>
                    <a:pt x="160626" y="2998535"/>
                    <a:pt x="164212" y="2999875"/>
                    <a:pt x="167686" y="2999149"/>
                  </a:cubicBezTo>
                  <a:cubicBezTo>
                    <a:pt x="171287" y="2998415"/>
                    <a:pt x="174693" y="2996970"/>
                    <a:pt x="177718" y="2994882"/>
                  </a:cubicBezTo>
                  <a:cubicBezTo>
                    <a:pt x="178991" y="2993803"/>
                    <a:pt x="180436" y="2992950"/>
                    <a:pt x="181986" y="2992336"/>
                  </a:cubicBezTo>
                  <a:cubicBezTo>
                    <a:pt x="182360" y="2992336"/>
                    <a:pt x="186478" y="2992336"/>
                    <a:pt x="186253" y="2992336"/>
                  </a:cubicBezTo>
                  <a:cubicBezTo>
                    <a:pt x="184486" y="2995128"/>
                    <a:pt x="184763" y="2998752"/>
                    <a:pt x="186927" y="3001245"/>
                  </a:cubicBezTo>
                  <a:cubicBezTo>
                    <a:pt x="189211" y="3003723"/>
                    <a:pt x="192789" y="3004532"/>
                    <a:pt x="195911" y="3003267"/>
                  </a:cubicBezTo>
                  <a:lnTo>
                    <a:pt x="194115" y="3010379"/>
                  </a:lnTo>
                  <a:cubicBezTo>
                    <a:pt x="190109" y="3009616"/>
                    <a:pt x="186179" y="3008515"/>
                    <a:pt x="182360" y="3007085"/>
                  </a:cubicBezTo>
                  <a:cubicBezTo>
                    <a:pt x="178317" y="3006261"/>
                    <a:pt x="173002" y="3007909"/>
                    <a:pt x="172627" y="3011877"/>
                  </a:cubicBezTo>
                  <a:lnTo>
                    <a:pt x="166263" y="3005213"/>
                  </a:lnTo>
                  <a:cubicBezTo>
                    <a:pt x="164669" y="3008126"/>
                    <a:pt x="164339" y="3011562"/>
                    <a:pt x="165365" y="3014722"/>
                  </a:cubicBezTo>
                  <a:cubicBezTo>
                    <a:pt x="168622" y="3016294"/>
                    <a:pt x="172260" y="3016893"/>
                    <a:pt x="175847" y="3016443"/>
                  </a:cubicBezTo>
                  <a:cubicBezTo>
                    <a:pt x="179365" y="3026252"/>
                    <a:pt x="193216" y="3027449"/>
                    <a:pt x="200853" y="3034712"/>
                  </a:cubicBezTo>
                  <a:cubicBezTo>
                    <a:pt x="203720" y="3038350"/>
                    <a:pt x="206797" y="3041824"/>
                    <a:pt x="210062" y="3045118"/>
                  </a:cubicBezTo>
                  <a:cubicBezTo>
                    <a:pt x="213730" y="3047964"/>
                    <a:pt x="220244" y="3048338"/>
                    <a:pt x="222265" y="3044220"/>
                  </a:cubicBezTo>
                  <a:cubicBezTo>
                    <a:pt x="222265" y="3039428"/>
                    <a:pt x="213281" y="3041151"/>
                    <a:pt x="210211" y="3037257"/>
                  </a:cubicBezTo>
                  <a:cubicBezTo>
                    <a:pt x="207142" y="3033364"/>
                    <a:pt x="212083" y="3028647"/>
                    <a:pt x="216351" y="3026401"/>
                  </a:cubicBezTo>
                  <a:cubicBezTo>
                    <a:pt x="214389" y="3026087"/>
                    <a:pt x="213057" y="3024237"/>
                    <a:pt x="213378" y="3022283"/>
                  </a:cubicBezTo>
                  <a:cubicBezTo>
                    <a:pt x="213416" y="3022029"/>
                    <a:pt x="213483" y="3021774"/>
                    <a:pt x="213580" y="3021535"/>
                  </a:cubicBezTo>
                  <a:cubicBezTo>
                    <a:pt x="215602" y="3023407"/>
                    <a:pt x="219495" y="3020038"/>
                    <a:pt x="217773" y="3017866"/>
                  </a:cubicBezTo>
                  <a:cubicBezTo>
                    <a:pt x="216051" y="3015695"/>
                    <a:pt x="212233" y="3015920"/>
                    <a:pt x="212008" y="3013449"/>
                  </a:cubicBezTo>
                  <a:cubicBezTo>
                    <a:pt x="211784" y="3010978"/>
                    <a:pt x="213880" y="3010679"/>
                    <a:pt x="215527" y="3010828"/>
                  </a:cubicBezTo>
                  <a:cubicBezTo>
                    <a:pt x="217182" y="3011188"/>
                    <a:pt x="218791" y="3011734"/>
                    <a:pt x="220319" y="3012476"/>
                  </a:cubicBezTo>
                  <a:cubicBezTo>
                    <a:pt x="223957" y="3013704"/>
                    <a:pt x="227985" y="3012843"/>
                    <a:pt x="230800" y="3010230"/>
                  </a:cubicBezTo>
                  <a:cubicBezTo>
                    <a:pt x="229078" y="3005213"/>
                    <a:pt x="220319" y="3002743"/>
                    <a:pt x="221741" y="2997876"/>
                  </a:cubicBezTo>
                  <a:cubicBezTo>
                    <a:pt x="222789" y="2994058"/>
                    <a:pt x="228554" y="2994058"/>
                    <a:pt x="232073" y="2996004"/>
                  </a:cubicBezTo>
                  <a:cubicBezTo>
                    <a:pt x="235592" y="2997951"/>
                    <a:pt x="239186" y="3000946"/>
                    <a:pt x="243154" y="3000347"/>
                  </a:cubicBezTo>
                  <a:cubicBezTo>
                    <a:pt x="245280" y="2999785"/>
                    <a:pt x="247234" y="2998700"/>
                    <a:pt x="248844" y="2997203"/>
                  </a:cubicBezTo>
                  <a:cubicBezTo>
                    <a:pt x="259475" y="2988892"/>
                    <a:pt x="270256" y="2980731"/>
                    <a:pt x="280963" y="2972570"/>
                  </a:cubicBezTo>
                  <a:cubicBezTo>
                    <a:pt x="284414" y="2969598"/>
                    <a:pt x="288375" y="2967270"/>
                    <a:pt x="292642" y="2965683"/>
                  </a:cubicBezTo>
                  <a:cubicBezTo>
                    <a:pt x="296992" y="2964028"/>
                    <a:pt x="301888" y="2964732"/>
                    <a:pt x="305594" y="2967554"/>
                  </a:cubicBezTo>
                  <a:cubicBezTo>
                    <a:pt x="308739" y="2970526"/>
                    <a:pt x="310057" y="2974951"/>
                    <a:pt x="309038" y="2979159"/>
                  </a:cubicBezTo>
                  <a:cubicBezTo>
                    <a:pt x="307945" y="2983262"/>
                    <a:pt x="305834" y="2987020"/>
                    <a:pt x="302899" y="2990090"/>
                  </a:cubicBezTo>
                  <a:cubicBezTo>
                    <a:pt x="295876" y="2997285"/>
                    <a:pt x="287858" y="3003431"/>
                    <a:pt x="279091" y="3008358"/>
                  </a:cubicBezTo>
                  <a:lnTo>
                    <a:pt x="265989" y="3016593"/>
                  </a:lnTo>
                  <a:cubicBezTo>
                    <a:pt x="269186" y="3020704"/>
                    <a:pt x="268729" y="3026573"/>
                    <a:pt x="264941" y="3030145"/>
                  </a:cubicBezTo>
                  <a:cubicBezTo>
                    <a:pt x="261160" y="3029456"/>
                    <a:pt x="258652" y="3025825"/>
                    <a:pt x="259340" y="3022044"/>
                  </a:cubicBezTo>
                  <a:cubicBezTo>
                    <a:pt x="259363" y="3021947"/>
                    <a:pt x="259378" y="3021857"/>
                    <a:pt x="259400" y="3021759"/>
                  </a:cubicBezTo>
                  <a:cubicBezTo>
                    <a:pt x="260074" y="3019289"/>
                    <a:pt x="262245" y="3016518"/>
                    <a:pt x="260598" y="3014272"/>
                  </a:cubicBezTo>
                  <a:cubicBezTo>
                    <a:pt x="259640" y="3013299"/>
                    <a:pt x="258292" y="3012805"/>
                    <a:pt x="256930" y="3012925"/>
                  </a:cubicBezTo>
                  <a:cubicBezTo>
                    <a:pt x="250154" y="3013247"/>
                    <a:pt x="244928" y="3018997"/>
                    <a:pt x="245250" y="3025772"/>
                  </a:cubicBezTo>
                  <a:cubicBezTo>
                    <a:pt x="245302" y="3026955"/>
                    <a:pt x="245535" y="3028131"/>
                    <a:pt x="245924" y="3029246"/>
                  </a:cubicBezTo>
                  <a:cubicBezTo>
                    <a:pt x="245924" y="3030894"/>
                    <a:pt x="242929" y="3031118"/>
                    <a:pt x="241731" y="3029920"/>
                  </a:cubicBezTo>
                  <a:cubicBezTo>
                    <a:pt x="240646" y="3028565"/>
                    <a:pt x="240062" y="3026865"/>
                    <a:pt x="240084" y="3025129"/>
                  </a:cubicBezTo>
                  <a:lnTo>
                    <a:pt x="239186" y="3013673"/>
                  </a:lnTo>
                  <a:cubicBezTo>
                    <a:pt x="232635" y="3012199"/>
                    <a:pt x="225904" y="3015253"/>
                    <a:pt x="222714" y="3021160"/>
                  </a:cubicBezTo>
                  <a:cubicBezTo>
                    <a:pt x="219907" y="3027083"/>
                    <a:pt x="219907" y="3033956"/>
                    <a:pt x="222714" y="3039878"/>
                  </a:cubicBezTo>
                  <a:cubicBezTo>
                    <a:pt x="225612" y="3045733"/>
                    <a:pt x="229483" y="3051048"/>
                    <a:pt x="234169" y="3055600"/>
                  </a:cubicBezTo>
                  <a:cubicBezTo>
                    <a:pt x="236258" y="3058071"/>
                    <a:pt x="238804" y="3060130"/>
                    <a:pt x="241656" y="3061665"/>
                  </a:cubicBezTo>
                  <a:cubicBezTo>
                    <a:pt x="247346" y="3064435"/>
                    <a:pt x="254758" y="3063387"/>
                    <a:pt x="259475" y="3067504"/>
                  </a:cubicBezTo>
                  <a:cubicBezTo>
                    <a:pt x="261272" y="3069077"/>
                    <a:pt x="262470" y="3071173"/>
                    <a:pt x="264192" y="3072745"/>
                  </a:cubicBezTo>
                  <a:cubicBezTo>
                    <a:pt x="266513" y="3074625"/>
                    <a:pt x="269186" y="3076024"/>
                    <a:pt x="272053" y="3076863"/>
                  </a:cubicBezTo>
                  <a:lnTo>
                    <a:pt x="293990" y="3084874"/>
                  </a:lnTo>
                  <a:cubicBezTo>
                    <a:pt x="297127" y="3086401"/>
                    <a:pt x="300653" y="3086918"/>
                    <a:pt x="304097" y="3086371"/>
                  </a:cubicBezTo>
                  <a:cubicBezTo>
                    <a:pt x="306163" y="3085772"/>
                    <a:pt x="308065" y="3084694"/>
                    <a:pt x="309637" y="3083227"/>
                  </a:cubicBezTo>
                  <a:cubicBezTo>
                    <a:pt x="318420" y="3075792"/>
                    <a:pt x="323376" y="3064787"/>
                    <a:pt x="323114" y="3053279"/>
                  </a:cubicBezTo>
                  <a:cubicBezTo>
                    <a:pt x="320179" y="3049012"/>
                    <a:pt x="318277" y="3044115"/>
                    <a:pt x="317574" y="3038979"/>
                  </a:cubicBezTo>
                  <a:cubicBezTo>
                    <a:pt x="315103" y="3022209"/>
                    <a:pt x="325659" y="3006561"/>
                    <a:pt x="329852" y="2990165"/>
                  </a:cubicBezTo>
                  <a:cubicBezTo>
                    <a:pt x="331387" y="2983995"/>
                    <a:pt x="332046" y="2977647"/>
                    <a:pt x="331799" y="2971298"/>
                  </a:cubicBezTo>
                  <a:cubicBezTo>
                    <a:pt x="330818" y="2966611"/>
                    <a:pt x="331761" y="2961729"/>
                    <a:pt x="334419" y="2957746"/>
                  </a:cubicBezTo>
                  <a:cubicBezTo>
                    <a:pt x="338761" y="2953329"/>
                    <a:pt x="346174" y="2955126"/>
                    <a:pt x="352313" y="2954153"/>
                  </a:cubicBezTo>
                  <a:cubicBezTo>
                    <a:pt x="363094" y="2952506"/>
                    <a:pt x="370506" y="2942024"/>
                    <a:pt x="381137" y="2939778"/>
                  </a:cubicBezTo>
                  <a:cubicBezTo>
                    <a:pt x="384633" y="2939636"/>
                    <a:pt x="388018" y="2938550"/>
                    <a:pt x="390945" y="2936633"/>
                  </a:cubicBezTo>
                  <a:cubicBezTo>
                    <a:pt x="393042" y="2934537"/>
                    <a:pt x="394539" y="2930569"/>
                    <a:pt x="397534" y="2931317"/>
                  </a:cubicBezTo>
                  <a:cubicBezTo>
                    <a:pt x="402348" y="2935061"/>
                    <a:pt x="409146" y="2934844"/>
                    <a:pt x="413706" y="2930794"/>
                  </a:cubicBezTo>
                  <a:cubicBezTo>
                    <a:pt x="411834" y="2933669"/>
                    <a:pt x="411085" y="2937135"/>
                    <a:pt x="411609" y="2940527"/>
                  </a:cubicBezTo>
                  <a:cubicBezTo>
                    <a:pt x="412283" y="2944120"/>
                    <a:pt x="414379" y="2948014"/>
                    <a:pt x="413106" y="2951308"/>
                  </a:cubicBezTo>
                  <a:cubicBezTo>
                    <a:pt x="412163" y="2953292"/>
                    <a:pt x="410718" y="2954999"/>
                    <a:pt x="408914" y="2956249"/>
                  </a:cubicBezTo>
                  <a:cubicBezTo>
                    <a:pt x="405230" y="2959895"/>
                    <a:pt x="401105" y="2963062"/>
                    <a:pt x="396635" y="2965683"/>
                  </a:cubicBezTo>
                  <a:cubicBezTo>
                    <a:pt x="391978" y="2968265"/>
                    <a:pt x="386318" y="2968265"/>
                    <a:pt x="381661" y="2965683"/>
                  </a:cubicBezTo>
                  <a:cubicBezTo>
                    <a:pt x="379363" y="2963833"/>
                    <a:pt x="377229" y="2961775"/>
                    <a:pt x="375298" y="2959543"/>
                  </a:cubicBezTo>
                  <a:cubicBezTo>
                    <a:pt x="373171" y="2957342"/>
                    <a:pt x="369982" y="2956534"/>
                    <a:pt x="367062" y="2957447"/>
                  </a:cubicBezTo>
                  <a:cubicBezTo>
                    <a:pt x="362570" y="2959543"/>
                    <a:pt x="363992" y="2966132"/>
                    <a:pt x="366163" y="2970549"/>
                  </a:cubicBezTo>
                  <a:cubicBezTo>
                    <a:pt x="366598" y="2971709"/>
                    <a:pt x="367347" y="2972720"/>
                    <a:pt x="368334" y="2973469"/>
                  </a:cubicBezTo>
                  <a:cubicBezTo>
                    <a:pt x="370581" y="2974891"/>
                    <a:pt x="373725" y="2973469"/>
                    <a:pt x="375821" y="2974667"/>
                  </a:cubicBezTo>
                  <a:cubicBezTo>
                    <a:pt x="379565" y="2976389"/>
                    <a:pt x="378143" y="2982154"/>
                    <a:pt x="375821" y="2985448"/>
                  </a:cubicBezTo>
                  <a:cubicBezTo>
                    <a:pt x="373500" y="2988742"/>
                    <a:pt x="371704" y="2991438"/>
                    <a:pt x="368334" y="2990689"/>
                  </a:cubicBezTo>
                  <a:cubicBezTo>
                    <a:pt x="364966" y="2989940"/>
                    <a:pt x="364591" y="2987320"/>
                    <a:pt x="362196" y="2986646"/>
                  </a:cubicBezTo>
                  <a:cubicBezTo>
                    <a:pt x="359837" y="2986204"/>
                    <a:pt x="357471" y="2987402"/>
                    <a:pt x="356431" y="2989566"/>
                  </a:cubicBezTo>
                  <a:cubicBezTo>
                    <a:pt x="355480" y="2991655"/>
                    <a:pt x="355038" y="2993938"/>
                    <a:pt x="355158" y="2996229"/>
                  </a:cubicBezTo>
                  <a:cubicBezTo>
                    <a:pt x="355158" y="3006411"/>
                    <a:pt x="354484" y="3016668"/>
                    <a:pt x="354110" y="3026850"/>
                  </a:cubicBezTo>
                  <a:cubicBezTo>
                    <a:pt x="354110" y="3028198"/>
                    <a:pt x="354110" y="3029770"/>
                    <a:pt x="355382" y="3030444"/>
                  </a:cubicBezTo>
                  <a:cubicBezTo>
                    <a:pt x="356655" y="3031118"/>
                    <a:pt x="358077" y="3030444"/>
                    <a:pt x="359500" y="3030444"/>
                  </a:cubicBezTo>
                  <a:cubicBezTo>
                    <a:pt x="364367" y="3030444"/>
                    <a:pt x="365265" y="3037407"/>
                    <a:pt x="369383" y="3039952"/>
                  </a:cubicBezTo>
                  <a:cubicBezTo>
                    <a:pt x="373500" y="3042498"/>
                    <a:pt x="378367" y="3039952"/>
                    <a:pt x="381736" y="3036658"/>
                  </a:cubicBezTo>
                  <a:cubicBezTo>
                    <a:pt x="385106" y="3033364"/>
                    <a:pt x="388624" y="3029770"/>
                    <a:pt x="393191" y="3029845"/>
                  </a:cubicBezTo>
                  <a:cubicBezTo>
                    <a:pt x="395587" y="3029845"/>
                    <a:pt x="398133" y="3030968"/>
                    <a:pt x="400678" y="3029845"/>
                  </a:cubicBezTo>
                  <a:cubicBezTo>
                    <a:pt x="401651" y="3029186"/>
                    <a:pt x="402580" y="3028460"/>
                    <a:pt x="403448" y="3027674"/>
                  </a:cubicBezTo>
                  <a:cubicBezTo>
                    <a:pt x="406600" y="3026371"/>
                    <a:pt x="410164" y="3026536"/>
                    <a:pt x="413181" y="3028123"/>
                  </a:cubicBezTo>
                  <a:lnTo>
                    <a:pt x="414529" y="3023556"/>
                  </a:lnTo>
                  <a:cubicBezTo>
                    <a:pt x="415794" y="3025436"/>
                    <a:pt x="417718" y="3026768"/>
                    <a:pt x="419919" y="3027300"/>
                  </a:cubicBezTo>
                  <a:cubicBezTo>
                    <a:pt x="424112" y="3028348"/>
                    <a:pt x="429278" y="3026551"/>
                    <a:pt x="432572" y="3029246"/>
                  </a:cubicBezTo>
                  <a:cubicBezTo>
                    <a:pt x="435866" y="3031941"/>
                    <a:pt x="435717" y="3037482"/>
                    <a:pt x="432572" y="3041899"/>
                  </a:cubicBezTo>
                  <a:cubicBezTo>
                    <a:pt x="429967" y="3045336"/>
                    <a:pt x="426575" y="3048113"/>
                    <a:pt x="422689" y="3049985"/>
                  </a:cubicBezTo>
                  <a:cubicBezTo>
                    <a:pt x="419867" y="3051056"/>
                    <a:pt x="417134" y="3052359"/>
                    <a:pt x="414529" y="3053878"/>
                  </a:cubicBezTo>
                  <a:cubicBezTo>
                    <a:pt x="412507" y="3055301"/>
                    <a:pt x="410860" y="3057247"/>
                    <a:pt x="408839" y="3058670"/>
                  </a:cubicBezTo>
                  <a:cubicBezTo>
                    <a:pt x="402834" y="3061934"/>
                    <a:pt x="396133" y="3063709"/>
                    <a:pt x="389298" y="3063836"/>
                  </a:cubicBezTo>
                  <a:cubicBezTo>
                    <a:pt x="382560" y="3064884"/>
                    <a:pt x="375073" y="3067953"/>
                    <a:pt x="373351" y="3074392"/>
                  </a:cubicBezTo>
                  <a:cubicBezTo>
                    <a:pt x="372827" y="3077380"/>
                    <a:pt x="372984" y="3080449"/>
                    <a:pt x="373800" y="3083376"/>
                  </a:cubicBezTo>
                  <a:cubicBezTo>
                    <a:pt x="375268" y="3096007"/>
                    <a:pt x="380306" y="3107956"/>
                    <a:pt x="388325" y="3117816"/>
                  </a:cubicBezTo>
                  <a:cubicBezTo>
                    <a:pt x="390032" y="3119598"/>
                    <a:pt x="392031" y="3121065"/>
                    <a:pt x="394239" y="3122159"/>
                  </a:cubicBezTo>
                  <a:cubicBezTo>
                    <a:pt x="396792" y="3123162"/>
                    <a:pt x="399458" y="3123866"/>
                    <a:pt x="402175" y="3124255"/>
                  </a:cubicBezTo>
                  <a:cubicBezTo>
                    <a:pt x="408764" y="3125610"/>
                    <a:pt x="415105" y="3127983"/>
                    <a:pt x="420968" y="3131293"/>
                  </a:cubicBezTo>
                  <a:cubicBezTo>
                    <a:pt x="423842" y="3133209"/>
                    <a:pt x="427039" y="3134602"/>
                    <a:pt x="430401" y="3135410"/>
                  </a:cubicBezTo>
                  <a:cubicBezTo>
                    <a:pt x="432722" y="3135785"/>
                    <a:pt x="435043" y="3135410"/>
                    <a:pt x="437364" y="3135410"/>
                  </a:cubicBezTo>
                  <a:cubicBezTo>
                    <a:pt x="442822" y="3136331"/>
                    <a:pt x="447973" y="3138592"/>
                    <a:pt x="452338" y="3141999"/>
                  </a:cubicBezTo>
                  <a:cubicBezTo>
                    <a:pt x="453843" y="3142830"/>
                    <a:pt x="455145" y="3143983"/>
                    <a:pt x="456156" y="3145368"/>
                  </a:cubicBezTo>
                  <a:cubicBezTo>
                    <a:pt x="457219" y="3146761"/>
                    <a:pt x="457219" y="3148692"/>
                    <a:pt x="456156" y="3150085"/>
                  </a:cubicBezTo>
                  <a:cubicBezTo>
                    <a:pt x="454584" y="3151582"/>
                    <a:pt x="451963" y="3150983"/>
                    <a:pt x="450017" y="3151732"/>
                  </a:cubicBezTo>
                  <a:cubicBezTo>
                    <a:pt x="447838" y="3152660"/>
                    <a:pt x="446707" y="3155079"/>
                    <a:pt x="447397" y="3157347"/>
                  </a:cubicBezTo>
                  <a:cubicBezTo>
                    <a:pt x="443601" y="3156329"/>
                    <a:pt x="439550" y="3156958"/>
                    <a:pt x="436241" y="3159069"/>
                  </a:cubicBezTo>
                  <a:cubicBezTo>
                    <a:pt x="435110" y="3160192"/>
                    <a:pt x="434197" y="3161510"/>
                    <a:pt x="433546" y="3162962"/>
                  </a:cubicBezTo>
                  <a:cubicBezTo>
                    <a:pt x="431959" y="3166242"/>
                    <a:pt x="430581" y="3169618"/>
                    <a:pt x="429428" y="3173070"/>
                  </a:cubicBezTo>
                  <a:cubicBezTo>
                    <a:pt x="426209" y="3171872"/>
                    <a:pt x="426658" y="3167005"/>
                    <a:pt x="428904" y="3164535"/>
                  </a:cubicBezTo>
                  <a:cubicBezTo>
                    <a:pt x="431150" y="3162064"/>
                    <a:pt x="434519" y="3160342"/>
                    <a:pt x="436391" y="3157048"/>
                  </a:cubicBezTo>
                  <a:cubicBezTo>
                    <a:pt x="437798" y="3153656"/>
                    <a:pt x="437282" y="3149778"/>
                    <a:pt x="435043" y="3146866"/>
                  </a:cubicBezTo>
                  <a:cubicBezTo>
                    <a:pt x="430716" y="3141572"/>
                    <a:pt x="424209" y="3138540"/>
                    <a:pt x="417374" y="3138630"/>
                  </a:cubicBezTo>
                  <a:cubicBezTo>
                    <a:pt x="417823" y="3142748"/>
                    <a:pt x="418272" y="3146941"/>
                    <a:pt x="418647" y="3151058"/>
                  </a:cubicBezTo>
                  <a:cubicBezTo>
                    <a:pt x="419118" y="3152900"/>
                    <a:pt x="418729" y="3154854"/>
                    <a:pt x="417598" y="3156374"/>
                  </a:cubicBezTo>
                  <a:cubicBezTo>
                    <a:pt x="415577" y="3157811"/>
                    <a:pt x="412777" y="3157347"/>
                    <a:pt x="411332" y="3155326"/>
                  </a:cubicBezTo>
                  <a:cubicBezTo>
                    <a:pt x="411182" y="3155116"/>
                    <a:pt x="411047" y="3154891"/>
                    <a:pt x="410935" y="3154652"/>
                  </a:cubicBezTo>
                  <a:cubicBezTo>
                    <a:pt x="410059" y="3152196"/>
                    <a:pt x="410246" y="3149479"/>
                    <a:pt x="411459" y="3147165"/>
                  </a:cubicBezTo>
                  <a:cubicBezTo>
                    <a:pt x="412081" y="3145959"/>
                    <a:pt x="412538" y="3144680"/>
                    <a:pt x="412807" y="3143347"/>
                  </a:cubicBezTo>
                  <a:cubicBezTo>
                    <a:pt x="412859" y="3141078"/>
                    <a:pt x="412028" y="3138877"/>
                    <a:pt x="410486" y="3137207"/>
                  </a:cubicBezTo>
                  <a:cubicBezTo>
                    <a:pt x="409198" y="3135448"/>
                    <a:pt x="407394" y="3134138"/>
                    <a:pt x="405320" y="3133464"/>
                  </a:cubicBezTo>
                  <a:cubicBezTo>
                    <a:pt x="403134" y="3132828"/>
                    <a:pt x="400805" y="3133793"/>
                    <a:pt x="399705" y="3135785"/>
                  </a:cubicBezTo>
                  <a:cubicBezTo>
                    <a:pt x="399278" y="3137746"/>
                    <a:pt x="399653" y="3139798"/>
                    <a:pt x="400753" y="3141475"/>
                  </a:cubicBezTo>
                  <a:cubicBezTo>
                    <a:pt x="403186" y="3145136"/>
                    <a:pt x="404481" y="3149433"/>
                    <a:pt x="404496" y="3153828"/>
                  </a:cubicBezTo>
                  <a:cubicBezTo>
                    <a:pt x="399720" y="3156014"/>
                    <a:pt x="394082" y="3153911"/>
                    <a:pt x="391896" y="3149134"/>
                  </a:cubicBezTo>
                  <a:cubicBezTo>
                    <a:pt x="391604" y="3148505"/>
                    <a:pt x="391387" y="3147846"/>
                    <a:pt x="391245" y="3147165"/>
                  </a:cubicBezTo>
                  <a:cubicBezTo>
                    <a:pt x="391170" y="3145720"/>
                    <a:pt x="391170" y="3144268"/>
                    <a:pt x="391245" y="3142822"/>
                  </a:cubicBezTo>
                  <a:cubicBezTo>
                    <a:pt x="390197" y="3137904"/>
                    <a:pt x="387569" y="3133456"/>
                    <a:pt x="383758" y="3130170"/>
                  </a:cubicBezTo>
                  <a:cubicBezTo>
                    <a:pt x="383758" y="3133913"/>
                    <a:pt x="375597" y="3132715"/>
                    <a:pt x="375298" y="3136384"/>
                  </a:cubicBezTo>
                  <a:cubicBezTo>
                    <a:pt x="375298" y="3137956"/>
                    <a:pt x="376570" y="3139154"/>
                    <a:pt x="377619" y="3140352"/>
                  </a:cubicBezTo>
                  <a:cubicBezTo>
                    <a:pt x="378666" y="3141550"/>
                    <a:pt x="379191" y="3143721"/>
                    <a:pt x="377619" y="3144320"/>
                  </a:cubicBezTo>
                  <a:cubicBezTo>
                    <a:pt x="376046" y="3144919"/>
                    <a:pt x="375223" y="3143871"/>
                    <a:pt x="374025" y="3143272"/>
                  </a:cubicBezTo>
                  <a:cubicBezTo>
                    <a:pt x="370880" y="3141924"/>
                    <a:pt x="366987" y="3144096"/>
                    <a:pt x="363917" y="3142673"/>
                  </a:cubicBezTo>
                  <a:cubicBezTo>
                    <a:pt x="360848" y="3141250"/>
                    <a:pt x="360848" y="3139304"/>
                    <a:pt x="359201" y="3137656"/>
                  </a:cubicBezTo>
                  <a:cubicBezTo>
                    <a:pt x="357082" y="3136114"/>
                    <a:pt x="354791" y="3134804"/>
                    <a:pt x="352388" y="3133764"/>
                  </a:cubicBezTo>
                  <a:cubicBezTo>
                    <a:pt x="349932" y="3132708"/>
                    <a:pt x="348427" y="3130207"/>
                    <a:pt x="348644" y="3127549"/>
                  </a:cubicBezTo>
                  <a:cubicBezTo>
                    <a:pt x="351220" y="3127819"/>
                    <a:pt x="353750" y="3128478"/>
                    <a:pt x="356131" y="3129496"/>
                  </a:cubicBezTo>
                  <a:cubicBezTo>
                    <a:pt x="358504" y="3130469"/>
                    <a:pt x="361117" y="3130679"/>
                    <a:pt x="363618" y="3130095"/>
                  </a:cubicBezTo>
                  <a:cubicBezTo>
                    <a:pt x="366246" y="3129346"/>
                    <a:pt x="367766" y="3126613"/>
                    <a:pt x="367017" y="3123993"/>
                  </a:cubicBezTo>
                  <a:cubicBezTo>
                    <a:pt x="367010" y="3123956"/>
                    <a:pt x="366995" y="3123918"/>
                    <a:pt x="366987" y="3123881"/>
                  </a:cubicBezTo>
                  <a:cubicBezTo>
                    <a:pt x="365639" y="3121186"/>
                    <a:pt x="361746" y="3121111"/>
                    <a:pt x="358752" y="3120362"/>
                  </a:cubicBezTo>
                  <a:cubicBezTo>
                    <a:pt x="353114" y="3118341"/>
                    <a:pt x="348352" y="3114425"/>
                    <a:pt x="345275" y="3109281"/>
                  </a:cubicBezTo>
                  <a:cubicBezTo>
                    <a:pt x="343358" y="3107088"/>
                    <a:pt x="341884" y="3104549"/>
                    <a:pt x="340933" y="3101794"/>
                  </a:cubicBezTo>
                  <a:cubicBezTo>
                    <a:pt x="340042" y="3098920"/>
                    <a:pt x="340955" y="3095797"/>
                    <a:pt x="343254" y="3093858"/>
                  </a:cubicBezTo>
                  <a:cubicBezTo>
                    <a:pt x="345118" y="3097287"/>
                    <a:pt x="348143" y="3099945"/>
                    <a:pt x="351789" y="3101345"/>
                  </a:cubicBezTo>
                  <a:cubicBezTo>
                    <a:pt x="353211" y="3101734"/>
                    <a:pt x="354551" y="3102371"/>
                    <a:pt x="355757" y="3103217"/>
                  </a:cubicBezTo>
                  <a:cubicBezTo>
                    <a:pt x="356805" y="3104190"/>
                    <a:pt x="357404" y="3105987"/>
                    <a:pt x="356431" y="3107035"/>
                  </a:cubicBezTo>
                  <a:cubicBezTo>
                    <a:pt x="355457" y="3108084"/>
                    <a:pt x="355083" y="3107859"/>
                    <a:pt x="354559" y="3108383"/>
                  </a:cubicBezTo>
                  <a:cubicBezTo>
                    <a:pt x="352987" y="3110105"/>
                    <a:pt x="355008" y="3112725"/>
                    <a:pt x="357179" y="3113474"/>
                  </a:cubicBezTo>
                  <a:cubicBezTo>
                    <a:pt x="359448" y="3114387"/>
                    <a:pt x="362008" y="3114223"/>
                    <a:pt x="364142" y="3113025"/>
                  </a:cubicBezTo>
                  <a:cubicBezTo>
                    <a:pt x="366179" y="3111677"/>
                    <a:pt x="366995" y="3109079"/>
                    <a:pt x="366089" y="3106810"/>
                  </a:cubicBezTo>
                  <a:cubicBezTo>
                    <a:pt x="364584" y="3107335"/>
                    <a:pt x="362951" y="3107335"/>
                    <a:pt x="361447" y="3106810"/>
                  </a:cubicBezTo>
                  <a:cubicBezTo>
                    <a:pt x="360137" y="3105830"/>
                    <a:pt x="359245" y="3104385"/>
                    <a:pt x="358976" y="3102768"/>
                  </a:cubicBezTo>
                  <a:cubicBezTo>
                    <a:pt x="357628" y="3098425"/>
                    <a:pt x="356281" y="3094008"/>
                    <a:pt x="355308" y="3089516"/>
                  </a:cubicBezTo>
                  <a:cubicBezTo>
                    <a:pt x="353915" y="3083332"/>
                    <a:pt x="353413" y="3076975"/>
                    <a:pt x="353810" y="3070649"/>
                  </a:cubicBezTo>
                  <a:cubicBezTo>
                    <a:pt x="354858" y="3065483"/>
                    <a:pt x="354858" y="3060167"/>
                    <a:pt x="353810" y="3055001"/>
                  </a:cubicBezTo>
                  <a:cubicBezTo>
                    <a:pt x="353645" y="3054313"/>
                    <a:pt x="353249" y="3053706"/>
                    <a:pt x="352687" y="3053279"/>
                  </a:cubicBezTo>
                  <a:cubicBezTo>
                    <a:pt x="351871" y="3052935"/>
                    <a:pt x="350958" y="3052935"/>
                    <a:pt x="350142" y="3053279"/>
                  </a:cubicBezTo>
                  <a:cubicBezTo>
                    <a:pt x="346158" y="3054634"/>
                    <a:pt x="343269" y="3058101"/>
                    <a:pt x="342655" y="3062264"/>
                  </a:cubicBezTo>
                  <a:lnTo>
                    <a:pt x="336740" y="3063012"/>
                  </a:lnTo>
                  <a:cubicBezTo>
                    <a:pt x="336126" y="3065386"/>
                    <a:pt x="336448" y="3067909"/>
                    <a:pt x="337638" y="3070050"/>
                  </a:cubicBezTo>
                  <a:cubicBezTo>
                    <a:pt x="340558" y="3074272"/>
                    <a:pt x="344362" y="3077799"/>
                    <a:pt x="348794" y="3080382"/>
                  </a:cubicBezTo>
                  <a:cubicBezTo>
                    <a:pt x="346840" y="3082089"/>
                    <a:pt x="344092" y="3082553"/>
                    <a:pt x="341681" y="3081580"/>
                  </a:cubicBezTo>
                  <a:cubicBezTo>
                    <a:pt x="339286" y="3080756"/>
                    <a:pt x="337040" y="3079409"/>
                    <a:pt x="334569" y="3078809"/>
                  </a:cubicBezTo>
                  <a:cubicBezTo>
                    <a:pt x="331394" y="3078300"/>
                    <a:pt x="328145" y="3078502"/>
                    <a:pt x="325060" y="3079409"/>
                  </a:cubicBezTo>
                  <a:cubicBezTo>
                    <a:pt x="327980" y="3082703"/>
                    <a:pt x="326633" y="3087719"/>
                    <a:pt x="325060" y="3091762"/>
                  </a:cubicBezTo>
                  <a:cubicBezTo>
                    <a:pt x="322769" y="3095498"/>
                    <a:pt x="322328" y="3100088"/>
                    <a:pt x="323863" y="3104190"/>
                  </a:cubicBezTo>
                  <a:cubicBezTo>
                    <a:pt x="325734" y="3106339"/>
                    <a:pt x="327928" y="3108188"/>
                    <a:pt x="330376" y="3109655"/>
                  </a:cubicBezTo>
                  <a:cubicBezTo>
                    <a:pt x="332622" y="3111527"/>
                    <a:pt x="334194" y="3114896"/>
                    <a:pt x="332323" y="3117142"/>
                  </a:cubicBezTo>
                  <a:cubicBezTo>
                    <a:pt x="331604" y="3117884"/>
                    <a:pt x="330735" y="3118475"/>
                    <a:pt x="329777" y="3118865"/>
                  </a:cubicBezTo>
                  <a:cubicBezTo>
                    <a:pt x="328003" y="3119755"/>
                    <a:pt x="326655" y="3121320"/>
                    <a:pt x="326034" y="3123207"/>
                  </a:cubicBezTo>
                  <a:cubicBezTo>
                    <a:pt x="325659" y="3126097"/>
                    <a:pt x="327292" y="3128874"/>
                    <a:pt x="330002" y="3129945"/>
                  </a:cubicBezTo>
                  <a:cubicBezTo>
                    <a:pt x="332697" y="3130963"/>
                    <a:pt x="335609" y="3131270"/>
                    <a:pt x="338462" y="3130844"/>
                  </a:cubicBezTo>
                  <a:cubicBezTo>
                    <a:pt x="340596" y="3130507"/>
                    <a:pt x="342767" y="3130507"/>
                    <a:pt x="344901" y="3130844"/>
                  </a:cubicBezTo>
                  <a:cubicBezTo>
                    <a:pt x="347072" y="3131158"/>
                    <a:pt x="348906" y="3132618"/>
                    <a:pt x="349692" y="3134662"/>
                  </a:cubicBezTo>
                  <a:cubicBezTo>
                    <a:pt x="348741" y="3134767"/>
                    <a:pt x="347918" y="3135366"/>
                    <a:pt x="347521" y="3136234"/>
                  </a:cubicBezTo>
                  <a:cubicBezTo>
                    <a:pt x="351257" y="3137529"/>
                    <a:pt x="354080" y="3140629"/>
                    <a:pt x="355008" y="3144470"/>
                  </a:cubicBezTo>
                  <a:cubicBezTo>
                    <a:pt x="355113" y="3145540"/>
                    <a:pt x="355420" y="3146581"/>
                    <a:pt x="355906" y="3147539"/>
                  </a:cubicBezTo>
                  <a:cubicBezTo>
                    <a:pt x="358152" y="3150534"/>
                    <a:pt x="364067" y="3147988"/>
                    <a:pt x="366388" y="3150908"/>
                  </a:cubicBezTo>
                  <a:cubicBezTo>
                    <a:pt x="367474" y="3152720"/>
                    <a:pt x="366882" y="3155064"/>
                    <a:pt x="365070" y="3156142"/>
                  </a:cubicBezTo>
                  <a:cubicBezTo>
                    <a:pt x="364801" y="3156306"/>
                    <a:pt x="364517" y="3156434"/>
                    <a:pt x="364217" y="3156524"/>
                  </a:cubicBezTo>
                  <a:cubicBezTo>
                    <a:pt x="361873" y="3157100"/>
                    <a:pt x="359410" y="3156351"/>
                    <a:pt x="357778" y="3154577"/>
                  </a:cubicBezTo>
                  <a:cubicBezTo>
                    <a:pt x="356131" y="3152930"/>
                    <a:pt x="355083" y="3150684"/>
                    <a:pt x="353286" y="3149187"/>
                  </a:cubicBezTo>
                  <a:cubicBezTo>
                    <a:pt x="351489" y="3147689"/>
                    <a:pt x="348120" y="3147315"/>
                    <a:pt x="346997" y="3149187"/>
                  </a:cubicBezTo>
                  <a:cubicBezTo>
                    <a:pt x="343927" y="3147015"/>
                    <a:pt x="348195" y="3140427"/>
                    <a:pt x="344676" y="3139004"/>
                  </a:cubicBezTo>
                  <a:cubicBezTo>
                    <a:pt x="343890" y="3138780"/>
                    <a:pt x="343066" y="3138780"/>
                    <a:pt x="342280" y="3139004"/>
                  </a:cubicBezTo>
                  <a:lnTo>
                    <a:pt x="328504" y="3141250"/>
                  </a:lnTo>
                  <a:cubicBezTo>
                    <a:pt x="327134" y="3141266"/>
                    <a:pt x="325839" y="3141902"/>
                    <a:pt x="324986" y="3142972"/>
                  </a:cubicBezTo>
                  <a:cubicBezTo>
                    <a:pt x="324162" y="3144320"/>
                    <a:pt x="324986" y="3146267"/>
                    <a:pt x="324012" y="3147539"/>
                  </a:cubicBezTo>
                  <a:cubicBezTo>
                    <a:pt x="323466" y="3148213"/>
                    <a:pt x="322695" y="3148662"/>
                    <a:pt x="321841" y="3148812"/>
                  </a:cubicBezTo>
                  <a:cubicBezTo>
                    <a:pt x="314309" y="3151021"/>
                    <a:pt x="306178" y="3149613"/>
                    <a:pt x="299830" y="3144994"/>
                  </a:cubicBezTo>
                  <a:cubicBezTo>
                    <a:pt x="299043" y="3144178"/>
                    <a:pt x="297973" y="3143691"/>
                    <a:pt x="296835" y="3143646"/>
                  </a:cubicBezTo>
                  <a:cubicBezTo>
                    <a:pt x="296154" y="3143781"/>
                    <a:pt x="295517" y="3144058"/>
                    <a:pt x="294963" y="3144470"/>
                  </a:cubicBezTo>
                  <a:cubicBezTo>
                    <a:pt x="291602" y="3146379"/>
                    <a:pt x="287716" y="3147135"/>
                    <a:pt x="283883" y="3146641"/>
                  </a:cubicBezTo>
                  <a:cubicBezTo>
                    <a:pt x="282288" y="3146297"/>
                    <a:pt x="280648" y="3146169"/>
                    <a:pt x="279016" y="3146267"/>
                  </a:cubicBezTo>
                  <a:cubicBezTo>
                    <a:pt x="277354" y="3146379"/>
                    <a:pt x="275991" y="3147622"/>
                    <a:pt x="275722" y="3149261"/>
                  </a:cubicBezTo>
                  <a:cubicBezTo>
                    <a:pt x="277189" y="3149860"/>
                    <a:pt x="278260" y="3151156"/>
                    <a:pt x="278567" y="3152705"/>
                  </a:cubicBezTo>
                  <a:cubicBezTo>
                    <a:pt x="275153" y="3153678"/>
                    <a:pt x="271522" y="3152114"/>
                    <a:pt x="269882" y="3148962"/>
                  </a:cubicBezTo>
                  <a:cubicBezTo>
                    <a:pt x="269553" y="3147839"/>
                    <a:pt x="269148" y="3146738"/>
                    <a:pt x="268684" y="3145667"/>
                  </a:cubicBezTo>
                  <a:cubicBezTo>
                    <a:pt x="267299" y="3143706"/>
                    <a:pt x="264918" y="3142688"/>
                    <a:pt x="262545" y="3143047"/>
                  </a:cubicBezTo>
                  <a:cubicBezTo>
                    <a:pt x="260209" y="3143392"/>
                    <a:pt x="257970" y="3144207"/>
                    <a:pt x="255956" y="3145443"/>
                  </a:cubicBezTo>
                  <a:cubicBezTo>
                    <a:pt x="259917" y="3148632"/>
                    <a:pt x="264469" y="3150998"/>
                    <a:pt x="269358" y="3152406"/>
                  </a:cubicBezTo>
                  <a:cubicBezTo>
                    <a:pt x="269073" y="3156157"/>
                    <a:pt x="266565" y="3159376"/>
                    <a:pt x="262994" y="3160566"/>
                  </a:cubicBezTo>
                  <a:lnTo>
                    <a:pt x="258277" y="3153079"/>
                  </a:lnTo>
                  <a:cubicBezTo>
                    <a:pt x="256136" y="3152623"/>
                    <a:pt x="254025" y="3153986"/>
                    <a:pt x="253568" y="3156127"/>
                  </a:cubicBezTo>
                  <a:cubicBezTo>
                    <a:pt x="253561" y="3156134"/>
                    <a:pt x="253561" y="3156142"/>
                    <a:pt x="253561" y="3156149"/>
                  </a:cubicBezTo>
                  <a:cubicBezTo>
                    <a:pt x="253231" y="3158253"/>
                    <a:pt x="253605" y="3160409"/>
                    <a:pt x="254609" y="3162289"/>
                  </a:cubicBezTo>
                  <a:cubicBezTo>
                    <a:pt x="255807" y="3165156"/>
                    <a:pt x="257154" y="3167956"/>
                    <a:pt x="258652" y="3170674"/>
                  </a:cubicBezTo>
                  <a:lnTo>
                    <a:pt x="264491" y="3168802"/>
                  </a:lnTo>
                  <a:cubicBezTo>
                    <a:pt x="265128" y="3170352"/>
                    <a:pt x="266371" y="3171572"/>
                    <a:pt x="267935" y="3172171"/>
                  </a:cubicBezTo>
                  <a:cubicBezTo>
                    <a:pt x="268677" y="3171078"/>
                    <a:pt x="269111" y="3169813"/>
                    <a:pt x="269208" y="3168503"/>
                  </a:cubicBezTo>
                  <a:lnTo>
                    <a:pt x="277144" y="3168503"/>
                  </a:lnTo>
                  <a:cubicBezTo>
                    <a:pt x="277519" y="3170150"/>
                    <a:pt x="277893" y="3171722"/>
                    <a:pt x="278192" y="3173294"/>
                  </a:cubicBezTo>
                  <a:cubicBezTo>
                    <a:pt x="281307" y="3173556"/>
                    <a:pt x="284437" y="3173556"/>
                    <a:pt x="287551" y="3173294"/>
                  </a:cubicBezTo>
                  <a:cubicBezTo>
                    <a:pt x="288472" y="3173339"/>
                    <a:pt x="289385" y="3173107"/>
                    <a:pt x="290171" y="3172621"/>
                  </a:cubicBezTo>
                  <a:cubicBezTo>
                    <a:pt x="293017" y="3170674"/>
                    <a:pt x="289797" y="3166032"/>
                    <a:pt x="291444" y="3163037"/>
                  </a:cubicBezTo>
                  <a:cubicBezTo>
                    <a:pt x="295180" y="3162184"/>
                    <a:pt x="299073" y="3163486"/>
                    <a:pt x="301551" y="3166406"/>
                  </a:cubicBezTo>
                  <a:cubicBezTo>
                    <a:pt x="302038" y="3166840"/>
                    <a:pt x="302293" y="3167477"/>
                    <a:pt x="302226" y="3168128"/>
                  </a:cubicBezTo>
                  <a:cubicBezTo>
                    <a:pt x="302226" y="3168877"/>
                    <a:pt x="301402" y="3169401"/>
                    <a:pt x="300878" y="3170000"/>
                  </a:cubicBezTo>
                  <a:cubicBezTo>
                    <a:pt x="299156" y="3172021"/>
                    <a:pt x="300878" y="3175316"/>
                    <a:pt x="303274" y="3176364"/>
                  </a:cubicBezTo>
                  <a:cubicBezTo>
                    <a:pt x="305857" y="3177187"/>
                    <a:pt x="308627" y="3177187"/>
                    <a:pt x="311210" y="3176364"/>
                  </a:cubicBezTo>
                  <a:cubicBezTo>
                    <a:pt x="311210" y="3175016"/>
                    <a:pt x="311210" y="3173594"/>
                    <a:pt x="311210" y="3172171"/>
                  </a:cubicBezTo>
                  <a:cubicBezTo>
                    <a:pt x="314511" y="3170412"/>
                    <a:pt x="318464" y="3170412"/>
                    <a:pt x="321766" y="3172171"/>
                  </a:cubicBezTo>
                  <a:cubicBezTo>
                    <a:pt x="321766" y="3174118"/>
                    <a:pt x="319894" y="3175540"/>
                    <a:pt x="318697" y="3177113"/>
                  </a:cubicBezTo>
                  <a:cubicBezTo>
                    <a:pt x="317499" y="3178685"/>
                    <a:pt x="316900" y="3181230"/>
                    <a:pt x="318697" y="3182428"/>
                  </a:cubicBezTo>
                  <a:cubicBezTo>
                    <a:pt x="320291" y="3183222"/>
                    <a:pt x="322223" y="3182571"/>
                    <a:pt x="323016" y="3180983"/>
                  </a:cubicBezTo>
                  <a:cubicBezTo>
                    <a:pt x="323024" y="3180968"/>
                    <a:pt x="323032" y="3180946"/>
                    <a:pt x="323039" y="3180931"/>
                  </a:cubicBezTo>
                  <a:cubicBezTo>
                    <a:pt x="323675" y="3179336"/>
                    <a:pt x="323833" y="3177592"/>
                    <a:pt x="323488" y="3175915"/>
                  </a:cubicBezTo>
                  <a:cubicBezTo>
                    <a:pt x="324776" y="3174724"/>
                    <a:pt x="326767" y="3174724"/>
                    <a:pt x="328055" y="3175915"/>
                  </a:cubicBezTo>
                  <a:cubicBezTo>
                    <a:pt x="329118" y="3177292"/>
                    <a:pt x="328916" y="3179261"/>
                    <a:pt x="327606" y="3180407"/>
                  </a:cubicBezTo>
                  <a:cubicBezTo>
                    <a:pt x="326483" y="3181230"/>
                    <a:pt x="324611" y="3181679"/>
                    <a:pt x="324536" y="3183102"/>
                  </a:cubicBezTo>
                  <a:cubicBezTo>
                    <a:pt x="324461" y="3184524"/>
                    <a:pt x="326333" y="3184974"/>
                    <a:pt x="327756" y="3185049"/>
                  </a:cubicBezTo>
                  <a:cubicBezTo>
                    <a:pt x="333595" y="3185049"/>
                    <a:pt x="340483" y="3184225"/>
                    <a:pt x="342729" y="3179209"/>
                  </a:cubicBezTo>
                  <a:cubicBezTo>
                    <a:pt x="343478" y="3180557"/>
                    <a:pt x="344227" y="3181904"/>
                    <a:pt x="344901" y="3183252"/>
                  </a:cubicBezTo>
                  <a:cubicBezTo>
                    <a:pt x="343553" y="3185947"/>
                    <a:pt x="339810" y="3186172"/>
                    <a:pt x="336740" y="3186546"/>
                  </a:cubicBezTo>
                  <a:cubicBezTo>
                    <a:pt x="333670" y="3186920"/>
                    <a:pt x="329852" y="3189017"/>
                    <a:pt x="330601" y="3191936"/>
                  </a:cubicBezTo>
                  <a:cubicBezTo>
                    <a:pt x="331349" y="3194856"/>
                    <a:pt x="334943" y="3195081"/>
                    <a:pt x="337713" y="3194931"/>
                  </a:cubicBezTo>
                  <a:cubicBezTo>
                    <a:pt x="337137" y="3199049"/>
                    <a:pt x="339982" y="3202793"/>
                    <a:pt x="344077" y="3203392"/>
                  </a:cubicBezTo>
                  <a:cubicBezTo>
                    <a:pt x="344451" y="3203467"/>
                    <a:pt x="344826" y="3203467"/>
                    <a:pt x="345200" y="3203467"/>
                  </a:cubicBezTo>
                  <a:cubicBezTo>
                    <a:pt x="344976" y="3201520"/>
                    <a:pt x="346383" y="3199723"/>
                    <a:pt x="348360" y="3199498"/>
                  </a:cubicBezTo>
                  <a:cubicBezTo>
                    <a:pt x="349019" y="3199423"/>
                    <a:pt x="349685" y="3199498"/>
                    <a:pt x="350291" y="3199798"/>
                  </a:cubicBezTo>
                  <a:cubicBezTo>
                    <a:pt x="349595" y="3203766"/>
                    <a:pt x="347716" y="3207434"/>
                    <a:pt x="344901" y="3210354"/>
                  </a:cubicBezTo>
                  <a:cubicBezTo>
                    <a:pt x="342056" y="3213349"/>
                    <a:pt x="337316" y="3213499"/>
                    <a:pt x="334314" y="3210654"/>
                  </a:cubicBezTo>
                  <a:cubicBezTo>
                    <a:pt x="334224" y="3210504"/>
                    <a:pt x="334135" y="3210429"/>
                    <a:pt x="334045" y="3210354"/>
                  </a:cubicBezTo>
                  <a:cubicBezTo>
                    <a:pt x="333371" y="3209456"/>
                    <a:pt x="332997" y="3208333"/>
                    <a:pt x="332248" y="3207509"/>
                  </a:cubicBezTo>
                  <a:cubicBezTo>
                    <a:pt x="329702" y="3204440"/>
                    <a:pt x="324761" y="3205713"/>
                    <a:pt x="321017" y="3207509"/>
                  </a:cubicBezTo>
                  <a:cubicBezTo>
                    <a:pt x="322515" y="3209905"/>
                    <a:pt x="319296" y="3212376"/>
                    <a:pt x="317574" y="3214996"/>
                  </a:cubicBezTo>
                  <a:cubicBezTo>
                    <a:pt x="315612" y="3217617"/>
                    <a:pt x="315612" y="3221285"/>
                    <a:pt x="317574" y="3223906"/>
                  </a:cubicBezTo>
                  <a:cubicBezTo>
                    <a:pt x="321077" y="3223382"/>
                    <a:pt x="324626" y="3223382"/>
                    <a:pt x="328130" y="3223906"/>
                  </a:cubicBezTo>
                  <a:cubicBezTo>
                    <a:pt x="331701" y="3225104"/>
                    <a:pt x="335475" y="3225478"/>
                    <a:pt x="339211" y="3225104"/>
                  </a:cubicBezTo>
                  <a:cubicBezTo>
                    <a:pt x="342505" y="3224205"/>
                    <a:pt x="344901" y="3219563"/>
                    <a:pt x="342206" y="3217617"/>
                  </a:cubicBezTo>
                  <a:cubicBezTo>
                    <a:pt x="347147" y="3217617"/>
                    <a:pt x="350291" y="3210654"/>
                    <a:pt x="355158" y="3211328"/>
                  </a:cubicBezTo>
                  <a:cubicBezTo>
                    <a:pt x="356371" y="3211702"/>
                    <a:pt x="357546" y="3212151"/>
                    <a:pt x="358677" y="3212675"/>
                  </a:cubicBezTo>
                  <a:cubicBezTo>
                    <a:pt x="361080" y="3213649"/>
                    <a:pt x="363760" y="3213649"/>
                    <a:pt x="366163" y="3212675"/>
                  </a:cubicBezTo>
                  <a:cubicBezTo>
                    <a:pt x="364389" y="3209306"/>
                    <a:pt x="361507" y="3206686"/>
                    <a:pt x="358003" y="3205188"/>
                  </a:cubicBezTo>
                  <a:cubicBezTo>
                    <a:pt x="356415" y="3204889"/>
                    <a:pt x="354971" y="3204066"/>
                    <a:pt x="353885" y="3202867"/>
                  </a:cubicBezTo>
                  <a:cubicBezTo>
                    <a:pt x="352837" y="3201295"/>
                    <a:pt x="353436" y="3199049"/>
                    <a:pt x="352313" y="3197552"/>
                  </a:cubicBezTo>
                  <a:cubicBezTo>
                    <a:pt x="351190" y="3196055"/>
                    <a:pt x="347596" y="3196055"/>
                    <a:pt x="344826" y="3196653"/>
                  </a:cubicBezTo>
                  <a:cubicBezTo>
                    <a:pt x="342056" y="3197252"/>
                    <a:pt x="338687" y="3197177"/>
                    <a:pt x="338013" y="3194707"/>
                  </a:cubicBezTo>
                  <a:cubicBezTo>
                    <a:pt x="337339" y="3192236"/>
                    <a:pt x="341157" y="3191637"/>
                    <a:pt x="343553" y="3192011"/>
                  </a:cubicBezTo>
                  <a:cubicBezTo>
                    <a:pt x="347349" y="3192610"/>
                    <a:pt x="351077" y="3193509"/>
                    <a:pt x="354709" y="3194781"/>
                  </a:cubicBezTo>
                  <a:cubicBezTo>
                    <a:pt x="358018" y="3196354"/>
                    <a:pt x="361716" y="3196878"/>
                    <a:pt x="365340" y="3196354"/>
                  </a:cubicBezTo>
                  <a:cubicBezTo>
                    <a:pt x="365722" y="3197701"/>
                    <a:pt x="366328" y="3198974"/>
                    <a:pt x="367137" y="3200172"/>
                  </a:cubicBezTo>
                  <a:cubicBezTo>
                    <a:pt x="367960" y="3199124"/>
                    <a:pt x="369533" y="3199349"/>
                    <a:pt x="370730" y="3199798"/>
                  </a:cubicBezTo>
                  <a:cubicBezTo>
                    <a:pt x="371869" y="3200472"/>
                    <a:pt x="373246" y="3200696"/>
                    <a:pt x="374549" y="3200397"/>
                  </a:cubicBezTo>
                  <a:cubicBezTo>
                    <a:pt x="374998" y="3200397"/>
                    <a:pt x="375372" y="3199873"/>
                    <a:pt x="375896" y="3199648"/>
                  </a:cubicBezTo>
                  <a:cubicBezTo>
                    <a:pt x="377693" y="3198600"/>
                    <a:pt x="380014" y="3199648"/>
                    <a:pt x="382111" y="3199648"/>
                  </a:cubicBezTo>
                  <a:cubicBezTo>
                    <a:pt x="383234" y="3197177"/>
                    <a:pt x="385158" y="3195156"/>
                    <a:pt x="387576" y="3193958"/>
                  </a:cubicBezTo>
                  <a:cubicBezTo>
                    <a:pt x="387868" y="3193883"/>
                    <a:pt x="388182" y="3193883"/>
                    <a:pt x="388474" y="3193958"/>
                  </a:cubicBezTo>
                  <a:cubicBezTo>
                    <a:pt x="388737" y="3194033"/>
                    <a:pt x="388976" y="3194183"/>
                    <a:pt x="389148" y="3194407"/>
                  </a:cubicBezTo>
                  <a:lnTo>
                    <a:pt x="391843" y="3196579"/>
                  </a:lnTo>
                  <a:cubicBezTo>
                    <a:pt x="393117" y="3197627"/>
                    <a:pt x="394913" y="3198750"/>
                    <a:pt x="396410" y="3197926"/>
                  </a:cubicBezTo>
                  <a:cubicBezTo>
                    <a:pt x="397908" y="3197102"/>
                    <a:pt x="397758" y="3192760"/>
                    <a:pt x="400154" y="3192236"/>
                  </a:cubicBezTo>
                  <a:cubicBezTo>
                    <a:pt x="400715" y="3192086"/>
                    <a:pt x="401315" y="3192086"/>
                    <a:pt x="401876" y="3192236"/>
                  </a:cubicBezTo>
                  <a:cubicBezTo>
                    <a:pt x="403770" y="3192685"/>
                    <a:pt x="405589" y="3193434"/>
                    <a:pt x="407266" y="3194407"/>
                  </a:cubicBezTo>
                  <a:cubicBezTo>
                    <a:pt x="408390" y="3195231"/>
                    <a:pt x="409363" y="3196204"/>
                    <a:pt x="410486" y="3196878"/>
                  </a:cubicBezTo>
                  <a:cubicBezTo>
                    <a:pt x="411998" y="3197627"/>
                    <a:pt x="413616" y="3198151"/>
                    <a:pt x="415277" y="3198376"/>
                  </a:cubicBezTo>
                  <a:cubicBezTo>
                    <a:pt x="418587" y="3199124"/>
                    <a:pt x="421709" y="3200547"/>
                    <a:pt x="424486" y="3202493"/>
                  </a:cubicBezTo>
                  <a:cubicBezTo>
                    <a:pt x="424936" y="3202718"/>
                    <a:pt x="425302" y="3203092"/>
                    <a:pt x="425535" y="3203542"/>
                  </a:cubicBezTo>
                  <a:cubicBezTo>
                    <a:pt x="425759" y="3204515"/>
                    <a:pt x="425153" y="3205488"/>
                    <a:pt x="424187" y="3205713"/>
                  </a:cubicBezTo>
                  <a:cubicBezTo>
                    <a:pt x="424165" y="3205713"/>
                    <a:pt x="424134" y="3205713"/>
                    <a:pt x="424112" y="3205713"/>
                  </a:cubicBezTo>
                  <a:cubicBezTo>
                    <a:pt x="423087" y="3205862"/>
                    <a:pt x="422046" y="3205638"/>
                    <a:pt x="421192" y="3205039"/>
                  </a:cubicBezTo>
                  <a:cubicBezTo>
                    <a:pt x="420384" y="3204440"/>
                    <a:pt x="419538" y="3203991"/>
                    <a:pt x="418647" y="3203542"/>
                  </a:cubicBezTo>
                  <a:cubicBezTo>
                    <a:pt x="415277" y="3202343"/>
                    <a:pt x="411160" y="3205113"/>
                    <a:pt x="408090" y="3203916"/>
                  </a:cubicBezTo>
                  <a:cubicBezTo>
                    <a:pt x="407266" y="3203916"/>
                    <a:pt x="406593" y="3203092"/>
                    <a:pt x="405769" y="3202867"/>
                  </a:cubicBezTo>
                  <a:cubicBezTo>
                    <a:pt x="404946" y="3202568"/>
                    <a:pt x="404010" y="3202793"/>
                    <a:pt x="403448" y="3203467"/>
                  </a:cubicBezTo>
                  <a:cubicBezTo>
                    <a:pt x="403209" y="3203916"/>
                    <a:pt x="403059" y="3204365"/>
                    <a:pt x="402999" y="3204889"/>
                  </a:cubicBezTo>
                  <a:cubicBezTo>
                    <a:pt x="402550" y="3206611"/>
                    <a:pt x="400454" y="3207359"/>
                    <a:pt x="398732" y="3207884"/>
                  </a:cubicBezTo>
                  <a:cubicBezTo>
                    <a:pt x="398275" y="3206461"/>
                    <a:pt x="397249" y="3205263"/>
                    <a:pt x="395887" y="3204664"/>
                  </a:cubicBezTo>
                  <a:cubicBezTo>
                    <a:pt x="394479" y="3204066"/>
                    <a:pt x="392832" y="3204515"/>
                    <a:pt x="391918" y="3205713"/>
                  </a:cubicBezTo>
                  <a:cubicBezTo>
                    <a:pt x="391529" y="3206461"/>
                    <a:pt x="391342" y="3207359"/>
                    <a:pt x="391394" y="3208183"/>
                  </a:cubicBezTo>
                  <a:cubicBezTo>
                    <a:pt x="391305" y="3211478"/>
                    <a:pt x="391484" y="3214772"/>
                    <a:pt x="391918" y="3218066"/>
                  </a:cubicBezTo>
                  <a:cubicBezTo>
                    <a:pt x="391881" y="3218515"/>
                    <a:pt x="392046" y="3218890"/>
                    <a:pt x="392368" y="3219189"/>
                  </a:cubicBezTo>
                  <a:cubicBezTo>
                    <a:pt x="392832" y="3219339"/>
                    <a:pt x="393326" y="3219339"/>
                    <a:pt x="393790" y="3219189"/>
                  </a:cubicBezTo>
                  <a:cubicBezTo>
                    <a:pt x="399720" y="3218890"/>
                    <a:pt x="405657" y="3219414"/>
                    <a:pt x="411459" y="3220611"/>
                  </a:cubicBezTo>
                  <a:cubicBezTo>
                    <a:pt x="411332" y="3222109"/>
                    <a:pt x="410419" y="3223456"/>
                    <a:pt x="409063" y="3224130"/>
                  </a:cubicBezTo>
                  <a:cubicBezTo>
                    <a:pt x="407686" y="3224804"/>
                    <a:pt x="406181" y="3225178"/>
                    <a:pt x="404646" y="3225178"/>
                  </a:cubicBezTo>
                  <a:cubicBezTo>
                    <a:pt x="402370" y="3225478"/>
                    <a:pt x="400042" y="3225253"/>
                    <a:pt x="397908" y="3224355"/>
                  </a:cubicBezTo>
                  <a:cubicBezTo>
                    <a:pt x="397212" y="3223831"/>
                    <a:pt x="396366" y="3223606"/>
                    <a:pt x="395512" y="3223681"/>
                  </a:cubicBezTo>
                  <a:cubicBezTo>
                    <a:pt x="394314" y="3223681"/>
                    <a:pt x="394089" y="3225553"/>
                    <a:pt x="394089" y="3226751"/>
                  </a:cubicBezTo>
                  <a:cubicBezTo>
                    <a:pt x="393438" y="3224954"/>
                    <a:pt x="391454" y="3224056"/>
                    <a:pt x="389672" y="3224729"/>
                  </a:cubicBezTo>
                  <a:cubicBezTo>
                    <a:pt x="389650" y="3224729"/>
                    <a:pt x="389620" y="3224729"/>
                    <a:pt x="389597" y="3224729"/>
                  </a:cubicBezTo>
                  <a:cubicBezTo>
                    <a:pt x="389597" y="3226826"/>
                    <a:pt x="388849" y="3228922"/>
                    <a:pt x="388549" y="3231018"/>
                  </a:cubicBezTo>
                  <a:cubicBezTo>
                    <a:pt x="388482" y="3231617"/>
                    <a:pt x="388250" y="3232216"/>
                    <a:pt x="387876" y="3232740"/>
                  </a:cubicBezTo>
                  <a:cubicBezTo>
                    <a:pt x="387501" y="3232740"/>
                    <a:pt x="386603" y="3233264"/>
                    <a:pt x="386303" y="3232740"/>
                  </a:cubicBezTo>
                  <a:cubicBezTo>
                    <a:pt x="385787" y="3233788"/>
                    <a:pt x="385630" y="3234986"/>
                    <a:pt x="385854" y="3236184"/>
                  </a:cubicBezTo>
                  <a:cubicBezTo>
                    <a:pt x="386977" y="3236184"/>
                    <a:pt x="388175" y="3236184"/>
                    <a:pt x="389373" y="3236184"/>
                  </a:cubicBezTo>
                  <a:cubicBezTo>
                    <a:pt x="390548" y="3236109"/>
                    <a:pt x="391671" y="3236633"/>
                    <a:pt x="392368" y="3237607"/>
                  </a:cubicBezTo>
                  <a:cubicBezTo>
                    <a:pt x="393715" y="3239703"/>
                    <a:pt x="391020" y="3242548"/>
                    <a:pt x="391918" y="3245094"/>
                  </a:cubicBezTo>
                  <a:cubicBezTo>
                    <a:pt x="393843" y="3247490"/>
                    <a:pt x="396089" y="3249586"/>
                    <a:pt x="398582" y="3251308"/>
                  </a:cubicBezTo>
                  <a:lnTo>
                    <a:pt x="400903" y="3248163"/>
                  </a:lnTo>
                  <a:cubicBezTo>
                    <a:pt x="401966" y="3248463"/>
                    <a:pt x="402790" y="3249286"/>
                    <a:pt x="403074" y="3250335"/>
                  </a:cubicBezTo>
                  <a:cubicBezTo>
                    <a:pt x="401562" y="3250933"/>
                    <a:pt x="400805" y="3252581"/>
                    <a:pt x="401367" y="3254078"/>
                  </a:cubicBezTo>
                  <a:cubicBezTo>
                    <a:pt x="401666" y="3254902"/>
                    <a:pt x="402288" y="3255501"/>
                    <a:pt x="403074" y="3255800"/>
                  </a:cubicBezTo>
                  <a:cubicBezTo>
                    <a:pt x="404122" y="3255800"/>
                    <a:pt x="405320" y="3255800"/>
                    <a:pt x="406368" y="3255800"/>
                  </a:cubicBezTo>
                  <a:cubicBezTo>
                    <a:pt x="408764" y="3256474"/>
                    <a:pt x="409138" y="3259843"/>
                    <a:pt x="411235" y="3261265"/>
                  </a:cubicBezTo>
                  <a:cubicBezTo>
                    <a:pt x="413331" y="3262688"/>
                    <a:pt x="419994" y="3260442"/>
                    <a:pt x="421791" y="3263661"/>
                  </a:cubicBezTo>
                  <a:cubicBezTo>
                    <a:pt x="422211" y="3264634"/>
                    <a:pt x="422435" y="3265608"/>
                    <a:pt x="422465" y="3266656"/>
                  </a:cubicBezTo>
                  <a:cubicBezTo>
                    <a:pt x="423214" y="3270549"/>
                    <a:pt x="427107" y="3272945"/>
                    <a:pt x="430700" y="3274816"/>
                  </a:cubicBezTo>
                  <a:cubicBezTo>
                    <a:pt x="432550" y="3276090"/>
                    <a:pt x="434691" y="3276763"/>
                    <a:pt x="436915" y="3276913"/>
                  </a:cubicBezTo>
                  <a:cubicBezTo>
                    <a:pt x="439161" y="3276913"/>
                    <a:pt x="441482" y="3275116"/>
                    <a:pt x="441332" y="3272945"/>
                  </a:cubicBezTo>
                  <a:cubicBezTo>
                    <a:pt x="441152" y="3272046"/>
                    <a:pt x="440793" y="3271148"/>
                    <a:pt x="440284" y="3270325"/>
                  </a:cubicBezTo>
                  <a:cubicBezTo>
                    <a:pt x="436915" y="3264709"/>
                    <a:pt x="434392" y="3258645"/>
                    <a:pt x="432797" y="3252356"/>
                  </a:cubicBezTo>
                  <a:cubicBezTo>
                    <a:pt x="432797" y="3251457"/>
                    <a:pt x="432348" y="3250409"/>
                    <a:pt x="432797" y="3249736"/>
                  </a:cubicBezTo>
                  <a:cubicBezTo>
                    <a:pt x="433246" y="3249062"/>
                    <a:pt x="434295" y="3248837"/>
                    <a:pt x="434893" y="3248238"/>
                  </a:cubicBezTo>
                  <a:cubicBezTo>
                    <a:pt x="435485" y="3247490"/>
                    <a:pt x="435777" y="3246591"/>
                    <a:pt x="435717" y="3245618"/>
                  </a:cubicBezTo>
                  <a:cubicBezTo>
                    <a:pt x="435717" y="3242548"/>
                    <a:pt x="435717" y="3239404"/>
                    <a:pt x="435717" y="3236259"/>
                  </a:cubicBezTo>
                  <a:cubicBezTo>
                    <a:pt x="433980" y="3236184"/>
                    <a:pt x="432625" y="3234762"/>
                    <a:pt x="432685" y="3233040"/>
                  </a:cubicBezTo>
                  <a:cubicBezTo>
                    <a:pt x="432700" y="3232740"/>
                    <a:pt x="432737" y="3232516"/>
                    <a:pt x="432797" y="3232291"/>
                  </a:cubicBezTo>
                  <a:cubicBezTo>
                    <a:pt x="434145" y="3231093"/>
                    <a:pt x="436466" y="3232291"/>
                    <a:pt x="437139" y="3233788"/>
                  </a:cubicBezTo>
                  <a:cubicBezTo>
                    <a:pt x="437551" y="3235510"/>
                    <a:pt x="437394" y="3237307"/>
                    <a:pt x="436690" y="3238954"/>
                  </a:cubicBezTo>
                  <a:lnTo>
                    <a:pt x="439984" y="3240152"/>
                  </a:lnTo>
                  <a:cubicBezTo>
                    <a:pt x="439655" y="3242249"/>
                    <a:pt x="441077" y="3244195"/>
                    <a:pt x="443166" y="3244495"/>
                  </a:cubicBezTo>
                  <a:cubicBezTo>
                    <a:pt x="443601" y="3244570"/>
                    <a:pt x="444042" y="3244570"/>
                    <a:pt x="444477" y="3244495"/>
                  </a:cubicBezTo>
                  <a:cubicBezTo>
                    <a:pt x="445330" y="3244045"/>
                    <a:pt x="446236" y="3243746"/>
                    <a:pt x="447172" y="3243521"/>
                  </a:cubicBezTo>
                  <a:cubicBezTo>
                    <a:pt x="449867" y="3243521"/>
                    <a:pt x="451439" y="3247265"/>
                    <a:pt x="454135" y="3247040"/>
                  </a:cubicBezTo>
                  <a:cubicBezTo>
                    <a:pt x="456830" y="3246816"/>
                    <a:pt x="456980" y="3244869"/>
                    <a:pt x="458103" y="3243372"/>
                  </a:cubicBezTo>
                  <a:cubicBezTo>
                    <a:pt x="459226" y="3241874"/>
                    <a:pt x="461921" y="3240826"/>
                    <a:pt x="462745" y="3242473"/>
                  </a:cubicBezTo>
                  <a:cubicBezTo>
                    <a:pt x="462745" y="3247340"/>
                    <a:pt x="452862" y="3247639"/>
                    <a:pt x="453012" y="3252506"/>
                  </a:cubicBezTo>
                  <a:cubicBezTo>
                    <a:pt x="453012" y="3255650"/>
                    <a:pt x="457429" y="3256548"/>
                    <a:pt x="460499" y="3256623"/>
                  </a:cubicBezTo>
                  <a:cubicBezTo>
                    <a:pt x="461546" y="3259019"/>
                    <a:pt x="459600" y="3261639"/>
                    <a:pt x="459226" y="3264110"/>
                  </a:cubicBezTo>
                  <a:cubicBezTo>
                    <a:pt x="458784" y="3268228"/>
                    <a:pt x="461726" y="3271897"/>
                    <a:pt x="465814" y="3272346"/>
                  </a:cubicBezTo>
                  <a:cubicBezTo>
                    <a:pt x="467566" y="3272720"/>
                    <a:pt x="469378" y="3272720"/>
                    <a:pt x="471130" y="3272346"/>
                  </a:cubicBezTo>
                  <a:cubicBezTo>
                    <a:pt x="475000" y="3271522"/>
                    <a:pt x="478602" y="3269725"/>
                    <a:pt x="481611" y="3267180"/>
                  </a:cubicBezTo>
                  <a:cubicBezTo>
                    <a:pt x="481739" y="3269201"/>
                    <a:pt x="482944" y="3270924"/>
                    <a:pt x="484756" y="3271747"/>
                  </a:cubicBezTo>
                  <a:cubicBezTo>
                    <a:pt x="485542" y="3270325"/>
                    <a:pt x="487294" y="3269800"/>
                    <a:pt x="488724" y="3270549"/>
                  </a:cubicBezTo>
                  <a:cubicBezTo>
                    <a:pt x="488941" y="3272870"/>
                    <a:pt x="490985" y="3274517"/>
                    <a:pt x="493291" y="3274367"/>
                  </a:cubicBezTo>
                  <a:cubicBezTo>
                    <a:pt x="493388" y="3274292"/>
                    <a:pt x="493493" y="3274292"/>
                    <a:pt x="493591" y="3274292"/>
                  </a:cubicBezTo>
                  <a:cubicBezTo>
                    <a:pt x="491868" y="3272346"/>
                    <a:pt x="495312" y="3269351"/>
                    <a:pt x="497783" y="3270325"/>
                  </a:cubicBezTo>
                  <a:cubicBezTo>
                    <a:pt x="500111" y="3271672"/>
                    <a:pt x="501721" y="3273993"/>
                    <a:pt x="502200" y="3276613"/>
                  </a:cubicBezTo>
                  <a:cubicBezTo>
                    <a:pt x="502799" y="3278560"/>
                    <a:pt x="503398" y="3280507"/>
                    <a:pt x="504072" y="3282528"/>
                  </a:cubicBezTo>
                  <a:cubicBezTo>
                    <a:pt x="504327" y="3283651"/>
                    <a:pt x="504896" y="3284774"/>
                    <a:pt x="505719" y="3285598"/>
                  </a:cubicBezTo>
                  <a:cubicBezTo>
                    <a:pt x="506962" y="3286272"/>
                    <a:pt x="508302" y="3286796"/>
                    <a:pt x="509687" y="3287095"/>
                  </a:cubicBezTo>
                  <a:cubicBezTo>
                    <a:pt x="514255" y="3289192"/>
                    <a:pt x="514180" y="3296454"/>
                    <a:pt x="518746" y="3298475"/>
                  </a:cubicBezTo>
                  <a:cubicBezTo>
                    <a:pt x="521367" y="3294283"/>
                    <a:pt x="523987" y="3288967"/>
                    <a:pt x="521592" y="3284624"/>
                  </a:cubicBezTo>
                  <a:cubicBezTo>
                    <a:pt x="520394" y="3282453"/>
                    <a:pt x="518072" y="3281031"/>
                    <a:pt x="516875" y="3278860"/>
                  </a:cubicBezTo>
                  <a:cubicBezTo>
                    <a:pt x="515677" y="3276688"/>
                    <a:pt x="516426" y="3273170"/>
                    <a:pt x="518896" y="3273095"/>
                  </a:cubicBezTo>
                  <a:lnTo>
                    <a:pt x="512981" y="3263961"/>
                  </a:lnTo>
                  <a:cubicBezTo>
                    <a:pt x="512300" y="3262688"/>
                    <a:pt x="511222" y="3261639"/>
                    <a:pt x="509912" y="3260966"/>
                  </a:cubicBezTo>
                  <a:cubicBezTo>
                    <a:pt x="508542" y="3260667"/>
                    <a:pt x="507127" y="3260517"/>
                    <a:pt x="505719" y="3260592"/>
                  </a:cubicBezTo>
                  <a:cubicBezTo>
                    <a:pt x="503518" y="3259993"/>
                    <a:pt x="501444" y="3259019"/>
                    <a:pt x="499580" y="3257672"/>
                  </a:cubicBezTo>
                  <a:cubicBezTo>
                    <a:pt x="497483" y="3256698"/>
                    <a:pt x="494564" y="3256399"/>
                    <a:pt x="493216" y="3258196"/>
                  </a:cubicBezTo>
                  <a:lnTo>
                    <a:pt x="488500" y="3252880"/>
                  </a:lnTo>
                  <a:cubicBezTo>
                    <a:pt x="493958" y="3252356"/>
                    <a:pt x="499326" y="3251083"/>
                    <a:pt x="504447" y="3249136"/>
                  </a:cubicBezTo>
                  <a:cubicBezTo>
                    <a:pt x="504447" y="3245468"/>
                    <a:pt x="504896" y="3241650"/>
                    <a:pt x="505195" y="3238131"/>
                  </a:cubicBezTo>
                  <a:cubicBezTo>
                    <a:pt x="505195" y="3236259"/>
                    <a:pt x="504372" y="3233489"/>
                    <a:pt x="502575" y="3234088"/>
                  </a:cubicBezTo>
                  <a:cubicBezTo>
                    <a:pt x="500688" y="3235959"/>
                    <a:pt x="498195" y="3237158"/>
                    <a:pt x="495537" y="3237382"/>
                  </a:cubicBezTo>
                  <a:cubicBezTo>
                    <a:pt x="479515" y="3239928"/>
                    <a:pt x="464167" y="3231318"/>
                    <a:pt x="450616" y="3222857"/>
                  </a:cubicBezTo>
                  <a:cubicBezTo>
                    <a:pt x="449718" y="3222333"/>
                    <a:pt x="448969" y="3220836"/>
                    <a:pt x="450017" y="3220611"/>
                  </a:cubicBezTo>
                  <a:cubicBezTo>
                    <a:pt x="453086" y="3218890"/>
                    <a:pt x="456680" y="3221660"/>
                    <a:pt x="459375" y="3223981"/>
                  </a:cubicBezTo>
                  <a:cubicBezTo>
                    <a:pt x="463126" y="3227200"/>
                    <a:pt x="467409" y="3229746"/>
                    <a:pt x="472028" y="3231467"/>
                  </a:cubicBezTo>
                  <a:cubicBezTo>
                    <a:pt x="474387" y="3232516"/>
                    <a:pt x="477015" y="3232740"/>
                    <a:pt x="479515" y="3232142"/>
                  </a:cubicBezTo>
                  <a:cubicBezTo>
                    <a:pt x="482023" y="3231393"/>
                    <a:pt x="483476" y="3228847"/>
                    <a:pt x="482757" y="3226302"/>
                  </a:cubicBezTo>
                  <a:cubicBezTo>
                    <a:pt x="482727" y="3226227"/>
                    <a:pt x="482697" y="3226077"/>
                    <a:pt x="482660" y="3226002"/>
                  </a:cubicBezTo>
                  <a:cubicBezTo>
                    <a:pt x="485078" y="3226751"/>
                    <a:pt x="487639" y="3226976"/>
                    <a:pt x="490146" y="3226601"/>
                  </a:cubicBezTo>
                  <a:cubicBezTo>
                    <a:pt x="492752" y="3226152"/>
                    <a:pt x="494609" y="3223756"/>
                    <a:pt x="494489" y="3221136"/>
                  </a:cubicBezTo>
                  <a:cubicBezTo>
                    <a:pt x="495013" y="3223456"/>
                    <a:pt x="497289" y="3224879"/>
                    <a:pt x="499580" y="3224355"/>
                  </a:cubicBezTo>
                  <a:cubicBezTo>
                    <a:pt x="498599" y="3221061"/>
                    <a:pt x="498240" y="3217617"/>
                    <a:pt x="498532" y="3214248"/>
                  </a:cubicBezTo>
                  <a:cubicBezTo>
                    <a:pt x="500329" y="3216569"/>
                    <a:pt x="503998" y="3216119"/>
                    <a:pt x="506693" y="3217392"/>
                  </a:cubicBezTo>
                  <a:cubicBezTo>
                    <a:pt x="509747" y="3219264"/>
                    <a:pt x="511567" y="3222633"/>
                    <a:pt x="511484" y="3226227"/>
                  </a:cubicBezTo>
                  <a:cubicBezTo>
                    <a:pt x="511417" y="3229671"/>
                    <a:pt x="511619" y="3233189"/>
                    <a:pt x="512083" y="3236633"/>
                  </a:cubicBezTo>
                  <a:cubicBezTo>
                    <a:pt x="512735" y="3240302"/>
                    <a:pt x="515834" y="3243072"/>
                    <a:pt x="519570" y="3243297"/>
                  </a:cubicBezTo>
                  <a:cubicBezTo>
                    <a:pt x="519240" y="3240901"/>
                    <a:pt x="520895" y="3238730"/>
                    <a:pt x="523269" y="3238430"/>
                  </a:cubicBezTo>
                  <a:cubicBezTo>
                    <a:pt x="523508" y="3238355"/>
                    <a:pt x="523748" y="3238355"/>
                    <a:pt x="523987" y="3238355"/>
                  </a:cubicBezTo>
                  <a:lnTo>
                    <a:pt x="543229" y="3244944"/>
                  </a:lnTo>
                  <a:cubicBezTo>
                    <a:pt x="544419" y="3245543"/>
                    <a:pt x="545744" y="3245693"/>
                    <a:pt x="547047" y="3245543"/>
                  </a:cubicBezTo>
                  <a:cubicBezTo>
                    <a:pt x="548357" y="3245318"/>
                    <a:pt x="549263" y="3244120"/>
                    <a:pt x="549076" y="3242848"/>
                  </a:cubicBezTo>
                  <a:cubicBezTo>
                    <a:pt x="549076" y="3242848"/>
                    <a:pt x="549068" y="3242773"/>
                    <a:pt x="549068" y="3242773"/>
                  </a:cubicBezTo>
                  <a:cubicBezTo>
                    <a:pt x="549068" y="3241725"/>
                    <a:pt x="547421" y="3241125"/>
                    <a:pt x="547272" y="3240078"/>
                  </a:cubicBezTo>
                  <a:cubicBezTo>
                    <a:pt x="547122" y="3239029"/>
                    <a:pt x="548395" y="3237981"/>
                    <a:pt x="549518" y="3237532"/>
                  </a:cubicBezTo>
                  <a:cubicBezTo>
                    <a:pt x="553988" y="3235735"/>
                    <a:pt x="558974" y="3235735"/>
                    <a:pt x="563444" y="3237532"/>
                  </a:cubicBezTo>
                  <a:cubicBezTo>
                    <a:pt x="561272" y="3242773"/>
                    <a:pt x="559475" y="3249436"/>
                    <a:pt x="563444" y="3253329"/>
                  </a:cubicBezTo>
                  <a:cubicBezTo>
                    <a:pt x="567007" y="3255800"/>
                    <a:pt x="571657" y="3256174"/>
                    <a:pt x="575572" y="3254302"/>
                  </a:cubicBezTo>
                  <a:cubicBezTo>
                    <a:pt x="576051" y="3254153"/>
                    <a:pt x="576478" y="3253853"/>
                    <a:pt x="576845" y="3253479"/>
                  </a:cubicBezTo>
                  <a:cubicBezTo>
                    <a:pt x="577144" y="3252730"/>
                    <a:pt x="577144" y="3251907"/>
                    <a:pt x="576845" y="3251158"/>
                  </a:cubicBezTo>
                  <a:cubicBezTo>
                    <a:pt x="578028" y="3246816"/>
                    <a:pt x="580678" y="3243072"/>
                    <a:pt x="584332" y="3240527"/>
                  </a:cubicBezTo>
                  <a:close/>
                </a:path>
              </a:pathLst>
            </a:custGeom>
            <a:grpFill/>
            <a:ln w="7486" cap="flat">
              <a:solidFill>
                <a:schemeClr val="bg1"/>
              </a:solidFill>
              <a:prstDash val="solid"/>
              <a:miter/>
            </a:ln>
          </p:spPr>
          <p:txBody>
            <a:bodyPr rtlCol="0" anchor="ctr"/>
            <a:lstStyle/>
            <a:p>
              <a:endParaRPr lang="en-US"/>
            </a:p>
          </p:txBody>
        </p:sp>
        <p:sp>
          <p:nvSpPr>
            <p:cNvPr id="102" name="Freeform 101">
              <a:extLst>
                <a:ext uri="{FF2B5EF4-FFF2-40B4-BE49-F238E27FC236}">
                  <a16:creationId xmlns:a16="http://schemas.microsoft.com/office/drawing/2014/main" id="{A0B47B8F-E062-964E-B2F4-6CA33D6D4A22}"/>
                </a:ext>
              </a:extLst>
            </p:cNvPr>
            <p:cNvSpPr/>
            <p:nvPr/>
          </p:nvSpPr>
          <p:spPr>
            <a:xfrm>
              <a:off x="6258615" y="3828201"/>
              <a:ext cx="1354829" cy="2612927"/>
            </a:xfrm>
            <a:custGeom>
              <a:avLst/>
              <a:gdLst>
                <a:gd name="connsiteX0" fmla="*/ 1147355 w 1354829"/>
                <a:gd name="connsiteY0" fmla="*/ 1121359 h 2612927"/>
                <a:gd name="connsiteX1" fmla="*/ 1146158 w 1354829"/>
                <a:gd name="connsiteY1" fmla="*/ 1112301 h 2612927"/>
                <a:gd name="connsiteX2" fmla="*/ 1143238 w 1354829"/>
                <a:gd name="connsiteY2" fmla="*/ 1109830 h 2612927"/>
                <a:gd name="connsiteX3" fmla="*/ 1130884 w 1354829"/>
                <a:gd name="connsiteY3" fmla="*/ 1109006 h 2612927"/>
                <a:gd name="connsiteX4" fmla="*/ 1122649 w 1354829"/>
                <a:gd name="connsiteY4" fmla="*/ 1107509 h 2612927"/>
                <a:gd name="connsiteX5" fmla="*/ 1115162 w 1354829"/>
                <a:gd name="connsiteY5" fmla="*/ 1101445 h 2612927"/>
                <a:gd name="connsiteX6" fmla="*/ 1102209 w 1354829"/>
                <a:gd name="connsiteY6" fmla="*/ 1086471 h 2612927"/>
                <a:gd name="connsiteX7" fmla="*/ 1101311 w 1354829"/>
                <a:gd name="connsiteY7" fmla="*/ 1068502 h 2612927"/>
                <a:gd name="connsiteX8" fmla="*/ 1114113 w 1354829"/>
                <a:gd name="connsiteY8" fmla="*/ 1032415 h 2612927"/>
                <a:gd name="connsiteX9" fmla="*/ 1098241 w 1354829"/>
                <a:gd name="connsiteY9" fmla="*/ 1009954 h 2612927"/>
                <a:gd name="connsiteX10" fmla="*/ 1054293 w 1354829"/>
                <a:gd name="connsiteY10" fmla="*/ 984499 h 2612927"/>
                <a:gd name="connsiteX11" fmla="*/ 1035950 w 1354829"/>
                <a:gd name="connsiteY11" fmla="*/ 976338 h 2612927"/>
                <a:gd name="connsiteX12" fmla="*/ 1023372 w 1354829"/>
                <a:gd name="connsiteY12" fmla="*/ 961364 h 2612927"/>
                <a:gd name="connsiteX13" fmla="*/ 1023372 w 1354829"/>
                <a:gd name="connsiteY13" fmla="*/ 955599 h 2612927"/>
                <a:gd name="connsiteX14" fmla="*/ 1029511 w 1354829"/>
                <a:gd name="connsiteY14" fmla="*/ 947514 h 2612927"/>
                <a:gd name="connsiteX15" fmla="*/ 1031159 w 1354829"/>
                <a:gd name="connsiteY15" fmla="*/ 935235 h 2612927"/>
                <a:gd name="connsiteX16" fmla="*/ 1036549 w 1354829"/>
                <a:gd name="connsiteY16" fmla="*/ 927748 h 2612927"/>
                <a:gd name="connsiteX17" fmla="*/ 1022025 w 1354829"/>
                <a:gd name="connsiteY17" fmla="*/ 898624 h 2612927"/>
                <a:gd name="connsiteX18" fmla="*/ 1023672 w 1354829"/>
                <a:gd name="connsiteY18" fmla="*/ 875190 h 2612927"/>
                <a:gd name="connsiteX19" fmla="*/ 1030185 w 1354829"/>
                <a:gd name="connsiteY19" fmla="*/ 854601 h 2612927"/>
                <a:gd name="connsiteX20" fmla="*/ 1031159 w 1354829"/>
                <a:gd name="connsiteY20" fmla="*/ 849660 h 2612927"/>
                <a:gd name="connsiteX21" fmla="*/ 1029511 w 1354829"/>
                <a:gd name="connsiteY21" fmla="*/ 845392 h 2612927"/>
                <a:gd name="connsiteX22" fmla="*/ 1041490 w 1354829"/>
                <a:gd name="connsiteY22" fmla="*/ 845842 h 2612927"/>
                <a:gd name="connsiteX23" fmla="*/ 1049726 w 1354829"/>
                <a:gd name="connsiteY23" fmla="*/ 838355 h 2612927"/>
                <a:gd name="connsiteX24" fmla="*/ 1047031 w 1354829"/>
                <a:gd name="connsiteY24" fmla="*/ 828322 h 2612927"/>
                <a:gd name="connsiteX25" fmla="*/ 1047031 w 1354829"/>
                <a:gd name="connsiteY25" fmla="*/ 822183 h 2612927"/>
                <a:gd name="connsiteX26" fmla="*/ 1045908 w 1354829"/>
                <a:gd name="connsiteY26" fmla="*/ 809006 h 2612927"/>
                <a:gd name="connsiteX27" fmla="*/ 1044261 w 1354829"/>
                <a:gd name="connsiteY27" fmla="*/ 806086 h 2612927"/>
                <a:gd name="connsiteX28" fmla="*/ 1042838 w 1354829"/>
                <a:gd name="connsiteY28" fmla="*/ 798599 h 2612927"/>
                <a:gd name="connsiteX29" fmla="*/ 1042838 w 1354829"/>
                <a:gd name="connsiteY29" fmla="*/ 797851 h 2612927"/>
                <a:gd name="connsiteX30" fmla="*/ 1050325 w 1354829"/>
                <a:gd name="connsiteY30" fmla="*/ 782877 h 2612927"/>
                <a:gd name="connsiteX31" fmla="*/ 1046656 w 1354829"/>
                <a:gd name="connsiteY31" fmla="*/ 780106 h 2612927"/>
                <a:gd name="connsiteX32" fmla="*/ 1045159 w 1354829"/>
                <a:gd name="connsiteY32" fmla="*/ 776962 h 2612927"/>
                <a:gd name="connsiteX33" fmla="*/ 1045159 w 1354829"/>
                <a:gd name="connsiteY33" fmla="*/ 759443 h 2612927"/>
                <a:gd name="connsiteX34" fmla="*/ 1042838 w 1354829"/>
                <a:gd name="connsiteY34" fmla="*/ 758245 h 2612927"/>
                <a:gd name="connsiteX35" fmla="*/ 1040817 w 1354829"/>
                <a:gd name="connsiteY35" fmla="*/ 754277 h 2612927"/>
                <a:gd name="connsiteX36" fmla="*/ 1041715 w 1354829"/>
                <a:gd name="connsiteY36" fmla="*/ 748138 h 2612927"/>
                <a:gd name="connsiteX37" fmla="*/ 1045758 w 1354829"/>
                <a:gd name="connsiteY37" fmla="*/ 744843 h 2612927"/>
                <a:gd name="connsiteX38" fmla="*/ 1049052 w 1354829"/>
                <a:gd name="connsiteY38" fmla="*/ 744843 h 2612927"/>
                <a:gd name="connsiteX39" fmla="*/ 1051598 w 1354829"/>
                <a:gd name="connsiteY39" fmla="*/ 742522 h 2612927"/>
                <a:gd name="connsiteX40" fmla="*/ 1053395 w 1354829"/>
                <a:gd name="connsiteY40" fmla="*/ 738030 h 2612927"/>
                <a:gd name="connsiteX41" fmla="*/ 1053844 w 1354829"/>
                <a:gd name="connsiteY41" fmla="*/ 737207 h 2612927"/>
                <a:gd name="connsiteX42" fmla="*/ 1056839 w 1354829"/>
                <a:gd name="connsiteY42" fmla="*/ 730992 h 2612927"/>
                <a:gd name="connsiteX43" fmla="*/ 1051373 w 1354829"/>
                <a:gd name="connsiteY43" fmla="*/ 722083 h 2612927"/>
                <a:gd name="connsiteX44" fmla="*/ 1051373 w 1354829"/>
                <a:gd name="connsiteY44" fmla="*/ 717441 h 2612927"/>
                <a:gd name="connsiteX45" fmla="*/ 1062079 w 1354829"/>
                <a:gd name="connsiteY45" fmla="*/ 698949 h 2612927"/>
                <a:gd name="connsiteX46" fmla="*/ 1061481 w 1354829"/>
                <a:gd name="connsiteY46" fmla="*/ 678060 h 2612927"/>
                <a:gd name="connsiteX47" fmla="*/ 1062304 w 1354829"/>
                <a:gd name="connsiteY47" fmla="*/ 674916 h 2612927"/>
                <a:gd name="connsiteX48" fmla="*/ 1065299 w 1354829"/>
                <a:gd name="connsiteY48" fmla="*/ 673568 h 2612927"/>
                <a:gd name="connsiteX49" fmla="*/ 1069492 w 1354829"/>
                <a:gd name="connsiteY49" fmla="*/ 673568 h 2612927"/>
                <a:gd name="connsiteX50" fmla="*/ 1064026 w 1354829"/>
                <a:gd name="connsiteY50" fmla="*/ 646765 h 2612927"/>
                <a:gd name="connsiteX51" fmla="*/ 1068818 w 1354829"/>
                <a:gd name="connsiteY51" fmla="*/ 639278 h 2612927"/>
                <a:gd name="connsiteX52" fmla="*/ 1077802 w 1354829"/>
                <a:gd name="connsiteY52" fmla="*/ 630069 h 2612927"/>
                <a:gd name="connsiteX53" fmla="*/ 1079449 w 1354829"/>
                <a:gd name="connsiteY53" fmla="*/ 622058 h 2612927"/>
                <a:gd name="connsiteX54" fmla="*/ 1081021 w 1354829"/>
                <a:gd name="connsiteY54" fmla="*/ 619737 h 2612927"/>
                <a:gd name="connsiteX55" fmla="*/ 1101685 w 1354829"/>
                <a:gd name="connsiteY55" fmla="*/ 605512 h 2612927"/>
                <a:gd name="connsiteX56" fmla="*/ 1103856 w 1354829"/>
                <a:gd name="connsiteY56" fmla="*/ 598699 h 2612927"/>
                <a:gd name="connsiteX57" fmla="*/ 1118830 w 1354829"/>
                <a:gd name="connsiteY57" fmla="*/ 581629 h 2612927"/>
                <a:gd name="connsiteX58" fmla="*/ 1126317 w 1354829"/>
                <a:gd name="connsiteY58" fmla="*/ 575714 h 2612927"/>
                <a:gd name="connsiteX59" fmla="*/ 1152446 w 1354829"/>
                <a:gd name="connsiteY59" fmla="*/ 536034 h 2612927"/>
                <a:gd name="connsiteX60" fmla="*/ 1155965 w 1354829"/>
                <a:gd name="connsiteY60" fmla="*/ 531242 h 2612927"/>
                <a:gd name="connsiteX61" fmla="*/ 1164276 w 1354829"/>
                <a:gd name="connsiteY61" fmla="*/ 532140 h 2612927"/>
                <a:gd name="connsiteX62" fmla="*/ 1166971 w 1354829"/>
                <a:gd name="connsiteY62" fmla="*/ 533114 h 2612927"/>
                <a:gd name="connsiteX63" fmla="*/ 1168318 w 1354829"/>
                <a:gd name="connsiteY63" fmla="*/ 528772 h 2612927"/>
                <a:gd name="connsiteX64" fmla="*/ 1170265 w 1354829"/>
                <a:gd name="connsiteY64" fmla="*/ 522183 h 2612927"/>
                <a:gd name="connsiteX65" fmla="*/ 1190854 w 1354829"/>
                <a:gd name="connsiteY65" fmla="*/ 498449 h 2612927"/>
                <a:gd name="connsiteX66" fmla="*/ 1191528 w 1354829"/>
                <a:gd name="connsiteY66" fmla="*/ 493209 h 2612927"/>
                <a:gd name="connsiteX67" fmla="*/ 1194448 w 1354829"/>
                <a:gd name="connsiteY67" fmla="*/ 490064 h 2612927"/>
                <a:gd name="connsiteX68" fmla="*/ 1200737 w 1354829"/>
                <a:gd name="connsiteY68" fmla="*/ 488417 h 2612927"/>
                <a:gd name="connsiteX69" fmla="*/ 1201336 w 1354829"/>
                <a:gd name="connsiteY69" fmla="*/ 483625 h 2612927"/>
                <a:gd name="connsiteX70" fmla="*/ 1204780 w 1354829"/>
                <a:gd name="connsiteY70" fmla="*/ 480256 h 2612927"/>
                <a:gd name="connsiteX71" fmla="*/ 1212267 w 1354829"/>
                <a:gd name="connsiteY71" fmla="*/ 479508 h 2612927"/>
                <a:gd name="connsiteX72" fmla="*/ 1214064 w 1354829"/>
                <a:gd name="connsiteY72" fmla="*/ 479508 h 2612927"/>
                <a:gd name="connsiteX73" fmla="*/ 1216834 w 1354829"/>
                <a:gd name="connsiteY73" fmla="*/ 480032 h 2612927"/>
                <a:gd name="connsiteX74" fmla="*/ 1216834 w 1354829"/>
                <a:gd name="connsiteY74" fmla="*/ 478834 h 2612927"/>
                <a:gd name="connsiteX75" fmla="*/ 1209946 w 1354829"/>
                <a:gd name="connsiteY75" fmla="*/ 469775 h 2612927"/>
                <a:gd name="connsiteX76" fmla="*/ 1217432 w 1354829"/>
                <a:gd name="connsiteY76" fmla="*/ 460715 h 2612927"/>
                <a:gd name="connsiteX77" fmla="*/ 1220502 w 1354829"/>
                <a:gd name="connsiteY77" fmla="*/ 458919 h 2612927"/>
                <a:gd name="connsiteX78" fmla="*/ 1224171 w 1354829"/>
                <a:gd name="connsiteY78" fmla="*/ 457646 h 2612927"/>
                <a:gd name="connsiteX79" fmla="*/ 1228738 w 1354829"/>
                <a:gd name="connsiteY79" fmla="*/ 460341 h 2612927"/>
                <a:gd name="connsiteX80" fmla="*/ 1235701 w 1354829"/>
                <a:gd name="connsiteY80" fmla="*/ 455175 h 2612927"/>
                <a:gd name="connsiteX81" fmla="*/ 1237947 w 1354829"/>
                <a:gd name="connsiteY81" fmla="*/ 448063 h 2612927"/>
                <a:gd name="connsiteX82" fmla="*/ 1252921 w 1354829"/>
                <a:gd name="connsiteY82" fmla="*/ 439452 h 2612927"/>
                <a:gd name="connsiteX83" fmla="*/ 1259884 w 1354829"/>
                <a:gd name="connsiteY83" fmla="*/ 435859 h 2612927"/>
                <a:gd name="connsiteX84" fmla="*/ 1268643 w 1354829"/>
                <a:gd name="connsiteY84" fmla="*/ 430768 h 2612927"/>
                <a:gd name="connsiteX85" fmla="*/ 1272461 w 1354829"/>
                <a:gd name="connsiteY85" fmla="*/ 422158 h 2612927"/>
                <a:gd name="connsiteX86" fmla="*/ 1273210 w 1354829"/>
                <a:gd name="connsiteY86" fmla="*/ 420062 h 2612927"/>
                <a:gd name="connsiteX87" fmla="*/ 1276953 w 1354829"/>
                <a:gd name="connsiteY87" fmla="*/ 414896 h 2612927"/>
                <a:gd name="connsiteX88" fmla="*/ 1280697 w 1354829"/>
                <a:gd name="connsiteY88" fmla="*/ 413398 h 2612927"/>
                <a:gd name="connsiteX89" fmla="*/ 1282943 w 1354829"/>
                <a:gd name="connsiteY89" fmla="*/ 414596 h 2612927"/>
                <a:gd name="connsiteX90" fmla="*/ 1286537 w 1354829"/>
                <a:gd name="connsiteY90" fmla="*/ 411976 h 2612927"/>
                <a:gd name="connsiteX91" fmla="*/ 1288484 w 1354829"/>
                <a:gd name="connsiteY91" fmla="*/ 411976 h 2612927"/>
                <a:gd name="connsiteX92" fmla="*/ 1290205 w 1354829"/>
                <a:gd name="connsiteY92" fmla="*/ 408906 h 2612927"/>
                <a:gd name="connsiteX93" fmla="*/ 1292975 w 1354829"/>
                <a:gd name="connsiteY93" fmla="*/ 407035 h 2612927"/>
                <a:gd name="connsiteX94" fmla="*/ 1296270 w 1354829"/>
                <a:gd name="connsiteY94" fmla="*/ 408082 h 2612927"/>
                <a:gd name="connsiteX95" fmla="*/ 1299190 w 1354829"/>
                <a:gd name="connsiteY95" fmla="*/ 410927 h 2612927"/>
                <a:gd name="connsiteX96" fmla="*/ 1299190 w 1354829"/>
                <a:gd name="connsiteY96" fmla="*/ 410927 h 2612927"/>
                <a:gd name="connsiteX97" fmla="*/ 1299190 w 1354829"/>
                <a:gd name="connsiteY97" fmla="*/ 408157 h 2612927"/>
                <a:gd name="connsiteX98" fmla="*/ 1301361 w 1354829"/>
                <a:gd name="connsiteY98" fmla="*/ 404414 h 2612927"/>
                <a:gd name="connsiteX99" fmla="*/ 1308249 w 1354829"/>
                <a:gd name="connsiteY99" fmla="*/ 405462 h 2612927"/>
                <a:gd name="connsiteX100" fmla="*/ 1312741 w 1354829"/>
                <a:gd name="connsiteY100" fmla="*/ 406435 h 2612927"/>
                <a:gd name="connsiteX101" fmla="*/ 1316709 w 1354829"/>
                <a:gd name="connsiteY101" fmla="*/ 395879 h 2612927"/>
                <a:gd name="connsiteX102" fmla="*/ 1321576 w 1354829"/>
                <a:gd name="connsiteY102" fmla="*/ 393633 h 2612927"/>
                <a:gd name="connsiteX103" fmla="*/ 1326966 w 1354829"/>
                <a:gd name="connsiteY103" fmla="*/ 395430 h 2612927"/>
                <a:gd name="connsiteX104" fmla="*/ 1333180 w 1354829"/>
                <a:gd name="connsiteY104" fmla="*/ 387943 h 2612927"/>
                <a:gd name="connsiteX105" fmla="*/ 1336175 w 1354829"/>
                <a:gd name="connsiteY105" fmla="*/ 386520 h 2612927"/>
                <a:gd name="connsiteX106" fmla="*/ 1342913 w 1354829"/>
                <a:gd name="connsiteY106" fmla="*/ 386520 h 2612927"/>
                <a:gd name="connsiteX107" fmla="*/ 1351673 w 1354829"/>
                <a:gd name="connsiteY107" fmla="*/ 371921 h 2612927"/>
                <a:gd name="connsiteX108" fmla="*/ 1347256 w 1354829"/>
                <a:gd name="connsiteY108" fmla="*/ 347139 h 2612927"/>
                <a:gd name="connsiteX109" fmla="*/ 1354742 w 1354829"/>
                <a:gd name="connsiteY109" fmla="*/ 324080 h 2612927"/>
                <a:gd name="connsiteX110" fmla="*/ 1340966 w 1354829"/>
                <a:gd name="connsiteY110" fmla="*/ 295030 h 2612927"/>
                <a:gd name="connsiteX111" fmla="*/ 1339619 w 1354829"/>
                <a:gd name="connsiteY111" fmla="*/ 281404 h 2612927"/>
                <a:gd name="connsiteX112" fmla="*/ 1339619 w 1354829"/>
                <a:gd name="connsiteY112" fmla="*/ 280356 h 2612927"/>
                <a:gd name="connsiteX113" fmla="*/ 1335726 w 1354829"/>
                <a:gd name="connsiteY113" fmla="*/ 278859 h 2612927"/>
                <a:gd name="connsiteX114" fmla="*/ 1332207 w 1354829"/>
                <a:gd name="connsiteY114" fmla="*/ 277436 h 2612927"/>
                <a:gd name="connsiteX115" fmla="*/ 1330859 w 1354829"/>
                <a:gd name="connsiteY115" fmla="*/ 277436 h 2612927"/>
                <a:gd name="connsiteX116" fmla="*/ 1327790 w 1354829"/>
                <a:gd name="connsiteY116" fmla="*/ 276238 h 2612927"/>
                <a:gd name="connsiteX117" fmla="*/ 1325094 w 1354829"/>
                <a:gd name="connsiteY117" fmla="*/ 273393 h 2612927"/>
                <a:gd name="connsiteX118" fmla="*/ 1320677 w 1354829"/>
                <a:gd name="connsiteY118" fmla="*/ 275640 h 2612927"/>
                <a:gd name="connsiteX119" fmla="*/ 1318955 w 1354829"/>
                <a:gd name="connsiteY119" fmla="*/ 276089 h 2612927"/>
                <a:gd name="connsiteX120" fmla="*/ 1310046 w 1354829"/>
                <a:gd name="connsiteY120" fmla="*/ 276089 h 2612927"/>
                <a:gd name="connsiteX121" fmla="*/ 1308623 w 1354829"/>
                <a:gd name="connsiteY121" fmla="*/ 280656 h 2612927"/>
                <a:gd name="connsiteX122" fmla="*/ 1305179 w 1354829"/>
                <a:gd name="connsiteY122" fmla="*/ 283351 h 2612927"/>
                <a:gd name="connsiteX123" fmla="*/ 1301436 w 1354829"/>
                <a:gd name="connsiteY123" fmla="*/ 281105 h 2612927"/>
                <a:gd name="connsiteX124" fmla="*/ 1300163 w 1354829"/>
                <a:gd name="connsiteY124" fmla="*/ 278335 h 2612927"/>
                <a:gd name="connsiteX125" fmla="*/ 1295221 w 1354829"/>
                <a:gd name="connsiteY125" fmla="*/ 278335 h 2612927"/>
                <a:gd name="connsiteX126" fmla="*/ 1296270 w 1354829"/>
                <a:gd name="connsiteY126" fmla="*/ 291362 h 2612927"/>
                <a:gd name="connsiteX127" fmla="*/ 1296270 w 1354829"/>
                <a:gd name="connsiteY127" fmla="*/ 301170 h 2612927"/>
                <a:gd name="connsiteX128" fmla="*/ 1293050 w 1354829"/>
                <a:gd name="connsiteY128" fmla="*/ 304239 h 2612927"/>
                <a:gd name="connsiteX129" fmla="*/ 1292376 w 1354829"/>
                <a:gd name="connsiteY129" fmla="*/ 304688 h 2612927"/>
                <a:gd name="connsiteX130" fmla="*/ 1289981 w 1354829"/>
                <a:gd name="connsiteY130" fmla="*/ 309106 h 2612927"/>
                <a:gd name="connsiteX131" fmla="*/ 1291329 w 1354829"/>
                <a:gd name="connsiteY131" fmla="*/ 313897 h 2612927"/>
                <a:gd name="connsiteX132" fmla="*/ 1292301 w 1354829"/>
                <a:gd name="connsiteY132" fmla="*/ 314871 h 2612927"/>
                <a:gd name="connsiteX133" fmla="*/ 1295970 w 1354829"/>
                <a:gd name="connsiteY133" fmla="*/ 321234 h 2612927"/>
                <a:gd name="connsiteX134" fmla="*/ 1294398 w 1354829"/>
                <a:gd name="connsiteY134" fmla="*/ 327074 h 2612927"/>
                <a:gd name="connsiteX135" fmla="*/ 1279424 w 1354829"/>
                <a:gd name="connsiteY135" fmla="*/ 355824 h 2612927"/>
                <a:gd name="connsiteX136" fmla="*/ 1275531 w 1354829"/>
                <a:gd name="connsiteY136" fmla="*/ 357846 h 2612927"/>
                <a:gd name="connsiteX137" fmla="*/ 1273210 w 1354829"/>
                <a:gd name="connsiteY137" fmla="*/ 357846 h 2612927"/>
                <a:gd name="connsiteX138" fmla="*/ 1273210 w 1354829"/>
                <a:gd name="connsiteY138" fmla="*/ 361065 h 2612927"/>
                <a:gd name="connsiteX139" fmla="*/ 1270964 w 1354829"/>
                <a:gd name="connsiteY139" fmla="*/ 365557 h 2612927"/>
                <a:gd name="connsiteX140" fmla="*/ 1259359 w 1354829"/>
                <a:gd name="connsiteY140" fmla="*/ 375515 h 2612927"/>
                <a:gd name="connsiteX141" fmla="*/ 1257563 w 1354829"/>
                <a:gd name="connsiteY141" fmla="*/ 378659 h 2612927"/>
                <a:gd name="connsiteX142" fmla="*/ 1253969 w 1354829"/>
                <a:gd name="connsiteY142" fmla="*/ 378659 h 2612927"/>
                <a:gd name="connsiteX143" fmla="*/ 1239744 w 1354829"/>
                <a:gd name="connsiteY143" fmla="*/ 382926 h 2612927"/>
                <a:gd name="connsiteX144" fmla="*/ 1239295 w 1354829"/>
                <a:gd name="connsiteY144" fmla="*/ 383675 h 2612927"/>
                <a:gd name="connsiteX145" fmla="*/ 1234653 w 1354829"/>
                <a:gd name="connsiteY145" fmla="*/ 388542 h 2612927"/>
                <a:gd name="connsiteX146" fmla="*/ 1230684 w 1354829"/>
                <a:gd name="connsiteY146" fmla="*/ 389440 h 2612927"/>
                <a:gd name="connsiteX147" fmla="*/ 1229337 w 1354829"/>
                <a:gd name="connsiteY147" fmla="*/ 389440 h 2612927"/>
                <a:gd name="connsiteX148" fmla="*/ 1228813 w 1354829"/>
                <a:gd name="connsiteY148" fmla="*/ 394980 h 2612927"/>
                <a:gd name="connsiteX149" fmla="*/ 1228813 w 1354829"/>
                <a:gd name="connsiteY149" fmla="*/ 398874 h 2612927"/>
                <a:gd name="connsiteX150" fmla="*/ 1218256 w 1354829"/>
                <a:gd name="connsiteY150" fmla="*/ 413024 h 2612927"/>
                <a:gd name="connsiteX151" fmla="*/ 1201036 w 1354829"/>
                <a:gd name="connsiteY151" fmla="*/ 408906 h 2612927"/>
                <a:gd name="connsiteX152" fmla="*/ 1199838 w 1354829"/>
                <a:gd name="connsiteY152" fmla="*/ 407559 h 2612927"/>
                <a:gd name="connsiteX153" fmla="*/ 1198266 w 1354829"/>
                <a:gd name="connsiteY153" fmla="*/ 405986 h 2612927"/>
                <a:gd name="connsiteX154" fmla="*/ 1196170 w 1354829"/>
                <a:gd name="connsiteY154" fmla="*/ 405312 h 2612927"/>
                <a:gd name="connsiteX155" fmla="*/ 1182544 w 1354829"/>
                <a:gd name="connsiteY155" fmla="*/ 408681 h 2612927"/>
                <a:gd name="connsiteX156" fmla="*/ 1175057 w 1354829"/>
                <a:gd name="connsiteY156" fmla="*/ 419837 h 2612927"/>
                <a:gd name="connsiteX157" fmla="*/ 1172886 w 1354829"/>
                <a:gd name="connsiteY157" fmla="*/ 422757 h 2612927"/>
                <a:gd name="connsiteX158" fmla="*/ 1171238 w 1354829"/>
                <a:gd name="connsiteY158" fmla="*/ 422757 h 2612927"/>
                <a:gd name="connsiteX159" fmla="*/ 1169292 w 1354829"/>
                <a:gd name="connsiteY159" fmla="*/ 422233 h 2612927"/>
                <a:gd name="connsiteX160" fmla="*/ 1148853 w 1354829"/>
                <a:gd name="connsiteY160" fmla="*/ 415195 h 2612927"/>
                <a:gd name="connsiteX161" fmla="*/ 1147729 w 1354829"/>
                <a:gd name="connsiteY161" fmla="*/ 415195 h 2612927"/>
                <a:gd name="connsiteX162" fmla="*/ 1140842 w 1354829"/>
                <a:gd name="connsiteY162" fmla="*/ 413623 h 2612927"/>
                <a:gd name="connsiteX163" fmla="*/ 1138746 w 1354829"/>
                <a:gd name="connsiteY163" fmla="*/ 412650 h 2612927"/>
                <a:gd name="connsiteX164" fmla="*/ 1136649 w 1354829"/>
                <a:gd name="connsiteY164" fmla="*/ 411676 h 2612927"/>
                <a:gd name="connsiteX165" fmla="*/ 1131558 w 1354829"/>
                <a:gd name="connsiteY165" fmla="*/ 413024 h 2612927"/>
                <a:gd name="connsiteX166" fmla="*/ 1128189 w 1354829"/>
                <a:gd name="connsiteY166" fmla="*/ 414446 h 2612927"/>
                <a:gd name="connsiteX167" fmla="*/ 1111867 w 1354829"/>
                <a:gd name="connsiteY167" fmla="*/ 414446 h 2612927"/>
                <a:gd name="connsiteX168" fmla="*/ 1090904 w 1354829"/>
                <a:gd name="connsiteY168" fmla="*/ 408906 h 2612927"/>
                <a:gd name="connsiteX169" fmla="*/ 1037747 w 1354829"/>
                <a:gd name="connsiteY169" fmla="*/ 401419 h 2612927"/>
                <a:gd name="connsiteX170" fmla="*/ 1035426 w 1354829"/>
                <a:gd name="connsiteY170" fmla="*/ 401869 h 2612927"/>
                <a:gd name="connsiteX171" fmla="*/ 1019554 w 1354829"/>
                <a:gd name="connsiteY171" fmla="*/ 401869 h 2612927"/>
                <a:gd name="connsiteX172" fmla="*/ 1012067 w 1354829"/>
                <a:gd name="connsiteY172" fmla="*/ 390788 h 2612927"/>
                <a:gd name="connsiteX173" fmla="*/ 1016859 w 1354829"/>
                <a:gd name="connsiteY173" fmla="*/ 382402 h 2612927"/>
                <a:gd name="connsiteX174" fmla="*/ 1019030 w 1354829"/>
                <a:gd name="connsiteY174" fmla="*/ 381579 h 2612927"/>
                <a:gd name="connsiteX175" fmla="*/ 1020153 w 1354829"/>
                <a:gd name="connsiteY175" fmla="*/ 381205 h 2612927"/>
                <a:gd name="connsiteX176" fmla="*/ 1021725 w 1354829"/>
                <a:gd name="connsiteY176" fmla="*/ 376713 h 2612927"/>
                <a:gd name="connsiteX177" fmla="*/ 1022624 w 1354829"/>
                <a:gd name="connsiteY177" fmla="*/ 372969 h 2612927"/>
                <a:gd name="connsiteX178" fmla="*/ 1038346 w 1354829"/>
                <a:gd name="connsiteY178" fmla="*/ 359043 h 2612927"/>
                <a:gd name="connsiteX179" fmla="*/ 1037448 w 1354829"/>
                <a:gd name="connsiteY179" fmla="*/ 353578 h 2612927"/>
                <a:gd name="connsiteX180" fmla="*/ 1038271 w 1354829"/>
                <a:gd name="connsiteY180" fmla="*/ 350509 h 2612927"/>
                <a:gd name="connsiteX181" fmla="*/ 1040817 w 1354829"/>
                <a:gd name="connsiteY181" fmla="*/ 349160 h 2612927"/>
                <a:gd name="connsiteX182" fmla="*/ 1040817 w 1354829"/>
                <a:gd name="connsiteY182" fmla="*/ 348262 h 2612927"/>
                <a:gd name="connsiteX183" fmla="*/ 1040143 w 1354829"/>
                <a:gd name="connsiteY183" fmla="*/ 346016 h 2612927"/>
                <a:gd name="connsiteX184" fmla="*/ 1038870 w 1354829"/>
                <a:gd name="connsiteY184" fmla="*/ 341000 h 2612927"/>
                <a:gd name="connsiteX185" fmla="*/ 1042239 w 1354829"/>
                <a:gd name="connsiteY185" fmla="*/ 333962 h 2612927"/>
                <a:gd name="connsiteX186" fmla="*/ 1046432 w 1354829"/>
                <a:gd name="connsiteY186" fmla="*/ 320411 h 2612927"/>
                <a:gd name="connsiteX187" fmla="*/ 1045983 w 1354829"/>
                <a:gd name="connsiteY187" fmla="*/ 319887 h 2612927"/>
                <a:gd name="connsiteX188" fmla="*/ 1045534 w 1354829"/>
                <a:gd name="connsiteY188" fmla="*/ 315769 h 2612927"/>
                <a:gd name="connsiteX189" fmla="*/ 1058186 w 1354829"/>
                <a:gd name="connsiteY189" fmla="*/ 305886 h 2612927"/>
                <a:gd name="connsiteX190" fmla="*/ 1060058 w 1354829"/>
                <a:gd name="connsiteY190" fmla="*/ 304988 h 2612927"/>
                <a:gd name="connsiteX191" fmla="*/ 1067021 w 1354829"/>
                <a:gd name="connsiteY191" fmla="*/ 297501 h 2612927"/>
                <a:gd name="connsiteX192" fmla="*/ 1066197 w 1354829"/>
                <a:gd name="connsiteY192" fmla="*/ 295105 h 2612927"/>
                <a:gd name="connsiteX193" fmla="*/ 1065149 w 1354829"/>
                <a:gd name="connsiteY193" fmla="*/ 287618 h 2612927"/>
                <a:gd name="connsiteX194" fmla="*/ 1068369 w 1354829"/>
                <a:gd name="connsiteY194" fmla="*/ 282527 h 2612927"/>
                <a:gd name="connsiteX195" fmla="*/ 1080123 w 1354829"/>
                <a:gd name="connsiteY195" fmla="*/ 270024 h 2612927"/>
                <a:gd name="connsiteX196" fmla="*/ 1082519 w 1354829"/>
                <a:gd name="connsiteY196" fmla="*/ 266880 h 2612927"/>
                <a:gd name="connsiteX197" fmla="*/ 1079000 w 1354829"/>
                <a:gd name="connsiteY197" fmla="*/ 258344 h 2612927"/>
                <a:gd name="connsiteX198" fmla="*/ 1064775 w 1354829"/>
                <a:gd name="connsiteY198" fmla="*/ 239627 h 2612927"/>
                <a:gd name="connsiteX199" fmla="*/ 1062304 w 1354829"/>
                <a:gd name="connsiteY199" fmla="*/ 237157 h 2612927"/>
                <a:gd name="connsiteX200" fmla="*/ 1060133 w 1354829"/>
                <a:gd name="connsiteY200" fmla="*/ 237157 h 2612927"/>
                <a:gd name="connsiteX201" fmla="*/ 1057288 w 1354829"/>
                <a:gd name="connsiteY201" fmla="*/ 237157 h 2612927"/>
                <a:gd name="connsiteX202" fmla="*/ 1047630 w 1354829"/>
                <a:gd name="connsiteY202" fmla="*/ 232140 h 2612927"/>
                <a:gd name="connsiteX203" fmla="*/ 1044635 w 1354829"/>
                <a:gd name="connsiteY203" fmla="*/ 229969 h 2612927"/>
                <a:gd name="connsiteX204" fmla="*/ 1039918 w 1354829"/>
                <a:gd name="connsiteY204" fmla="*/ 229969 h 2612927"/>
                <a:gd name="connsiteX205" fmla="*/ 1036848 w 1354829"/>
                <a:gd name="connsiteY205" fmla="*/ 233263 h 2612927"/>
                <a:gd name="connsiteX206" fmla="*/ 1032731 w 1354829"/>
                <a:gd name="connsiteY206" fmla="*/ 231242 h 2612927"/>
                <a:gd name="connsiteX207" fmla="*/ 1017083 w 1354829"/>
                <a:gd name="connsiteY207" fmla="*/ 221135 h 2612927"/>
                <a:gd name="connsiteX208" fmla="*/ 1015361 w 1354829"/>
                <a:gd name="connsiteY208" fmla="*/ 221135 h 2612927"/>
                <a:gd name="connsiteX209" fmla="*/ 963552 w 1354829"/>
                <a:gd name="connsiteY209" fmla="*/ 191187 h 2612927"/>
                <a:gd name="connsiteX210" fmla="*/ 949102 w 1354829"/>
                <a:gd name="connsiteY210" fmla="*/ 181379 h 2612927"/>
                <a:gd name="connsiteX211" fmla="*/ 919155 w 1354829"/>
                <a:gd name="connsiteY211" fmla="*/ 162886 h 2612927"/>
                <a:gd name="connsiteX212" fmla="*/ 915860 w 1354829"/>
                <a:gd name="connsiteY212" fmla="*/ 161689 h 2612927"/>
                <a:gd name="connsiteX213" fmla="*/ 913539 w 1354829"/>
                <a:gd name="connsiteY213" fmla="*/ 162213 h 2612927"/>
                <a:gd name="connsiteX214" fmla="*/ 865698 w 1354829"/>
                <a:gd name="connsiteY214" fmla="*/ 152704 h 2612927"/>
                <a:gd name="connsiteX215" fmla="*/ 847355 w 1354829"/>
                <a:gd name="connsiteY215" fmla="*/ 131367 h 2612927"/>
                <a:gd name="connsiteX216" fmla="*/ 817407 w 1354829"/>
                <a:gd name="connsiteY216" fmla="*/ 112799 h 2612927"/>
                <a:gd name="connsiteX217" fmla="*/ 814488 w 1354829"/>
                <a:gd name="connsiteY217" fmla="*/ 111377 h 2612927"/>
                <a:gd name="connsiteX218" fmla="*/ 797867 w 1354829"/>
                <a:gd name="connsiteY218" fmla="*/ 101119 h 2612927"/>
                <a:gd name="connsiteX219" fmla="*/ 785738 w 1354829"/>
                <a:gd name="connsiteY219" fmla="*/ 85547 h 2612927"/>
                <a:gd name="connsiteX220" fmla="*/ 766722 w 1354829"/>
                <a:gd name="connsiteY220" fmla="*/ 55225 h 2612927"/>
                <a:gd name="connsiteX221" fmla="*/ 759235 w 1354829"/>
                <a:gd name="connsiteY221" fmla="*/ 46465 h 2612927"/>
                <a:gd name="connsiteX222" fmla="*/ 753619 w 1354829"/>
                <a:gd name="connsiteY222" fmla="*/ 43770 h 2612927"/>
                <a:gd name="connsiteX223" fmla="*/ 746133 w 1354829"/>
                <a:gd name="connsiteY223" fmla="*/ 40176 h 2612927"/>
                <a:gd name="connsiteX224" fmla="*/ 738646 w 1354829"/>
                <a:gd name="connsiteY224" fmla="*/ 29470 h 2612927"/>
                <a:gd name="connsiteX225" fmla="*/ 728389 w 1354829"/>
                <a:gd name="connsiteY225" fmla="*/ 24753 h 2612927"/>
                <a:gd name="connsiteX226" fmla="*/ 726217 w 1354829"/>
                <a:gd name="connsiteY226" fmla="*/ 21234 h 2612927"/>
                <a:gd name="connsiteX227" fmla="*/ 726217 w 1354829"/>
                <a:gd name="connsiteY227" fmla="*/ 14197 h 2612927"/>
                <a:gd name="connsiteX228" fmla="*/ 672012 w 1354829"/>
                <a:gd name="connsiteY228" fmla="*/ 13673 h 2612927"/>
                <a:gd name="connsiteX229" fmla="*/ 671638 w 1354829"/>
                <a:gd name="connsiteY229" fmla="*/ 17192 h 2612927"/>
                <a:gd name="connsiteX230" fmla="*/ 667295 w 1354829"/>
                <a:gd name="connsiteY230" fmla="*/ 18764 h 2612927"/>
                <a:gd name="connsiteX231" fmla="*/ 655466 w 1354829"/>
                <a:gd name="connsiteY231" fmla="*/ 14946 h 2612927"/>
                <a:gd name="connsiteX232" fmla="*/ 637797 w 1354829"/>
                <a:gd name="connsiteY232" fmla="*/ 47588 h 2612927"/>
                <a:gd name="connsiteX233" fmla="*/ 633080 w 1354829"/>
                <a:gd name="connsiteY233" fmla="*/ 74841 h 2612927"/>
                <a:gd name="connsiteX234" fmla="*/ 628903 w 1354829"/>
                <a:gd name="connsiteY234" fmla="*/ 78270 h 2612927"/>
                <a:gd name="connsiteX235" fmla="*/ 626192 w 1354829"/>
                <a:gd name="connsiteY235" fmla="*/ 76713 h 2612927"/>
                <a:gd name="connsiteX236" fmla="*/ 613539 w 1354829"/>
                <a:gd name="connsiteY236" fmla="*/ 59642 h 2612927"/>
                <a:gd name="connsiteX237" fmla="*/ 613539 w 1354829"/>
                <a:gd name="connsiteY237" fmla="*/ 55375 h 2612927"/>
                <a:gd name="connsiteX238" fmla="*/ 616085 w 1354829"/>
                <a:gd name="connsiteY238" fmla="*/ 51182 h 2612927"/>
                <a:gd name="connsiteX239" fmla="*/ 608598 w 1354829"/>
                <a:gd name="connsiteY239" fmla="*/ 43695 h 2612927"/>
                <a:gd name="connsiteX240" fmla="*/ 607475 w 1354829"/>
                <a:gd name="connsiteY240" fmla="*/ 40925 h 2612927"/>
                <a:gd name="connsiteX241" fmla="*/ 607475 w 1354829"/>
                <a:gd name="connsiteY241" fmla="*/ 31042 h 2612927"/>
                <a:gd name="connsiteX242" fmla="*/ 585014 w 1354829"/>
                <a:gd name="connsiteY242" fmla="*/ 22283 h 2612927"/>
                <a:gd name="connsiteX243" fmla="*/ 525119 w 1354829"/>
                <a:gd name="connsiteY243" fmla="*/ 19513 h 2612927"/>
                <a:gd name="connsiteX244" fmla="*/ 522274 w 1354829"/>
                <a:gd name="connsiteY244" fmla="*/ 18015 h 2612927"/>
                <a:gd name="connsiteX245" fmla="*/ 518081 w 1354829"/>
                <a:gd name="connsiteY245" fmla="*/ 12550 h 2612927"/>
                <a:gd name="connsiteX246" fmla="*/ 498990 w 1354829"/>
                <a:gd name="connsiteY246" fmla="*/ -103 h 2612927"/>
                <a:gd name="connsiteX247" fmla="*/ 499738 w 1354829"/>
                <a:gd name="connsiteY247" fmla="*/ 5437 h 2612927"/>
                <a:gd name="connsiteX248" fmla="*/ 499289 w 1354829"/>
                <a:gd name="connsiteY248" fmla="*/ 8057 h 2612927"/>
                <a:gd name="connsiteX249" fmla="*/ 490829 w 1354829"/>
                <a:gd name="connsiteY249" fmla="*/ 22507 h 2612927"/>
                <a:gd name="connsiteX250" fmla="*/ 467395 w 1354829"/>
                <a:gd name="connsiteY250" fmla="*/ 31192 h 2612927"/>
                <a:gd name="connsiteX251" fmla="*/ 463352 w 1354829"/>
                <a:gd name="connsiteY251" fmla="*/ 32165 h 2612927"/>
                <a:gd name="connsiteX252" fmla="*/ 460582 w 1354829"/>
                <a:gd name="connsiteY252" fmla="*/ 44069 h 2612927"/>
                <a:gd name="connsiteX253" fmla="*/ 458336 w 1354829"/>
                <a:gd name="connsiteY253" fmla="*/ 47139 h 2612927"/>
                <a:gd name="connsiteX254" fmla="*/ 447255 w 1354829"/>
                <a:gd name="connsiteY254" fmla="*/ 52230 h 2612927"/>
                <a:gd name="connsiteX255" fmla="*/ 447255 w 1354829"/>
                <a:gd name="connsiteY255" fmla="*/ 57321 h 2612927"/>
                <a:gd name="connsiteX256" fmla="*/ 446432 w 1354829"/>
                <a:gd name="connsiteY256" fmla="*/ 59717 h 2612927"/>
                <a:gd name="connsiteX257" fmla="*/ 435576 w 1354829"/>
                <a:gd name="connsiteY257" fmla="*/ 71397 h 2612927"/>
                <a:gd name="connsiteX258" fmla="*/ 445383 w 1354829"/>
                <a:gd name="connsiteY258" fmla="*/ 80381 h 2612927"/>
                <a:gd name="connsiteX259" fmla="*/ 446432 w 1354829"/>
                <a:gd name="connsiteY259" fmla="*/ 84274 h 2612927"/>
                <a:gd name="connsiteX260" fmla="*/ 424720 w 1354829"/>
                <a:gd name="connsiteY260" fmla="*/ 159967 h 2612927"/>
                <a:gd name="connsiteX261" fmla="*/ 422324 w 1354829"/>
                <a:gd name="connsiteY261" fmla="*/ 162512 h 2612927"/>
                <a:gd name="connsiteX262" fmla="*/ 359659 w 1354829"/>
                <a:gd name="connsiteY262" fmla="*/ 188567 h 2612927"/>
                <a:gd name="connsiteX263" fmla="*/ 349701 w 1354829"/>
                <a:gd name="connsiteY263" fmla="*/ 197401 h 2612927"/>
                <a:gd name="connsiteX264" fmla="*/ 343712 w 1354829"/>
                <a:gd name="connsiteY264" fmla="*/ 202417 h 2612927"/>
                <a:gd name="connsiteX265" fmla="*/ 341391 w 1354829"/>
                <a:gd name="connsiteY265" fmla="*/ 210354 h 2612927"/>
                <a:gd name="connsiteX266" fmla="*/ 340268 w 1354829"/>
                <a:gd name="connsiteY266" fmla="*/ 213573 h 2612927"/>
                <a:gd name="connsiteX267" fmla="*/ 351872 w 1354829"/>
                <a:gd name="connsiteY267" fmla="*/ 225702 h 2612927"/>
                <a:gd name="connsiteX268" fmla="*/ 355466 w 1354829"/>
                <a:gd name="connsiteY268" fmla="*/ 236258 h 2612927"/>
                <a:gd name="connsiteX269" fmla="*/ 354867 w 1354829"/>
                <a:gd name="connsiteY269" fmla="*/ 239627 h 2612927"/>
                <a:gd name="connsiteX270" fmla="*/ 351797 w 1354829"/>
                <a:gd name="connsiteY270" fmla="*/ 241125 h 2612927"/>
                <a:gd name="connsiteX271" fmla="*/ 345508 w 1354829"/>
                <a:gd name="connsiteY271" fmla="*/ 241125 h 2612927"/>
                <a:gd name="connsiteX272" fmla="*/ 339893 w 1354829"/>
                <a:gd name="connsiteY272" fmla="*/ 259243 h 2612927"/>
                <a:gd name="connsiteX273" fmla="*/ 352696 w 1354829"/>
                <a:gd name="connsiteY273" fmla="*/ 314871 h 2612927"/>
                <a:gd name="connsiteX274" fmla="*/ 350899 w 1354829"/>
                <a:gd name="connsiteY274" fmla="*/ 319063 h 2612927"/>
                <a:gd name="connsiteX275" fmla="*/ 339743 w 1354829"/>
                <a:gd name="connsiteY275" fmla="*/ 325427 h 2612927"/>
                <a:gd name="connsiteX276" fmla="*/ 339743 w 1354829"/>
                <a:gd name="connsiteY276" fmla="*/ 335984 h 2612927"/>
                <a:gd name="connsiteX277" fmla="*/ 360707 w 1354829"/>
                <a:gd name="connsiteY277" fmla="*/ 371023 h 2612927"/>
                <a:gd name="connsiteX278" fmla="*/ 360707 w 1354829"/>
                <a:gd name="connsiteY278" fmla="*/ 374167 h 2612927"/>
                <a:gd name="connsiteX279" fmla="*/ 358611 w 1354829"/>
                <a:gd name="connsiteY279" fmla="*/ 380980 h 2612927"/>
                <a:gd name="connsiteX280" fmla="*/ 355091 w 1354829"/>
                <a:gd name="connsiteY280" fmla="*/ 383675 h 2612927"/>
                <a:gd name="connsiteX281" fmla="*/ 341391 w 1354829"/>
                <a:gd name="connsiteY281" fmla="*/ 387868 h 2612927"/>
                <a:gd name="connsiteX282" fmla="*/ 340717 w 1354829"/>
                <a:gd name="connsiteY282" fmla="*/ 388392 h 2612927"/>
                <a:gd name="connsiteX283" fmla="*/ 328363 w 1354829"/>
                <a:gd name="connsiteY283" fmla="*/ 391911 h 2612927"/>
                <a:gd name="connsiteX284" fmla="*/ 324770 w 1354829"/>
                <a:gd name="connsiteY284" fmla="*/ 389889 h 2612927"/>
                <a:gd name="connsiteX285" fmla="*/ 323572 w 1354829"/>
                <a:gd name="connsiteY285" fmla="*/ 389066 h 2612927"/>
                <a:gd name="connsiteX286" fmla="*/ 319154 w 1354829"/>
                <a:gd name="connsiteY286" fmla="*/ 395205 h 2612927"/>
                <a:gd name="connsiteX287" fmla="*/ 321850 w 1354829"/>
                <a:gd name="connsiteY287" fmla="*/ 397975 h 2612927"/>
                <a:gd name="connsiteX288" fmla="*/ 325219 w 1354829"/>
                <a:gd name="connsiteY288" fmla="*/ 402333 h 2612927"/>
                <a:gd name="connsiteX289" fmla="*/ 323497 w 1354829"/>
                <a:gd name="connsiteY289" fmla="*/ 405088 h 2612927"/>
                <a:gd name="connsiteX290" fmla="*/ 313764 w 1354829"/>
                <a:gd name="connsiteY290" fmla="*/ 411377 h 2612927"/>
                <a:gd name="connsiteX291" fmla="*/ 312342 w 1354829"/>
                <a:gd name="connsiteY291" fmla="*/ 418863 h 2612927"/>
                <a:gd name="connsiteX292" fmla="*/ 307774 w 1354829"/>
                <a:gd name="connsiteY292" fmla="*/ 423356 h 2612927"/>
                <a:gd name="connsiteX293" fmla="*/ 306427 w 1354829"/>
                <a:gd name="connsiteY293" fmla="*/ 424404 h 2612927"/>
                <a:gd name="connsiteX294" fmla="*/ 297218 w 1354829"/>
                <a:gd name="connsiteY294" fmla="*/ 444095 h 2612927"/>
                <a:gd name="connsiteX295" fmla="*/ 293774 w 1354829"/>
                <a:gd name="connsiteY295" fmla="*/ 451582 h 2612927"/>
                <a:gd name="connsiteX296" fmla="*/ 291228 w 1354829"/>
                <a:gd name="connsiteY296" fmla="*/ 453079 h 2612927"/>
                <a:gd name="connsiteX297" fmla="*/ 290405 w 1354829"/>
                <a:gd name="connsiteY297" fmla="*/ 453528 h 2612927"/>
                <a:gd name="connsiteX298" fmla="*/ 288084 w 1354829"/>
                <a:gd name="connsiteY298" fmla="*/ 461015 h 2612927"/>
                <a:gd name="connsiteX299" fmla="*/ 280597 w 1354829"/>
                <a:gd name="connsiteY299" fmla="*/ 473892 h 2612927"/>
                <a:gd name="connsiteX300" fmla="*/ 277977 w 1354829"/>
                <a:gd name="connsiteY300" fmla="*/ 474417 h 2612927"/>
                <a:gd name="connsiteX301" fmla="*/ 276704 w 1354829"/>
                <a:gd name="connsiteY301" fmla="*/ 474417 h 2612927"/>
                <a:gd name="connsiteX302" fmla="*/ 276704 w 1354829"/>
                <a:gd name="connsiteY302" fmla="*/ 475689 h 2612927"/>
                <a:gd name="connsiteX303" fmla="*/ 275506 w 1354829"/>
                <a:gd name="connsiteY303" fmla="*/ 478834 h 2612927"/>
                <a:gd name="connsiteX304" fmla="*/ 268768 w 1354829"/>
                <a:gd name="connsiteY304" fmla="*/ 484075 h 2612927"/>
                <a:gd name="connsiteX305" fmla="*/ 265548 w 1354829"/>
                <a:gd name="connsiteY305" fmla="*/ 486021 h 2612927"/>
                <a:gd name="connsiteX306" fmla="*/ 264425 w 1354829"/>
                <a:gd name="connsiteY306" fmla="*/ 489390 h 2612927"/>
                <a:gd name="connsiteX307" fmla="*/ 254917 w 1354829"/>
                <a:gd name="connsiteY307" fmla="*/ 535135 h 2612927"/>
                <a:gd name="connsiteX308" fmla="*/ 252521 w 1354829"/>
                <a:gd name="connsiteY308" fmla="*/ 541125 h 2612927"/>
                <a:gd name="connsiteX309" fmla="*/ 246756 w 1354829"/>
                <a:gd name="connsiteY309" fmla="*/ 545168 h 2612927"/>
                <a:gd name="connsiteX310" fmla="*/ 244660 w 1354829"/>
                <a:gd name="connsiteY310" fmla="*/ 546216 h 2612927"/>
                <a:gd name="connsiteX311" fmla="*/ 241141 w 1354829"/>
                <a:gd name="connsiteY311" fmla="*/ 556773 h 2612927"/>
                <a:gd name="connsiteX312" fmla="*/ 244136 w 1354829"/>
                <a:gd name="connsiteY312" fmla="*/ 566206 h 2612927"/>
                <a:gd name="connsiteX313" fmla="*/ 246082 w 1354829"/>
                <a:gd name="connsiteY313" fmla="*/ 571522 h 2612927"/>
                <a:gd name="connsiteX314" fmla="*/ 247056 w 1354829"/>
                <a:gd name="connsiteY314" fmla="*/ 600945 h 2612927"/>
                <a:gd name="connsiteX315" fmla="*/ 246681 w 1354829"/>
                <a:gd name="connsiteY315" fmla="*/ 602367 h 2612927"/>
                <a:gd name="connsiteX316" fmla="*/ 246681 w 1354829"/>
                <a:gd name="connsiteY316" fmla="*/ 613224 h 2612927"/>
                <a:gd name="connsiteX317" fmla="*/ 248104 w 1354829"/>
                <a:gd name="connsiteY317" fmla="*/ 614571 h 2612927"/>
                <a:gd name="connsiteX318" fmla="*/ 250275 w 1354829"/>
                <a:gd name="connsiteY318" fmla="*/ 616743 h 2612927"/>
                <a:gd name="connsiteX319" fmla="*/ 252147 w 1354829"/>
                <a:gd name="connsiteY319" fmla="*/ 627823 h 2612927"/>
                <a:gd name="connsiteX320" fmla="*/ 243761 w 1354829"/>
                <a:gd name="connsiteY320" fmla="*/ 635759 h 2612927"/>
                <a:gd name="connsiteX321" fmla="*/ 238595 w 1354829"/>
                <a:gd name="connsiteY321" fmla="*/ 635759 h 2612927"/>
                <a:gd name="connsiteX322" fmla="*/ 236424 w 1354829"/>
                <a:gd name="connsiteY322" fmla="*/ 635759 h 2612927"/>
                <a:gd name="connsiteX323" fmla="*/ 226392 w 1354829"/>
                <a:gd name="connsiteY323" fmla="*/ 652605 h 2612927"/>
                <a:gd name="connsiteX324" fmla="*/ 225344 w 1354829"/>
                <a:gd name="connsiteY324" fmla="*/ 657022 h 2612927"/>
                <a:gd name="connsiteX325" fmla="*/ 222723 w 1354829"/>
                <a:gd name="connsiteY325" fmla="*/ 689066 h 2612927"/>
                <a:gd name="connsiteX326" fmla="*/ 221001 w 1354829"/>
                <a:gd name="connsiteY326" fmla="*/ 693034 h 2612927"/>
                <a:gd name="connsiteX327" fmla="*/ 208723 w 1354829"/>
                <a:gd name="connsiteY327" fmla="*/ 700521 h 2612927"/>
                <a:gd name="connsiteX328" fmla="*/ 207001 w 1354829"/>
                <a:gd name="connsiteY328" fmla="*/ 701794 h 2612927"/>
                <a:gd name="connsiteX329" fmla="*/ 207001 w 1354829"/>
                <a:gd name="connsiteY329" fmla="*/ 705088 h 2612927"/>
                <a:gd name="connsiteX330" fmla="*/ 207001 w 1354829"/>
                <a:gd name="connsiteY330" fmla="*/ 706061 h 2612927"/>
                <a:gd name="connsiteX331" fmla="*/ 205354 w 1354829"/>
                <a:gd name="connsiteY331" fmla="*/ 717217 h 2612927"/>
                <a:gd name="connsiteX332" fmla="*/ 204380 w 1354829"/>
                <a:gd name="connsiteY332" fmla="*/ 721859 h 2612927"/>
                <a:gd name="connsiteX333" fmla="*/ 205728 w 1354829"/>
                <a:gd name="connsiteY333" fmla="*/ 734137 h 2612927"/>
                <a:gd name="connsiteX334" fmla="*/ 206477 w 1354829"/>
                <a:gd name="connsiteY334" fmla="*/ 735260 h 2612927"/>
                <a:gd name="connsiteX335" fmla="*/ 209022 w 1354829"/>
                <a:gd name="connsiteY335" fmla="*/ 740202 h 2612927"/>
                <a:gd name="connsiteX336" fmla="*/ 209022 w 1354829"/>
                <a:gd name="connsiteY336" fmla="*/ 744694 h 2612927"/>
                <a:gd name="connsiteX337" fmla="*/ 209022 w 1354829"/>
                <a:gd name="connsiteY337" fmla="*/ 746715 h 2612927"/>
                <a:gd name="connsiteX338" fmla="*/ 215461 w 1354829"/>
                <a:gd name="connsiteY338" fmla="*/ 750084 h 2612927"/>
                <a:gd name="connsiteX339" fmla="*/ 225568 w 1354829"/>
                <a:gd name="connsiteY339" fmla="*/ 761539 h 2612927"/>
                <a:gd name="connsiteX340" fmla="*/ 221525 w 1354829"/>
                <a:gd name="connsiteY340" fmla="*/ 767304 h 2612927"/>
                <a:gd name="connsiteX341" fmla="*/ 218381 w 1354829"/>
                <a:gd name="connsiteY341" fmla="*/ 768277 h 2612927"/>
                <a:gd name="connsiteX342" fmla="*/ 219055 w 1354829"/>
                <a:gd name="connsiteY342" fmla="*/ 769999 h 2612927"/>
                <a:gd name="connsiteX343" fmla="*/ 220178 w 1354829"/>
                <a:gd name="connsiteY343" fmla="*/ 778310 h 2612927"/>
                <a:gd name="connsiteX344" fmla="*/ 220178 w 1354829"/>
                <a:gd name="connsiteY344" fmla="*/ 781080 h 2612927"/>
                <a:gd name="connsiteX345" fmla="*/ 223921 w 1354829"/>
                <a:gd name="connsiteY345" fmla="*/ 787294 h 2612927"/>
                <a:gd name="connsiteX346" fmla="*/ 225868 w 1354829"/>
                <a:gd name="connsiteY346" fmla="*/ 789690 h 2612927"/>
                <a:gd name="connsiteX347" fmla="*/ 231932 w 1354829"/>
                <a:gd name="connsiteY347" fmla="*/ 805861 h 2612927"/>
                <a:gd name="connsiteX348" fmla="*/ 231932 w 1354829"/>
                <a:gd name="connsiteY348" fmla="*/ 811027 h 2612927"/>
                <a:gd name="connsiteX349" fmla="*/ 235526 w 1354829"/>
                <a:gd name="connsiteY349" fmla="*/ 823231 h 2612927"/>
                <a:gd name="connsiteX350" fmla="*/ 237622 w 1354829"/>
                <a:gd name="connsiteY350" fmla="*/ 825702 h 2612927"/>
                <a:gd name="connsiteX351" fmla="*/ 239793 w 1354829"/>
                <a:gd name="connsiteY351" fmla="*/ 836707 h 2612927"/>
                <a:gd name="connsiteX352" fmla="*/ 236125 w 1354829"/>
                <a:gd name="connsiteY352" fmla="*/ 841275 h 2612927"/>
                <a:gd name="connsiteX353" fmla="*/ 234702 w 1354829"/>
                <a:gd name="connsiteY353" fmla="*/ 842622 h 2612927"/>
                <a:gd name="connsiteX354" fmla="*/ 233055 w 1354829"/>
                <a:gd name="connsiteY354" fmla="*/ 849286 h 2612927"/>
                <a:gd name="connsiteX355" fmla="*/ 233429 w 1354829"/>
                <a:gd name="connsiteY355" fmla="*/ 858120 h 2612927"/>
                <a:gd name="connsiteX356" fmla="*/ 237323 w 1354829"/>
                <a:gd name="connsiteY356" fmla="*/ 862986 h 2612927"/>
                <a:gd name="connsiteX357" fmla="*/ 239943 w 1354829"/>
                <a:gd name="connsiteY357" fmla="*/ 862986 h 2612927"/>
                <a:gd name="connsiteX358" fmla="*/ 240916 w 1354829"/>
                <a:gd name="connsiteY358" fmla="*/ 862013 h 2612927"/>
                <a:gd name="connsiteX359" fmla="*/ 243163 w 1354829"/>
                <a:gd name="connsiteY359" fmla="*/ 857970 h 2612927"/>
                <a:gd name="connsiteX360" fmla="*/ 247430 w 1354829"/>
                <a:gd name="connsiteY360" fmla="*/ 856922 h 2612927"/>
                <a:gd name="connsiteX361" fmla="*/ 255516 w 1354829"/>
                <a:gd name="connsiteY361" fmla="*/ 866992 h 2612927"/>
                <a:gd name="connsiteX362" fmla="*/ 255441 w 1354829"/>
                <a:gd name="connsiteY362" fmla="*/ 867554 h 2612927"/>
                <a:gd name="connsiteX363" fmla="*/ 254468 w 1354829"/>
                <a:gd name="connsiteY363" fmla="*/ 870398 h 2612927"/>
                <a:gd name="connsiteX364" fmla="*/ 253943 w 1354829"/>
                <a:gd name="connsiteY364" fmla="*/ 871672 h 2612927"/>
                <a:gd name="connsiteX365" fmla="*/ 253943 w 1354829"/>
                <a:gd name="connsiteY365" fmla="*/ 872720 h 2612927"/>
                <a:gd name="connsiteX366" fmla="*/ 251847 w 1354829"/>
                <a:gd name="connsiteY366" fmla="*/ 882977 h 2612927"/>
                <a:gd name="connsiteX367" fmla="*/ 251099 w 1354829"/>
                <a:gd name="connsiteY367" fmla="*/ 884025 h 2612927"/>
                <a:gd name="connsiteX368" fmla="*/ 248179 w 1354829"/>
                <a:gd name="connsiteY368" fmla="*/ 895854 h 2612927"/>
                <a:gd name="connsiteX369" fmla="*/ 246082 w 1354829"/>
                <a:gd name="connsiteY369" fmla="*/ 916069 h 2612927"/>
                <a:gd name="connsiteX370" fmla="*/ 253943 w 1354829"/>
                <a:gd name="connsiteY370" fmla="*/ 925502 h 2612927"/>
                <a:gd name="connsiteX371" fmla="*/ 252821 w 1354829"/>
                <a:gd name="connsiteY371" fmla="*/ 929246 h 2612927"/>
                <a:gd name="connsiteX372" fmla="*/ 252371 w 1354829"/>
                <a:gd name="connsiteY372" fmla="*/ 930144 h 2612927"/>
                <a:gd name="connsiteX373" fmla="*/ 253943 w 1354829"/>
                <a:gd name="connsiteY373" fmla="*/ 938754 h 2612927"/>
                <a:gd name="connsiteX374" fmla="*/ 253943 w 1354829"/>
                <a:gd name="connsiteY374" fmla="*/ 942198 h 2612927"/>
                <a:gd name="connsiteX375" fmla="*/ 250874 w 1354829"/>
                <a:gd name="connsiteY375" fmla="*/ 943995 h 2612927"/>
                <a:gd name="connsiteX376" fmla="*/ 243387 w 1354829"/>
                <a:gd name="connsiteY376" fmla="*/ 945193 h 2612927"/>
                <a:gd name="connsiteX377" fmla="*/ 240617 w 1354829"/>
                <a:gd name="connsiteY377" fmla="*/ 948187 h 2612927"/>
                <a:gd name="connsiteX378" fmla="*/ 239569 w 1354829"/>
                <a:gd name="connsiteY378" fmla="*/ 950658 h 2612927"/>
                <a:gd name="connsiteX379" fmla="*/ 238371 w 1354829"/>
                <a:gd name="connsiteY379" fmla="*/ 953952 h 2612927"/>
                <a:gd name="connsiteX380" fmla="*/ 230959 w 1354829"/>
                <a:gd name="connsiteY380" fmla="*/ 969825 h 2612927"/>
                <a:gd name="connsiteX381" fmla="*/ 221975 w 1354829"/>
                <a:gd name="connsiteY381" fmla="*/ 980232 h 2612927"/>
                <a:gd name="connsiteX382" fmla="*/ 223921 w 1354829"/>
                <a:gd name="connsiteY382" fmla="*/ 987718 h 2612927"/>
                <a:gd name="connsiteX383" fmla="*/ 218530 w 1354829"/>
                <a:gd name="connsiteY383" fmla="*/ 1008307 h 2612927"/>
                <a:gd name="connsiteX384" fmla="*/ 212990 w 1354829"/>
                <a:gd name="connsiteY384" fmla="*/ 1018415 h 2612927"/>
                <a:gd name="connsiteX385" fmla="*/ 207899 w 1354829"/>
                <a:gd name="connsiteY385" fmla="*/ 1020960 h 2612927"/>
                <a:gd name="connsiteX386" fmla="*/ 205803 w 1354829"/>
                <a:gd name="connsiteY386" fmla="*/ 1021784 h 2612927"/>
                <a:gd name="connsiteX387" fmla="*/ 204380 w 1354829"/>
                <a:gd name="connsiteY387" fmla="*/ 1023056 h 2612927"/>
                <a:gd name="connsiteX388" fmla="*/ 206102 w 1354829"/>
                <a:gd name="connsiteY388" fmla="*/ 1023805 h 2612927"/>
                <a:gd name="connsiteX389" fmla="*/ 210594 w 1354829"/>
                <a:gd name="connsiteY389" fmla="*/ 1027249 h 2612927"/>
                <a:gd name="connsiteX390" fmla="*/ 211793 w 1354829"/>
                <a:gd name="connsiteY390" fmla="*/ 1037057 h 2612927"/>
                <a:gd name="connsiteX391" fmla="*/ 211793 w 1354829"/>
                <a:gd name="connsiteY391" fmla="*/ 1038629 h 2612927"/>
                <a:gd name="connsiteX392" fmla="*/ 212316 w 1354829"/>
                <a:gd name="connsiteY392" fmla="*/ 1040875 h 2612927"/>
                <a:gd name="connsiteX393" fmla="*/ 215012 w 1354829"/>
                <a:gd name="connsiteY393" fmla="*/ 1041774 h 2612927"/>
                <a:gd name="connsiteX394" fmla="*/ 215910 w 1354829"/>
                <a:gd name="connsiteY394" fmla="*/ 1044619 h 2612927"/>
                <a:gd name="connsiteX395" fmla="*/ 215910 w 1354829"/>
                <a:gd name="connsiteY395" fmla="*/ 1055924 h 2612927"/>
                <a:gd name="connsiteX396" fmla="*/ 215910 w 1354829"/>
                <a:gd name="connsiteY396" fmla="*/ 1057571 h 2612927"/>
                <a:gd name="connsiteX397" fmla="*/ 217033 w 1354829"/>
                <a:gd name="connsiteY397" fmla="*/ 1058993 h 2612927"/>
                <a:gd name="connsiteX398" fmla="*/ 218156 w 1354829"/>
                <a:gd name="connsiteY398" fmla="*/ 1060192 h 2612927"/>
                <a:gd name="connsiteX399" fmla="*/ 221376 w 1354829"/>
                <a:gd name="connsiteY399" fmla="*/ 1069625 h 2612927"/>
                <a:gd name="connsiteX400" fmla="*/ 219803 w 1354829"/>
                <a:gd name="connsiteY400" fmla="*/ 1072545 h 2612927"/>
                <a:gd name="connsiteX401" fmla="*/ 216659 w 1354829"/>
                <a:gd name="connsiteY401" fmla="*/ 1073219 h 2612927"/>
                <a:gd name="connsiteX402" fmla="*/ 215012 w 1354829"/>
                <a:gd name="connsiteY402" fmla="*/ 1075465 h 2612927"/>
                <a:gd name="connsiteX403" fmla="*/ 215461 w 1354829"/>
                <a:gd name="connsiteY403" fmla="*/ 1080406 h 2612927"/>
                <a:gd name="connsiteX404" fmla="*/ 215985 w 1354829"/>
                <a:gd name="connsiteY404" fmla="*/ 1083701 h 2612927"/>
                <a:gd name="connsiteX405" fmla="*/ 210894 w 1354829"/>
                <a:gd name="connsiteY405" fmla="*/ 1095754 h 2612927"/>
                <a:gd name="connsiteX406" fmla="*/ 206926 w 1354829"/>
                <a:gd name="connsiteY406" fmla="*/ 1097027 h 2612927"/>
                <a:gd name="connsiteX407" fmla="*/ 205653 w 1354829"/>
                <a:gd name="connsiteY407" fmla="*/ 1097027 h 2612927"/>
                <a:gd name="connsiteX408" fmla="*/ 200113 w 1354829"/>
                <a:gd name="connsiteY408" fmla="*/ 1102792 h 2612927"/>
                <a:gd name="connsiteX409" fmla="*/ 198016 w 1354829"/>
                <a:gd name="connsiteY409" fmla="*/ 1112076 h 2612927"/>
                <a:gd name="connsiteX410" fmla="*/ 198016 w 1354829"/>
                <a:gd name="connsiteY410" fmla="*/ 1113199 h 2612927"/>
                <a:gd name="connsiteX411" fmla="*/ 193599 w 1354829"/>
                <a:gd name="connsiteY411" fmla="*/ 1120686 h 2612927"/>
                <a:gd name="connsiteX412" fmla="*/ 188808 w 1354829"/>
                <a:gd name="connsiteY412" fmla="*/ 1121359 h 2612927"/>
                <a:gd name="connsiteX413" fmla="*/ 181321 w 1354829"/>
                <a:gd name="connsiteY413" fmla="*/ 1120461 h 2612927"/>
                <a:gd name="connsiteX414" fmla="*/ 180422 w 1354829"/>
                <a:gd name="connsiteY414" fmla="*/ 1123081 h 2612927"/>
                <a:gd name="connsiteX415" fmla="*/ 179673 w 1354829"/>
                <a:gd name="connsiteY415" fmla="*/ 1125328 h 2612927"/>
                <a:gd name="connsiteX416" fmla="*/ 175481 w 1354829"/>
                <a:gd name="connsiteY416" fmla="*/ 1129745 h 2612927"/>
                <a:gd name="connsiteX417" fmla="*/ 172112 w 1354829"/>
                <a:gd name="connsiteY417" fmla="*/ 1129296 h 2612927"/>
                <a:gd name="connsiteX418" fmla="*/ 172112 w 1354829"/>
                <a:gd name="connsiteY418" fmla="*/ 1129296 h 2612927"/>
                <a:gd name="connsiteX419" fmla="*/ 173834 w 1354829"/>
                <a:gd name="connsiteY419" fmla="*/ 1132590 h 2612927"/>
                <a:gd name="connsiteX420" fmla="*/ 170839 w 1354829"/>
                <a:gd name="connsiteY420" fmla="*/ 1144644 h 2612927"/>
                <a:gd name="connsiteX421" fmla="*/ 167021 w 1354829"/>
                <a:gd name="connsiteY421" fmla="*/ 1146291 h 2612927"/>
                <a:gd name="connsiteX422" fmla="*/ 167021 w 1354829"/>
                <a:gd name="connsiteY422" fmla="*/ 1148387 h 2612927"/>
                <a:gd name="connsiteX423" fmla="*/ 167021 w 1354829"/>
                <a:gd name="connsiteY423" fmla="*/ 1151756 h 2612927"/>
                <a:gd name="connsiteX424" fmla="*/ 166122 w 1354829"/>
                <a:gd name="connsiteY424" fmla="*/ 1155799 h 2612927"/>
                <a:gd name="connsiteX425" fmla="*/ 165523 w 1354829"/>
                <a:gd name="connsiteY425" fmla="*/ 1158120 h 2612927"/>
                <a:gd name="connsiteX426" fmla="*/ 165523 w 1354829"/>
                <a:gd name="connsiteY426" fmla="*/ 1159094 h 2612927"/>
                <a:gd name="connsiteX427" fmla="*/ 167919 w 1354829"/>
                <a:gd name="connsiteY427" fmla="*/ 1160216 h 2612927"/>
                <a:gd name="connsiteX428" fmla="*/ 168593 w 1354829"/>
                <a:gd name="connsiteY428" fmla="*/ 1162837 h 2612927"/>
                <a:gd name="connsiteX429" fmla="*/ 168593 w 1354829"/>
                <a:gd name="connsiteY429" fmla="*/ 1164783 h 2612927"/>
                <a:gd name="connsiteX430" fmla="*/ 166946 w 1354829"/>
                <a:gd name="connsiteY430" fmla="*/ 1167778 h 2612927"/>
                <a:gd name="connsiteX431" fmla="*/ 163577 w 1354829"/>
                <a:gd name="connsiteY431" fmla="*/ 1168302 h 2612927"/>
                <a:gd name="connsiteX432" fmla="*/ 162454 w 1354829"/>
                <a:gd name="connsiteY432" fmla="*/ 1168302 h 2612927"/>
                <a:gd name="connsiteX433" fmla="*/ 162454 w 1354829"/>
                <a:gd name="connsiteY433" fmla="*/ 1169201 h 2612927"/>
                <a:gd name="connsiteX434" fmla="*/ 163801 w 1354829"/>
                <a:gd name="connsiteY434" fmla="*/ 1170548 h 2612927"/>
                <a:gd name="connsiteX435" fmla="*/ 167021 w 1354829"/>
                <a:gd name="connsiteY435" fmla="*/ 1174217 h 2612927"/>
                <a:gd name="connsiteX436" fmla="*/ 164700 w 1354829"/>
                <a:gd name="connsiteY436" fmla="*/ 1186271 h 2612927"/>
                <a:gd name="connsiteX437" fmla="*/ 163127 w 1354829"/>
                <a:gd name="connsiteY437" fmla="*/ 1188068 h 2612927"/>
                <a:gd name="connsiteX438" fmla="*/ 161436 w 1354829"/>
                <a:gd name="connsiteY438" fmla="*/ 1198520 h 2612927"/>
                <a:gd name="connsiteX439" fmla="*/ 162304 w 1354829"/>
                <a:gd name="connsiteY439" fmla="*/ 1199523 h 2612927"/>
                <a:gd name="connsiteX440" fmla="*/ 164700 w 1354829"/>
                <a:gd name="connsiteY440" fmla="*/ 1206111 h 2612927"/>
                <a:gd name="connsiteX441" fmla="*/ 163727 w 1354829"/>
                <a:gd name="connsiteY441" fmla="*/ 1217941 h 2612927"/>
                <a:gd name="connsiteX442" fmla="*/ 163127 w 1354829"/>
                <a:gd name="connsiteY442" fmla="*/ 1219662 h 2612927"/>
                <a:gd name="connsiteX443" fmla="*/ 162005 w 1354829"/>
                <a:gd name="connsiteY443" fmla="*/ 1224903 h 2612927"/>
                <a:gd name="connsiteX444" fmla="*/ 163202 w 1354829"/>
                <a:gd name="connsiteY444" fmla="*/ 1227898 h 2612927"/>
                <a:gd name="connsiteX445" fmla="*/ 164325 w 1354829"/>
                <a:gd name="connsiteY445" fmla="*/ 1237706 h 2612927"/>
                <a:gd name="connsiteX446" fmla="*/ 163652 w 1354829"/>
                <a:gd name="connsiteY446" fmla="*/ 1238904 h 2612927"/>
                <a:gd name="connsiteX447" fmla="*/ 165823 w 1354829"/>
                <a:gd name="connsiteY447" fmla="*/ 1242647 h 2612927"/>
                <a:gd name="connsiteX448" fmla="*/ 167096 w 1354829"/>
                <a:gd name="connsiteY448" fmla="*/ 1244220 h 2612927"/>
                <a:gd name="connsiteX449" fmla="*/ 174582 w 1354829"/>
                <a:gd name="connsiteY449" fmla="*/ 1255150 h 2612927"/>
                <a:gd name="connsiteX450" fmla="*/ 174957 w 1354829"/>
                <a:gd name="connsiteY450" fmla="*/ 1258070 h 2612927"/>
                <a:gd name="connsiteX451" fmla="*/ 173160 w 1354829"/>
                <a:gd name="connsiteY451" fmla="*/ 1260391 h 2612927"/>
                <a:gd name="connsiteX452" fmla="*/ 172037 w 1354829"/>
                <a:gd name="connsiteY452" fmla="*/ 1265482 h 2612927"/>
                <a:gd name="connsiteX453" fmla="*/ 175331 w 1354829"/>
                <a:gd name="connsiteY453" fmla="*/ 1285921 h 2612927"/>
                <a:gd name="connsiteX454" fmla="*/ 183267 w 1354829"/>
                <a:gd name="connsiteY454" fmla="*/ 1294457 h 2612927"/>
                <a:gd name="connsiteX455" fmla="*/ 186487 w 1354829"/>
                <a:gd name="connsiteY455" fmla="*/ 1298200 h 2612927"/>
                <a:gd name="connsiteX456" fmla="*/ 186487 w 1354829"/>
                <a:gd name="connsiteY456" fmla="*/ 1302093 h 2612927"/>
                <a:gd name="connsiteX457" fmla="*/ 183791 w 1354829"/>
                <a:gd name="connsiteY457" fmla="*/ 1310479 h 2612927"/>
                <a:gd name="connsiteX458" fmla="*/ 181545 w 1354829"/>
                <a:gd name="connsiteY458" fmla="*/ 1314821 h 2612927"/>
                <a:gd name="connsiteX459" fmla="*/ 170689 w 1354829"/>
                <a:gd name="connsiteY459" fmla="*/ 1317516 h 2612927"/>
                <a:gd name="connsiteX460" fmla="*/ 167320 w 1354829"/>
                <a:gd name="connsiteY460" fmla="*/ 1317516 h 2612927"/>
                <a:gd name="connsiteX461" fmla="*/ 159010 w 1354829"/>
                <a:gd name="connsiteY461" fmla="*/ 1323206 h 2612927"/>
                <a:gd name="connsiteX462" fmla="*/ 151523 w 1354829"/>
                <a:gd name="connsiteY462" fmla="*/ 1329720 h 2612927"/>
                <a:gd name="connsiteX463" fmla="*/ 150250 w 1354829"/>
                <a:gd name="connsiteY463" fmla="*/ 1330394 h 2612927"/>
                <a:gd name="connsiteX464" fmla="*/ 148453 w 1354829"/>
                <a:gd name="connsiteY464" fmla="*/ 1331517 h 2612927"/>
                <a:gd name="connsiteX465" fmla="*/ 147929 w 1354829"/>
                <a:gd name="connsiteY465" fmla="*/ 1332714 h 2612927"/>
                <a:gd name="connsiteX466" fmla="*/ 149277 w 1354829"/>
                <a:gd name="connsiteY466" fmla="*/ 1342073 h 2612927"/>
                <a:gd name="connsiteX467" fmla="*/ 151148 w 1354829"/>
                <a:gd name="connsiteY467" fmla="*/ 1352106 h 2612927"/>
                <a:gd name="connsiteX468" fmla="*/ 142539 w 1354829"/>
                <a:gd name="connsiteY468" fmla="*/ 1370823 h 2612927"/>
                <a:gd name="connsiteX469" fmla="*/ 137373 w 1354829"/>
                <a:gd name="connsiteY469" fmla="*/ 1378310 h 2612927"/>
                <a:gd name="connsiteX470" fmla="*/ 136774 w 1354829"/>
                <a:gd name="connsiteY470" fmla="*/ 1379657 h 2612927"/>
                <a:gd name="connsiteX471" fmla="*/ 138720 w 1354829"/>
                <a:gd name="connsiteY471" fmla="*/ 1381230 h 2612927"/>
                <a:gd name="connsiteX472" fmla="*/ 143138 w 1354829"/>
                <a:gd name="connsiteY472" fmla="*/ 1390963 h 2612927"/>
                <a:gd name="connsiteX473" fmla="*/ 138795 w 1354829"/>
                <a:gd name="connsiteY473" fmla="*/ 1395006 h 2612927"/>
                <a:gd name="connsiteX474" fmla="*/ 129586 w 1354829"/>
                <a:gd name="connsiteY474" fmla="*/ 1393059 h 2612927"/>
                <a:gd name="connsiteX475" fmla="*/ 128388 w 1354829"/>
                <a:gd name="connsiteY475" fmla="*/ 1392160 h 2612927"/>
                <a:gd name="connsiteX476" fmla="*/ 127565 w 1354829"/>
                <a:gd name="connsiteY476" fmla="*/ 1391562 h 2612927"/>
                <a:gd name="connsiteX477" fmla="*/ 130784 w 1354829"/>
                <a:gd name="connsiteY477" fmla="*/ 1413423 h 2612927"/>
                <a:gd name="connsiteX478" fmla="*/ 128688 w 1354829"/>
                <a:gd name="connsiteY478" fmla="*/ 1426675 h 2612927"/>
                <a:gd name="connsiteX479" fmla="*/ 119853 w 1354829"/>
                <a:gd name="connsiteY479" fmla="*/ 1433264 h 2612927"/>
                <a:gd name="connsiteX480" fmla="*/ 122698 w 1354829"/>
                <a:gd name="connsiteY480" fmla="*/ 1440751 h 2612927"/>
                <a:gd name="connsiteX481" fmla="*/ 123746 w 1354829"/>
                <a:gd name="connsiteY481" fmla="*/ 1441499 h 2612927"/>
                <a:gd name="connsiteX482" fmla="*/ 126442 w 1354829"/>
                <a:gd name="connsiteY482" fmla="*/ 1443596 h 2612927"/>
                <a:gd name="connsiteX483" fmla="*/ 128838 w 1354829"/>
                <a:gd name="connsiteY483" fmla="*/ 1451083 h 2612927"/>
                <a:gd name="connsiteX484" fmla="*/ 125094 w 1354829"/>
                <a:gd name="connsiteY484" fmla="*/ 1457821 h 2612927"/>
                <a:gd name="connsiteX485" fmla="*/ 121950 w 1354829"/>
                <a:gd name="connsiteY485" fmla="*/ 1459468 h 2612927"/>
                <a:gd name="connsiteX486" fmla="*/ 120976 w 1354829"/>
                <a:gd name="connsiteY486" fmla="*/ 1459917 h 2612927"/>
                <a:gd name="connsiteX487" fmla="*/ 112366 w 1354829"/>
                <a:gd name="connsiteY487" fmla="*/ 1473918 h 2612927"/>
                <a:gd name="connsiteX488" fmla="*/ 108548 w 1354829"/>
                <a:gd name="connsiteY488" fmla="*/ 1486046 h 2612927"/>
                <a:gd name="connsiteX489" fmla="*/ 108548 w 1354829"/>
                <a:gd name="connsiteY489" fmla="*/ 1487544 h 2612927"/>
                <a:gd name="connsiteX490" fmla="*/ 110345 w 1354829"/>
                <a:gd name="connsiteY490" fmla="*/ 1489565 h 2612927"/>
                <a:gd name="connsiteX491" fmla="*/ 113489 w 1354829"/>
                <a:gd name="connsiteY491" fmla="*/ 1493159 h 2612927"/>
                <a:gd name="connsiteX492" fmla="*/ 115361 w 1354829"/>
                <a:gd name="connsiteY492" fmla="*/ 1500646 h 2612927"/>
                <a:gd name="connsiteX493" fmla="*/ 115810 w 1354829"/>
                <a:gd name="connsiteY493" fmla="*/ 1547289 h 2612927"/>
                <a:gd name="connsiteX494" fmla="*/ 116334 w 1354829"/>
                <a:gd name="connsiteY494" fmla="*/ 1552006 h 2612927"/>
                <a:gd name="connsiteX495" fmla="*/ 117383 w 1354829"/>
                <a:gd name="connsiteY495" fmla="*/ 1553129 h 2612927"/>
                <a:gd name="connsiteX496" fmla="*/ 120302 w 1354829"/>
                <a:gd name="connsiteY496" fmla="*/ 1558070 h 2612927"/>
                <a:gd name="connsiteX497" fmla="*/ 117757 w 1354829"/>
                <a:gd name="connsiteY497" fmla="*/ 1566156 h 2612927"/>
                <a:gd name="connsiteX498" fmla="*/ 116409 w 1354829"/>
                <a:gd name="connsiteY498" fmla="*/ 1568552 h 2612927"/>
                <a:gd name="connsiteX499" fmla="*/ 118506 w 1354829"/>
                <a:gd name="connsiteY499" fmla="*/ 1570798 h 2612927"/>
                <a:gd name="connsiteX500" fmla="*/ 122773 w 1354829"/>
                <a:gd name="connsiteY500" fmla="*/ 1576039 h 2612927"/>
                <a:gd name="connsiteX501" fmla="*/ 123447 w 1354829"/>
                <a:gd name="connsiteY501" fmla="*/ 1582253 h 2612927"/>
                <a:gd name="connsiteX502" fmla="*/ 122324 w 1354829"/>
                <a:gd name="connsiteY502" fmla="*/ 1600895 h 2612927"/>
                <a:gd name="connsiteX503" fmla="*/ 111543 w 1354829"/>
                <a:gd name="connsiteY503" fmla="*/ 1615869 h 2612927"/>
                <a:gd name="connsiteX504" fmla="*/ 103532 w 1354829"/>
                <a:gd name="connsiteY504" fmla="*/ 1613174 h 2612927"/>
                <a:gd name="connsiteX505" fmla="*/ 99863 w 1354829"/>
                <a:gd name="connsiteY505" fmla="*/ 1611527 h 2612927"/>
                <a:gd name="connsiteX506" fmla="*/ 99863 w 1354829"/>
                <a:gd name="connsiteY506" fmla="*/ 1611527 h 2612927"/>
                <a:gd name="connsiteX507" fmla="*/ 96719 w 1354829"/>
                <a:gd name="connsiteY507" fmla="*/ 1613997 h 2612927"/>
                <a:gd name="connsiteX508" fmla="*/ 95371 w 1354829"/>
                <a:gd name="connsiteY508" fmla="*/ 1620886 h 2612927"/>
                <a:gd name="connsiteX509" fmla="*/ 96569 w 1354829"/>
                <a:gd name="connsiteY509" fmla="*/ 1627324 h 2612927"/>
                <a:gd name="connsiteX510" fmla="*/ 97842 w 1354829"/>
                <a:gd name="connsiteY510" fmla="*/ 1627923 h 2612927"/>
                <a:gd name="connsiteX511" fmla="*/ 99564 w 1354829"/>
                <a:gd name="connsiteY511" fmla="*/ 1628597 h 2612927"/>
                <a:gd name="connsiteX512" fmla="*/ 105628 w 1354829"/>
                <a:gd name="connsiteY512" fmla="*/ 1637057 h 2612927"/>
                <a:gd name="connsiteX513" fmla="*/ 100313 w 1354829"/>
                <a:gd name="connsiteY513" fmla="*/ 1649785 h 2612927"/>
                <a:gd name="connsiteX514" fmla="*/ 99040 w 1354829"/>
                <a:gd name="connsiteY514" fmla="*/ 1651133 h 2612927"/>
                <a:gd name="connsiteX515" fmla="*/ 94697 w 1354829"/>
                <a:gd name="connsiteY515" fmla="*/ 1657047 h 2612927"/>
                <a:gd name="connsiteX516" fmla="*/ 94697 w 1354829"/>
                <a:gd name="connsiteY516" fmla="*/ 1657945 h 2612927"/>
                <a:gd name="connsiteX517" fmla="*/ 96719 w 1354829"/>
                <a:gd name="connsiteY517" fmla="*/ 1660716 h 2612927"/>
                <a:gd name="connsiteX518" fmla="*/ 97617 w 1354829"/>
                <a:gd name="connsiteY518" fmla="*/ 1670673 h 2612927"/>
                <a:gd name="connsiteX519" fmla="*/ 97617 w 1354829"/>
                <a:gd name="connsiteY519" fmla="*/ 1672021 h 2612927"/>
                <a:gd name="connsiteX520" fmla="*/ 107949 w 1354829"/>
                <a:gd name="connsiteY520" fmla="*/ 1693508 h 2612927"/>
                <a:gd name="connsiteX521" fmla="*/ 111767 w 1354829"/>
                <a:gd name="connsiteY521" fmla="*/ 1695829 h 2612927"/>
                <a:gd name="connsiteX522" fmla="*/ 119254 w 1354829"/>
                <a:gd name="connsiteY522" fmla="*/ 1700771 h 2612927"/>
                <a:gd name="connsiteX523" fmla="*/ 122249 w 1354829"/>
                <a:gd name="connsiteY523" fmla="*/ 1717092 h 2612927"/>
                <a:gd name="connsiteX524" fmla="*/ 114088 w 1354829"/>
                <a:gd name="connsiteY524" fmla="*/ 1722632 h 2612927"/>
                <a:gd name="connsiteX525" fmla="*/ 109521 w 1354829"/>
                <a:gd name="connsiteY525" fmla="*/ 1725477 h 2612927"/>
                <a:gd name="connsiteX526" fmla="*/ 109896 w 1354829"/>
                <a:gd name="connsiteY526" fmla="*/ 1726451 h 2612927"/>
                <a:gd name="connsiteX527" fmla="*/ 111094 w 1354829"/>
                <a:gd name="connsiteY527" fmla="*/ 1726975 h 2612927"/>
                <a:gd name="connsiteX528" fmla="*/ 115488 w 1354829"/>
                <a:gd name="connsiteY528" fmla="*/ 1730292 h 2612927"/>
                <a:gd name="connsiteX529" fmla="*/ 114612 w 1354829"/>
                <a:gd name="connsiteY529" fmla="*/ 1733339 h 2612927"/>
                <a:gd name="connsiteX530" fmla="*/ 117308 w 1354829"/>
                <a:gd name="connsiteY530" fmla="*/ 1734237 h 2612927"/>
                <a:gd name="connsiteX531" fmla="*/ 125244 w 1354829"/>
                <a:gd name="connsiteY531" fmla="*/ 1739179 h 2612927"/>
                <a:gd name="connsiteX532" fmla="*/ 126217 w 1354829"/>
                <a:gd name="connsiteY532" fmla="*/ 1741874 h 2612927"/>
                <a:gd name="connsiteX533" fmla="*/ 126217 w 1354829"/>
                <a:gd name="connsiteY533" fmla="*/ 1742772 h 2612927"/>
                <a:gd name="connsiteX534" fmla="*/ 129436 w 1354829"/>
                <a:gd name="connsiteY534" fmla="*/ 1745916 h 2612927"/>
                <a:gd name="connsiteX535" fmla="*/ 128388 w 1354829"/>
                <a:gd name="connsiteY535" fmla="*/ 1753853 h 2612927"/>
                <a:gd name="connsiteX536" fmla="*/ 126067 w 1354829"/>
                <a:gd name="connsiteY536" fmla="*/ 1756997 h 2612927"/>
                <a:gd name="connsiteX537" fmla="*/ 123447 w 1354829"/>
                <a:gd name="connsiteY537" fmla="*/ 1760666 h 2612927"/>
                <a:gd name="connsiteX538" fmla="*/ 122848 w 1354829"/>
                <a:gd name="connsiteY538" fmla="*/ 1765008 h 2612927"/>
                <a:gd name="connsiteX539" fmla="*/ 123821 w 1354829"/>
                <a:gd name="connsiteY539" fmla="*/ 1766131 h 2612927"/>
                <a:gd name="connsiteX540" fmla="*/ 126666 w 1354829"/>
                <a:gd name="connsiteY540" fmla="*/ 1771447 h 2612927"/>
                <a:gd name="connsiteX541" fmla="*/ 125468 w 1354829"/>
                <a:gd name="connsiteY541" fmla="*/ 1776763 h 2612927"/>
                <a:gd name="connsiteX542" fmla="*/ 121800 w 1354829"/>
                <a:gd name="connsiteY542" fmla="*/ 1784624 h 2612927"/>
                <a:gd name="connsiteX543" fmla="*/ 115661 w 1354829"/>
                <a:gd name="connsiteY543" fmla="*/ 1791737 h 2612927"/>
                <a:gd name="connsiteX544" fmla="*/ 117607 w 1354829"/>
                <a:gd name="connsiteY544" fmla="*/ 1797127 h 2612927"/>
                <a:gd name="connsiteX545" fmla="*/ 120003 w 1354829"/>
                <a:gd name="connsiteY545" fmla="*/ 1809406 h 2612927"/>
                <a:gd name="connsiteX546" fmla="*/ 119479 w 1354829"/>
                <a:gd name="connsiteY546" fmla="*/ 1811277 h 2612927"/>
                <a:gd name="connsiteX547" fmla="*/ 119104 w 1354829"/>
                <a:gd name="connsiteY547" fmla="*/ 1812550 h 2612927"/>
                <a:gd name="connsiteX548" fmla="*/ 128089 w 1354829"/>
                <a:gd name="connsiteY548" fmla="*/ 1812550 h 2612927"/>
                <a:gd name="connsiteX549" fmla="*/ 148902 w 1354829"/>
                <a:gd name="connsiteY549" fmla="*/ 1814272 h 2612927"/>
                <a:gd name="connsiteX550" fmla="*/ 170315 w 1354829"/>
                <a:gd name="connsiteY550" fmla="*/ 1837631 h 2612927"/>
                <a:gd name="connsiteX551" fmla="*/ 167320 w 1354829"/>
                <a:gd name="connsiteY551" fmla="*/ 1841300 h 2612927"/>
                <a:gd name="connsiteX552" fmla="*/ 159010 w 1354829"/>
                <a:gd name="connsiteY552" fmla="*/ 1843097 h 2612927"/>
                <a:gd name="connsiteX553" fmla="*/ 159010 w 1354829"/>
                <a:gd name="connsiteY553" fmla="*/ 1844819 h 2612927"/>
                <a:gd name="connsiteX554" fmla="*/ 159010 w 1354829"/>
                <a:gd name="connsiteY554" fmla="*/ 1846990 h 2612927"/>
                <a:gd name="connsiteX555" fmla="*/ 156913 w 1354829"/>
                <a:gd name="connsiteY555" fmla="*/ 1854477 h 2612927"/>
                <a:gd name="connsiteX556" fmla="*/ 152122 w 1354829"/>
                <a:gd name="connsiteY556" fmla="*/ 1857097 h 2612927"/>
                <a:gd name="connsiteX557" fmla="*/ 146207 w 1354829"/>
                <a:gd name="connsiteY557" fmla="*/ 1855300 h 2612927"/>
                <a:gd name="connsiteX558" fmla="*/ 135426 w 1354829"/>
                <a:gd name="connsiteY558" fmla="*/ 1854926 h 2612927"/>
                <a:gd name="connsiteX559" fmla="*/ 130559 w 1354829"/>
                <a:gd name="connsiteY559" fmla="*/ 1857022 h 2612927"/>
                <a:gd name="connsiteX560" fmla="*/ 122174 w 1354829"/>
                <a:gd name="connsiteY560" fmla="*/ 1853878 h 2612927"/>
                <a:gd name="connsiteX561" fmla="*/ 120078 w 1354829"/>
                <a:gd name="connsiteY561" fmla="*/ 1852530 h 2612927"/>
                <a:gd name="connsiteX562" fmla="*/ 120078 w 1354829"/>
                <a:gd name="connsiteY562" fmla="*/ 1853204 h 2612927"/>
                <a:gd name="connsiteX563" fmla="*/ 117832 w 1354829"/>
                <a:gd name="connsiteY563" fmla="*/ 1856049 h 2612927"/>
                <a:gd name="connsiteX564" fmla="*/ 106227 w 1354829"/>
                <a:gd name="connsiteY564" fmla="*/ 1856049 h 2612927"/>
                <a:gd name="connsiteX565" fmla="*/ 101960 w 1354829"/>
                <a:gd name="connsiteY565" fmla="*/ 1855076 h 2612927"/>
                <a:gd name="connsiteX566" fmla="*/ 101960 w 1354829"/>
                <a:gd name="connsiteY566" fmla="*/ 1858071 h 2612927"/>
                <a:gd name="connsiteX567" fmla="*/ 108473 w 1354829"/>
                <a:gd name="connsiteY567" fmla="*/ 1863087 h 2612927"/>
                <a:gd name="connsiteX568" fmla="*/ 111992 w 1354829"/>
                <a:gd name="connsiteY568" fmla="*/ 1863087 h 2612927"/>
                <a:gd name="connsiteX569" fmla="*/ 119479 w 1354829"/>
                <a:gd name="connsiteY569" fmla="*/ 1863087 h 2612927"/>
                <a:gd name="connsiteX570" fmla="*/ 135651 w 1354829"/>
                <a:gd name="connsiteY570" fmla="*/ 1879333 h 2612927"/>
                <a:gd name="connsiteX571" fmla="*/ 136923 w 1354829"/>
                <a:gd name="connsiteY571" fmla="*/ 1882777 h 2612927"/>
                <a:gd name="connsiteX572" fmla="*/ 138795 w 1354829"/>
                <a:gd name="connsiteY572" fmla="*/ 1884275 h 2612927"/>
                <a:gd name="connsiteX573" fmla="*/ 139918 w 1354829"/>
                <a:gd name="connsiteY573" fmla="*/ 1885023 h 2612927"/>
                <a:gd name="connsiteX574" fmla="*/ 146806 w 1354829"/>
                <a:gd name="connsiteY574" fmla="*/ 1897152 h 2612927"/>
                <a:gd name="connsiteX575" fmla="*/ 143287 w 1354829"/>
                <a:gd name="connsiteY575" fmla="*/ 1906511 h 2612927"/>
                <a:gd name="connsiteX576" fmla="*/ 140293 w 1354829"/>
                <a:gd name="connsiteY576" fmla="*/ 1908757 h 2612927"/>
                <a:gd name="connsiteX577" fmla="*/ 138121 w 1354829"/>
                <a:gd name="connsiteY577" fmla="*/ 1910554 h 2612927"/>
                <a:gd name="connsiteX578" fmla="*/ 139170 w 1354829"/>
                <a:gd name="connsiteY578" fmla="*/ 1913249 h 2612927"/>
                <a:gd name="connsiteX579" fmla="*/ 139693 w 1354829"/>
                <a:gd name="connsiteY579" fmla="*/ 1914297 h 2612927"/>
                <a:gd name="connsiteX580" fmla="*/ 137522 w 1354829"/>
                <a:gd name="connsiteY580" fmla="*/ 1925453 h 2612927"/>
                <a:gd name="connsiteX581" fmla="*/ 134602 w 1354829"/>
                <a:gd name="connsiteY581" fmla="*/ 1925902 h 2612927"/>
                <a:gd name="connsiteX582" fmla="*/ 123597 w 1354829"/>
                <a:gd name="connsiteY582" fmla="*/ 1929495 h 2612927"/>
                <a:gd name="connsiteX583" fmla="*/ 117757 w 1354829"/>
                <a:gd name="connsiteY583" fmla="*/ 1941475 h 2612927"/>
                <a:gd name="connsiteX584" fmla="*/ 117757 w 1354829"/>
                <a:gd name="connsiteY584" fmla="*/ 1950384 h 2612927"/>
                <a:gd name="connsiteX585" fmla="*/ 122698 w 1354829"/>
                <a:gd name="connsiteY585" fmla="*/ 1953004 h 2612927"/>
                <a:gd name="connsiteX586" fmla="*/ 126217 w 1354829"/>
                <a:gd name="connsiteY586" fmla="*/ 1953004 h 2612927"/>
                <a:gd name="connsiteX587" fmla="*/ 128089 w 1354829"/>
                <a:gd name="connsiteY587" fmla="*/ 1955999 h 2612927"/>
                <a:gd name="connsiteX588" fmla="*/ 126217 w 1354829"/>
                <a:gd name="connsiteY588" fmla="*/ 1972770 h 2612927"/>
                <a:gd name="connsiteX589" fmla="*/ 122099 w 1354829"/>
                <a:gd name="connsiteY589" fmla="*/ 1979508 h 2612927"/>
                <a:gd name="connsiteX590" fmla="*/ 115286 w 1354829"/>
                <a:gd name="connsiteY590" fmla="*/ 1981904 h 2612927"/>
                <a:gd name="connsiteX591" fmla="*/ 113115 w 1354829"/>
                <a:gd name="connsiteY591" fmla="*/ 1982353 h 2612927"/>
                <a:gd name="connsiteX592" fmla="*/ 117457 w 1354829"/>
                <a:gd name="connsiteY592" fmla="*/ 1991412 h 2612927"/>
                <a:gd name="connsiteX593" fmla="*/ 119479 w 1354829"/>
                <a:gd name="connsiteY593" fmla="*/ 1993808 h 2612927"/>
                <a:gd name="connsiteX594" fmla="*/ 126966 w 1354829"/>
                <a:gd name="connsiteY594" fmla="*/ 2005188 h 2612927"/>
                <a:gd name="connsiteX595" fmla="*/ 128164 w 1354829"/>
                <a:gd name="connsiteY595" fmla="*/ 2016718 h 2612927"/>
                <a:gd name="connsiteX596" fmla="*/ 128164 w 1354829"/>
                <a:gd name="connsiteY596" fmla="*/ 2030569 h 2612927"/>
                <a:gd name="connsiteX597" fmla="*/ 127265 w 1354829"/>
                <a:gd name="connsiteY597" fmla="*/ 2035510 h 2612927"/>
                <a:gd name="connsiteX598" fmla="*/ 118131 w 1354829"/>
                <a:gd name="connsiteY598" fmla="*/ 2041275 h 2612927"/>
                <a:gd name="connsiteX599" fmla="*/ 116110 w 1354829"/>
                <a:gd name="connsiteY599" fmla="*/ 2041799 h 2612927"/>
                <a:gd name="connsiteX600" fmla="*/ 107799 w 1354829"/>
                <a:gd name="connsiteY600" fmla="*/ 2058045 h 2612927"/>
                <a:gd name="connsiteX601" fmla="*/ 108997 w 1354829"/>
                <a:gd name="connsiteY601" fmla="*/ 2062388 h 2612927"/>
                <a:gd name="connsiteX602" fmla="*/ 110719 w 1354829"/>
                <a:gd name="connsiteY602" fmla="*/ 2071147 h 2612927"/>
                <a:gd name="connsiteX603" fmla="*/ 112741 w 1354829"/>
                <a:gd name="connsiteY603" fmla="*/ 2076763 h 2612927"/>
                <a:gd name="connsiteX604" fmla="*/ 113415 w 1354829"/>
                <a:gd name="connsiteY604" fmla="*/ 2077886 h 2612927"/>
                <a:gd name="connsiteX605" fmla="*/ 113415 w 1354829"/>
                <a:gd name="connsiteY605" fmla="*/ 2090089 h 2612927"/>
                <a:gd name="connsiteX606" fmla="*/ 110120 w 1354829"/>
                <a:gd name="connsiteY606" fmla="*/ 2091287 h 2612927"/>
                <a:gd name="connsiteX607" fmla="*/ 107125 w 1354829"/>
                <a:gd name="connsiteY607" fmla="*/ 2089341 h 2612927"/>
                <a:gd name="connsiteX608" fmla="*/ 106152 w 1354829"/>
                <a:gd name="connsiteY608" fmla="*/ 2089341 h 2612927"/>
                <a:gd name="connsiteX609" fmla="*/ 105628 w 1354829"/>
                <a:gd name="connsiteY609" fmla="*/ 2091287 h 2612927"/>
                <a:gd name="connsiteX610" fmla="*/ 105628 w 1354829"/>
                <a:gd name="connsiteY610" fmla="*/ 2092485 h 2612927"/>
                <a:gd name="connsiteX611" fmla="*/ 93200 w 1354829"/>
                <a:gd name="connsiteY611" fmla="*/ 2107833 h 2612927"/>
                <a:gd name="connsiteX612" fmla="*/ 87435 w 1354829"/>
                <a:gd name="connsiteY612" fmla="*/ 2109256 h 2612927"/>
                <a:gd name="connsiteX613" fmla="*/ 83692 w 1354829"/>
                <a:gd name="connsiteY613" fmla="*/ 2110079 h 2612927"/>
                <a:gd name="connsiteX614" fmla="*/ 79574 w 1354829"/>
                <a:gd name="connsiteY614" fmla="*/ 2113149 h 2612927"/>
                <a:gd name="connsiteX615" fmla="*/ 80547 w 1354829"/>
                <a:gd name="connsiteY615" fmla="*/ 2117342 h 2612927"/>
                <a:gd name="connsiteX616" fmla="*/ 81221 w 1354829"/>
                <a:gd name="connsiteY616" fmla="*/ 2119064 h 2612927"/>
                <a:gd name="connsiteX617" fmla="*/ 79349 w 1354829"/>
                <a:gd name="connsiteY617" fmla="*/ 2139129 h 2612927"/>
                <a:gd name="connsiteX618" fmla="*/ 71862 w 1354829"/>
                <a:gd name="connsiteY618" fmla="*/ 2144295 h 2612927"/>
                <a:gd name="connsiteX619" fmla="*/ 70664 w 1354829"/>
                <a:gd name="connsiteY619" fmla="*/ 2144295 h 2612927"/>
                <a:gd name="connsiteX620" fmla="*/ 66846 w 1354829"/>
                <a:gd name="connsiteY620" fmla="*/ 2154702 h 2612927"/>
                <a:gd name="connsiteX621" fmla="*/ 67670 w 1354829"/>
                <a:gd name="connsiteY621" fmla="*/ 2160017 h 2612927"/>
                <a:gd name="connsiteX622" fmla="*/ 68643 w 1354829"/>
                <a:gd name="connsiteY622" fmla="*/ 2160017 h 2612927"/>
                <a:gd name="connsiteX623" fmla="*/ 72686 w 1354829"/>
                <a:gd name="connsiteY623" fmla="*/ 2158220 h 2612927"/>
                <a:gd name="connsiteX624" fmla="*/ 75381 w 1354829"/>
                <a:gd name="connsiteY624" fmla="*/ 2162263 h 2612927"/>
                <a:gd name="connsiteX625" fmla="*/ 77777 w 1354829"/>
                <a:gd name="connsiteY625" fmla="*/ 2174991 h 2612927"/>
                <a:gd name="connsiteX626" fmla="*/ 80921 w 1354829"/>
                <a:gd name="connsiteY626" fmla="*/ 2177986 h 2612927"/>
                <a:gd name="connsiteX627" fmla="*/ 83916 w 1354829"/>
                <a:gd name="connsiteY627" fmla="*/ 2180831 h 2612927"/>
                <a:gd name="connsiteX628" fmla="*/ 89007 w 1354829"/>
                <a:gd name="connsiteY628" fmla="*/ 2198799 h 2612927"/>
                <a:gd name="connsiteX629" fmla="*/ 86836 w 1354829"/>
                <a:gd name="connsiteY629" fmla="*/ 2201495 h 2612927"/>
                <a:gd name="connsiteX630" fmla="*/ 83392 w 1354829"/>
                <a:gd name="connsiteY630" fmla="*/ 2201495 h 2612927"/>
                <a:gd name="connsiteX631" fmla="*/ 80247 w 1354829"/>
                <a:gd name="connsiteY631" fmla="*/ 2204564 h 2612927"/>
                <a:gd name="connsiteX632" fmla="*/ 79349 w 1354829"/>
                <a:gd name="connsiteY632" fmla="*/ 2207783 h 2612927"/>
                <a:gd name="connsiteX633" fmla="*/ 75756 w 1354829"/>
                <a:gd name="connsiteY633" fmla="*/ 2216394 h 2612927"/>
                <a:gd name="connsiteX634" fmla="*/ 65573 w 1354829"/>
                <a:gd name="connsiteY634" fmla="*/ 2220511 h 2612927"/>
                <a:gd name="connsiteX635" fmla="*/ 67145 w 1354829"/>
                <a:gd name="connsiteY635" fmla="*/ 2228747 h 2612927"/>
                <a:gd name="connsiteX636" fmla="*/ 68269 w 1354829"/>
                <a:gd name="connsiteY636" fmla="*/ 2243721 h 2612927"/>
                <a:gd name="connsiteX637" fmla="*/ 60407 w 1354829"/>
                <a:gd name="connsiteY637" fmla="*/ 2253603 h 2612927"/>
                <a:gd name="connsiteX638" fmla="*/ 55466 w 1354829"/>
                <a:gd name="connsiteY638" fmla="*/ 2258695 h 2612927"/>
                <a:gd name="connsiteX639" fmla="*/ 50375 w 1354829"/>
                <a:gd name="connsiteY639" fmla="*/ 2263112 h 2612927"/>
                <a:gd name="connsiteX640" fmla="*/ 44235 w 1354829"/>
                <a:gd name="connsiteY640" fmla="*/ 2261764 h 2612927"/>
                <a:gd name="connsiteX641" fmla="*/ 43187 w 1354829"/>
                <a:gd name="connsiteY641" fmla="*/ 2261240 h 2612927"/>
                <a:gd name="connsiteX642" fmla="*/ 37872 w 1354829"/>
                <a:gd name="connsiteY642" fmla="*/ 2264684 h 2612927"/>
                <a:gd name="connsiteX643" fmla="*/ 27690 w 1354829"/>
                <a:gd name="connsiteY643" fmla="*/ 2280556 h 2612927"/>
                <a:gd name="connsiteX644" fmla="*/ 28064 w 1354829"/>
                <a:gd name="connsiteY644" fmla="*/ 2289616 h 2612927"/>
                <a:gd name="connsiteX645" fmla="*/ 29037 w 1354829"/>
                <a:gd name="connsiteY645" fmla="*/ 2294931 h 2612927"/>
                <a:gd name="connsiteX646" fmla="*/ 23422 w 1354829"/>
                <a:gd name="connsiteY646" fmla="*/ 2307584 h 2612927"/>
                <a:gd name="connsiteX647" fmla="*/ 21475 w 1354829"/>
                <a:gd name="connsiteY647" fmla="*/ 2309905 h 2612927"/>
                <a:gd name="connsiteX648" fmla="*/ 17732 w 1354829"/>
                <a:gd name="connsiteY648" fmla="*/ 2325852 h 2612927"/>
                <a:gd name="connsiteX649" fmla="*/ 13689 w 1354829"/>
                <a:gd name="connsiteY649" fmla="*/ 2341799 h 2612927"/>
                <a:gd name="connsiteX650" fmla="*/ 9272 w 1354829"/>
                <a:gd name="connsiteY650" fmla="*/ 2345468 h 2612927"/>
                <a:gd name="connsiteX651" fmla="*/ 7400 w 1354829"/>
                <a:gd name="connsiteY651" fmla="*/ 2346890 h 2612927"/>
                <a:gd name="connsiteX652" fmla="*/ -87 w 1354829"/>
                <a:gd name="connsiteY652" fmla="*/ 2360891 h 2612927"/>
                <a:gd name="connsiteX653" fmla="*/ 812 w 1354829"/>
                <a:gd name="connsiteY653" fmla="*/ 2360891 h 2612927"/>
                <a:gd name="connsiteX654" fmla="*/ 5753 w 1354829"/>
                <a:gd name="connsiteY654" fmla="*/ 2364485 h 2612927"/>
                <a:gd name="connsiteX655" fmla="*/ 6801 w 1354829"/>
                <a:gd name="connsiteY655" fmla="*/ 2373019 h 2612927"/>
                <a:gd name="connsiteX656" fmla="*/ 5304 w 1354829"/>
                <a:gd name="connsiteY656" fmla="*/ 2376913 h 2612927"/>
                <a:gd name="connsiteX657" fmla="*/ 4031 w 1354829"/>
                <a:gd name="connsiteY657" fmla="*/ 2380656 h 2612927"/>
                <a:gd name="connsiteX658" fmla="*/ 5229 w 1354829"/>
                <a:gd name="connsiteY658" fmla="*/ 2386046 h 2612927"/>
                <a:gd name="connsiteX659" fmla="*/ 5978 w 1354829"/>
                <a:gd name="connsiteY659" fmla="*/ 2388068 h 2612927"/>
                <a:gd name="connsiteX660" fmla="*/ 7774 w 1354829"/>
                <a:gd name="connsiteY660" fmla="*/ 2403042 h 2612927"/>
                <a:gd name="connsiteX661" fmla="*/ 7774 w 1354829"/>
                <a:gd name="connsiteY661" fmla="*/ 2403042 h 2612927"/>
                <a:gd name="connsiteX662" fmla="*/ 8373 w 1354829"/>
                <a:gd name="connsiteY662" fmla="*/ 2403042 h 2612927"/>
                <a:gd name="connsiteX663" fmla="*/ 13390 w 1354829"/>
                <a:gd name="connsiteY663" fmla="*/ 2410080 h 2612927"/>
                <a:gd name="connsiteX664" fmla="*/ 13390 w 1354829"/>
                <a:gd name="connsiteY664" fmla="*/ 2412700 h 2612927"/>
                <a:gd name="connsiteX665" fmla="*/ 16833 w 1354829"/>
                <a:gd name="connsiteY665" fmla="*/ 2425353 h 2612927"/>
                <a:gd name="connsiteX666" fmla="*/ 17358 w 1354829"/>
                <a:gd name="connsiteY666" fmla="*/ 2426252 h 2612927"/>
                <a:gd name="connsiteX667" fmla="*/ 18780 w 1354829"/>
                <a:gd name="connsiteY667" fmla="*/ 2426925 h 2612927"/>
                <a:gd name="connsiteX668" fmla="*/ 25444 w 1354829"/>
                <a:gd name="connsiteY668" fmla="*/ 2441899 h 2612927"/>
                <a:gd name="connsiteX669" fmla="*/ 24545 w 1354829"/>
                <a:gd name="connsiteY669" fmla="*/ 2447664 h 2612927"/>
                <a:gd name="connsiteX670" fmla="*/ 24545 w 1354829"/>
                <a:gd name="connsiteY670" fmla="*/ 2448862 h 2612927"/>
                <a:gd name="connsiteX671" fmla="*/ 47754 w 1354829"/>
                <a:gd name="connsiteY671" fmla="*/ 2433888 h 2612927"/>
                <a:gd name="connsiteX672" fmla="*/ 55241 w 1354829"/>
                <a:gd name="connsiteY672" fmla="*/ 2431642 h 2612927"/>
                <a:gd name="connsiteX673" fmla="*/ 58236 w 1354829"/>
                <a:gd name="connsiteY673" fmla="*/ 2434337 h 2612927"/>
                <a:gd name="connsiteX674" fmla="*/ 59434 w 1354829"/>
                <a:gd name="connsiteY674" fmla="*/ 2436134 h 2612927"/>
                <a:gd name="connsiteX675" fmla="*/ 64226 w 1354829"/>
                <a:gd name="connsiteY675" fmla="*/ 2430294 h 2612927"/>
                <a:gd name="connsiteX676" fmla="*/ 69092 w 1354829"/>
                <a:gd name="connsiteY676" fmla="*/ 2428572 h 2612927"/>
                <a:gd name="connsiteX677" fmla="*/ 80622 w 1354829"/>
                <a:gd name="connsiteY677" fmla="*/ 2433439 h 2612927"/>
                <a:gd name="connsiteX678" fmla="*/ 83542 w 1354829"/>
                <a:gd name="connsiteY678" fmla="*/ 2435235 h 2612927"/>
                <a:gd name="connsiteX679" fmla="*/ 83916 w 1354829"/>
                <a:gd name="connsiteY679" fmla="*/ 2445193 h 2612927"/>
                <a:gd name="connsiteX680" fmla="*/ 82568 w 1354829"/>
                <a:gd name="connsiteY680" fmla="*/ 2447813 h 2612927"/>
                <a:gd name="connsiteX681" fmla="*/ 83841 w 1354829"/>
                <a:gd name="connsiteY681" fmla="*/ 2448937 h 2612927"/>
                <a:gd name="connsiteX682" fmla="*/ 85189 w 1354829"/>
                <a:gd name="connsiteY682" fmla="*/ 2450134 h 2612927"/>
                <a:gd name="connsiteX683" fmla="*/ 89456 w 1354829"/>
                <a:gd name="connsiteY683" fmla="*/ 2469076 h 2612927"/>
                <a:gd name="connsiteX684" fmla="*/ 88783 w 1354829"/>
                <a:gd name="connsiteY684" fmla="*/ 2475515 h 2612927"/>
                <a:gd name="connsiteX685" fmla="*/ 84740 w 1354829"/>
                <a:gd name="connsiteY685" fmla="*/ 2484424 h 2612927"/>
                <a:gd name="connsiteX686" fmla="*/ 78825 w 1354829"/>
                <a:gd name="connsiteY686" fmla="*/ 2485398 h 2612927"/>
                <a:gd name="connsiteX687" fmla="*/ 81595 w 1354829"/>
                <a:gd name="connsiteY687" fmla="*/ 2495430 h 2612927"/>
                <a:gd name="connsiteX688" fmla="*/ 82718 w 1354829"/>
                <a:gd name="connsiteY688" fmla="*/ 2496478 h 2612927"/>
                <a:gd name="connsiteX689" fmla="*/ 87585 w 1354829"/>
                <a:gd name="connsiteY689" fmla="*/ 2505088 h 2612927"/>
                <a:gd name="connsiteX690" fmla="*/ 85788 w 1354829"/>
                <a:gd name="connsiteY690" fmla="*/ 2510329 h 2612927"/>
                <a:gd name="connsiteX691" fmla="*/ 83317 w 1354829"/>
                <a:gd name="connsiteY691" fmla="*/ 2527175 h 2612927"/>
                <a:gd name="connsiteX692" fmla="*/ 82568 w 1354829"/>
                <a:gd name="connsiteY692" fmla="*/ 2530394 h 2612927"/>
                <a:gd name="connsiteX693" fmla="*/ 81970 w 1354829"/>
                <a:gd name="connsiteY693" fmla="*/ 2530993 h 2612927"/>
                <a:gd name="connsiteX694" fmla="*/ 83392 w 1354829"/>
                <a:gd name="connsiteY694" fmla="*/ 2531592 h 2612927"/>
                <a:gd name="connsiteX695" fmla="*/ 85488 w 1354829"/>
                <a:gd name="connsiteY695" fmla="*/ 2534812 h 2612927"/>
                <a:gd name="connsiteX696" fmla="*/ 85488 w 1354829"/>
                <a:gd name="connsiteY696" fmla="*/ 2545293 h 2612927"/>
                <a:gd name="connsiteX697" fmla="*/ 102259 w 1354829"/>
                <a:gd name="connsiteY697" fmla="*/ 2557572 h 2612927"/>
                <a:gd name="connsiteX698" fmla="*/ 108249 w 1354829"/>
                <a:gd name="connsiteY698" fmla="*/ 2572545 h 2612927"/>
                <a:gd name="connsiteX699" fmla="*/ 107275 w 1354829"/>
                <a:gd name="connsiteY699" fmla="*/ 2574866 h 2612927"/>
                <a:gd name="connsiteX700" fmla="*/ 221975 w 1354829"/>
                <a:gd name="connsiteY700" fmla="*/ 2577936 h 2612927"/>
                <a:gd name="connsiteX701" fmla="*/ 235451 w 1354829"/>
                <a:gd name="connsiteY701" fmla="*/ 2576439 h 2612927"/>
                <a:gd name="connsiteX702" fmla="*/ 238970 w 1354829"/>
                <a:gd name="connsiteY702" fmla="*/ 2575690 h 2612927"/>
                <a:gd name="connsiteX703" fmla="*/ 244585 w 1354829"/>
                <a:gd name="connsiteY703" fmla="*/ 2578984 h 2612927"/>
                <a:gd name="connsiteX704" fmla="*/ 266222 w 1354829"/>
                <a:gd name="connsiteY704" fmla="*/ 2587818 h 2612927"/>
                <a:gd name="connsiteX705" fmla="*/ 295346 w 1354829"/>
                <a:gd name="connsiteY705" fmla="*/ 2592835 h 2612927"/>
                <a:gd name="connsiteX706" fmla="*/ 307849 w 1354829"/>
                <a:gd name="connsiteY706" fmla="*/ 2597851 h 2612927"/>
                <a:gd name="connsiteX707" fmla="*/ 349551 w 1354829"/>
                <a:gd name="connsiteY707" fmla="*/ 2612825 h 2612927"/>
                <a:gd name="connsiteX708" fmla="*/ 350225 w 1354829"/>
                <a:gd name="connsiteY708" fmla="*/ 2612825 h 2612927"/>
                <a:gd name="connsiteX709" fmla="*/ 350225 w 1354829"/>
                <a:gd name="connsiteY709" fmla="*/ 2611627 h 2612927"/>
                <a:gd name="connsiteX710" fmla="*/ 349851 w 1354829"/>
                <a:gd name="connsiteY710" fmla="*/ 2610055 h 2612927"/>
                <a:gd name="connsiteX711" fmla="*/ 348204 w 1354829"/>
                <a:gd name="connsiteY711" fmla="*/ 2609007 h 2612927"/>
                <a:gd name="connsiteX712" fmla="*/ 337572 w 1354829"/>
                <a:gd name="connsiteY712" fmla="*/ 2599049 h 2612927"/>
                <a:gd name="connsiteX713" fmla="*/ 333679 w 1354829"/>
                <a:gd name="connsiteY713" fmla="*/ 2592760 h 2612927"/>
                <a:gd name="connsiteX714" fmla="*/ 330834 w 1354829"/>
                <a:gd name="connsiteY714" fmla="*/ 2584524 h 2612927"/>
                <a:gd name="connsiteX715" fmla="*/ 325369 w 1354829"/>
                <a:gd name="connsiteY715" fmla="*/ 2575091 h 2612927"/>
                <a:gd name="connsiteX716" fmla="*/ 315785 w 1354829"/>
                <a:gd name="connsiteY716" fmla="*/ 2556823 h 2612927"/>
                <a:gd name="connsiteX717" fmla="*/ 310170 w 1354829"/>
                <a:gd name="connsiteY717" fmla="*/ 2537806 h 2612927"/>
                <a:gd name="connsiteX718" fmla="*/ 308673 w 1354829"/>
                <a:gd name="connsiteY718" fmla="*/ 2534737 h 2612927"/>
                <a:gd name="connsiteX719" fmla="*/ 304181 w 1354829"/>
                <a:gd name="connsiteY719" fmla="*/ 2536833 h 2612927"/>
                <a:gd name="connsiteX720" fmla="*/ 297667 w 1354829"/>
                <a:gd name="connsiteY720" fmla="*/ 2539977 h 2612927"/>
                <a:gd name="connsiteX721" fmla="*/ 290704 w 1354829"/>
                <a:gd name="connsiteY721" fmla="*/ 2537582 h 2612927"/>
                <a:gd name="connsiteX722" fmla="*/ 284191 w 1354829"/>
                <a:gd name="connsiteY722" fmla="*/ 2538330 h 2612927"/>
                <a:gd name="connsiteX723" fmla="*/ 277677 w 1354829"/>
                <a:gd name="connsiteY723" fmla="*/ 2538330 h 2612927"/>
                <a:gd name="connsiteX724" fmla="*/ 276038 w 1354829"/>
                <a:gd name="connsiteY724" fmla="*/ 2533628 h 2612927"/>
                <a:gd name="connsiteX725" fmla="*/ 276479 w 1354829"/>
                <a:gd name="connsiteY725" fmla="*/ 2532940 h 2612927"/>
                <a:gd name="connsiteX726" fmla="*/ 279923 w 1354829"/>
                <a:gd name="connsiteY726" fmla="*/ 2532041 h 2612927"/>
                <a:gd name="connsiteX727" fmla="*/ 288608 w 1354829"/>
                <a:gd name="connsiteY727" fmla="*/ 2532565 h 2612927"/>
                <a:gd name="connsiteX728" fmla="*/ 297443 w 1354829"/>
                <a:gd name="connsiteY728" fmla="*/ 2535560 h 2612927"/>
                <a:gd name="connsiteX729" fmla="*/ 307101 w 1354829"/>
                <a:gd name="connsiteY729" fmla="*/ 2533164 h 2612927"/>
                <a:gd name="connsiteX730" fmla="*/ 311668 w 1354829"/>
                <a:gd name="connsiteY730" fmla="*/ 2529271 h 2612927"/>
                <a:gd name="connsiteX731" fmla="*/ 311068 w 1354829"/>
                <a:gd name="connsiteY731" fmla="*/ 2519014 h 2612927"/>
                <a:gd name="connsiteX732" fmla="*/ 304855 w 1354829"/>
                <a:gd name="connsiteY732" fmla="*/ 2510179 h 2612927"/>
                <a:gd name="connsiteX733" fmla="*/ 299015 w 1354829"/>
                <a:gd name="connsiteY733" fmla="*/ 2496179 h 2612927"/>
                <a:gd name="connsiteX734" fmla="*/ 296993 w 1354829"/>
                <a:gd name="connsiteY734" fmla="*/ 2490938 h 2612927"/>
                <a:gd name="connsiteX735" fmla="*/ 296619 w 1354829"/>
                <a:gd name="connsiteY735" fmla="*/ 2484275 h 2612927"/>
                <a:gd name="connsiteX736" fmla="*/ 295945 w 1354829"/>
                <a:gd name="connsiteY736" fmla="*/ 2477612 h 2612927"/>
                <a:gd name="connsiteX737" fmla="*/ 294223 w 1354829"/>
                <a:gd name="connsiteY737" fmla="*/ 2473344 h 2612927"/>
                <a:gd name="connsiteX738" fmla="*/ 290030 w 1354829"/>
                <a:gd name="connsiteY738" fmla="*/ 2471996 h 2612927"/>
                <a:gd name="connsiteX739" fmla="*/ 288383 w 1354829"/>
                <a:gd name="connsiteY739" fmla="*/ 2473045 h 2612927"/>
                <a:gd name="connsiteX740" fmla="*/ 278276 w 1354829"/>
                <a:gd name="connsiteY740" fmla="*/ 2481504 h 2612927"/>
                <a:gd name="connsiteX741" fmla="*/ 277527 w 1354829"/>
                <a:gd name="connsiteY741" fmla="*/ 2477237 h 2612927"/>
                <a:gd name="connsiteX742" fmla="*/ 286886 w 1354829"/>
                <a:gd name="connsiteY742" fmla="*/ 2468777 h 2612927"/>
                <a:gd name="connsiteX743" fmla="*/ 296544 w 1354829"/>
                <a:gd name="connsiteY743" fmla="*/ 2460317 h 2612927"/>
                <a:gd name="connsiteX744" fmla="*/ 299165 w 1354829"/>
                <a:gd name="connsiteY744" fmla="*/ 2445343 h 2612927"/>
                <a:gd name="connsiteX745" fmla="*/ 304705 w 1354829"/>
                <a:gd name="connsiteY745" fmla="*/ 2415395 h 2612927"/>
                <a:gd name="connsiteX746" fmla="*/ 345284 w 1354829"/>
                <a:gd name="connsiteY746" fmla="*/ 2388293 h 2612927"/>
                <a:gd name="connsiteX747" fmla="*/ 349252 w 1354829"/>
                <a:gd name="connsiteY747" fmla="*/ 2386496 h 2612927"/>
                <a:gd name="connsiteX748" fmla="*/ 348354 w 1354829"/>
                <a:gd name="connsiteY748" fmla="*/ 2380880 h 2612927"/>
                <a:gd name="connsiteX749" fmla="*/ 343188 w 1354829"/>
                <a:gd name="connsiteY749" fmla="*/ 2377362 h 2612927"/>
                <a:gd name="connsiteX750" fmla="*/ 333754 w 1354829"/>
                <a:gd name="connsiteY750" fmla="*/ 2363736 h 2612927"/>
                <a:gd name="connsiteX751" fmla="*/ 328251 w 1354829"/>
                <a:gd name="connsiteY751" fmla="*/ 2364005 h 2612927"/>
                <a:gd name="connsiteX752" fmla="*/ 327989 w 1354829"/>
                <a:gd name="connsiteY752" fmla="*/ 2363736 h 2612927"/>
                <a:gd name="connsiteX753" fmla="*/ 334353 w 1354829"/>
                <a:gd name="connsiteY753" fmla="*/ 2355350 h 2612927"/>
                <a:gd name="connsiteX754" fmla="*/ 343188 w 1354829"/>
                <a:gd name="connsiteY754" fmla="*/ 2364335 h 2612927"/>
                <a:gd name="connsiteX755" fmla="*/ 349626 w 1354829"/>
                <a:gd name="connsiteY755" fmla="*/ 2375490 h 2612927"/>
                <a:gd name="connsiteX756" fmla="*/ 372087 w 1354829"/>
                <a:gd name="connsiteY756" fmla="*/ 2373993 h 2612927"/>
                <a:gd name="connsiteX757" fmla="*/ 391328 w 1354829"/>
                <a:gd name="connsiteY757" fmla="*/ 2353329 h 2612927"/>
                <a:gd name="connsiteX758" fmla="*/ 393948 w 1354829"/>
                <a:gd name="connsiteY758" fmla="*/ 2335959 h 2612927"/>
                <a:gd name="connsiteX759" fmla="*/ 392676 w 1354829"/>
                <a:gd name="connsiteY759" fmla="*/ 2316793 h 2612927"/>
                <a:gd name="connsiteX760" fmla="*/ 391553 w 1354829"/>
                <a:gd name="connsiteY760" fmla="*/ 2312001 h 2612927"/>
                <a:gd name="connsiteX761" fmla="*/ 396194 w 1354829"/>
                <a:gd name="connsiteY761" fmla="*/ 2295231 h 2612927"/>
                <a:gd name="connsiteX762" fmla="*/ 394173 w 1354829"/>
                <a:gd name="connsiteY762" fmla="*/ 2299648 h 2612927"/>
                <a:gd name="connsiteX763" fmla="*/ 395371 w 1354829"/>
                <a:gd name="connsiteY763" fmla="*/ 2289541 h 2612927"/>
                <a:gd name="connsiteX764" fmla="*/ 402409 w 1354829"/>
                <a:gd name="connsiteY764" fmla="*/ 2269251 h 2612927"/>
                <a:gd name="connsiteX765" fmla="*/ 414537 w 1354829"/>
                <a:gd name="connsiteY765" fmla="*/ 2251881 h 2612927"/>
                <a:gd name="connsiteX766" fmla="*/ 432207 w 1354829"/>
                <a:gd name="connsiteY766" fmla="*/ 2239453 h 2612927"/>
                <a:gd name="connsiteX767" fmla="*/ 437298 w 1354829"/>
                <a:gd name="connsiteY767" fmla="*/ 2228223 h 2612927"/>
                <a:gd name="connsiteX768" fmla="*/ 450175 w 1354829"/>
                <a:gd name="connsiteY768" fmla="*/ 2222757 h 2612927"/>
                <a:gd name="connsiteX769" fmla="*/ 453619 w 1354829"/>
                <a:gd name="connsiteY769" fmla="*/ 2219239 h 2612927"/>
                <a:gd name="connsiteX770" fmla="*/ 453619 w 1354829"/>
                <a:gd name="connsiteY770" fmla="*/ 2215944 h 2612927"/>
                <a:gd name="connsiteX771" fmla="*/ 459160 w 1354829"/>
                <a:gd name="connsiteY771" fmla="*/ 2212650 h 2612927"/>
                <a:gd name="connsiteX772" fmla="*/ 461930 w 1354829"/>
                <a:gd name="connsiteY772" fmla="*/ 2212201 h 2612927"/>
                <a:gd name="connsiteX773" fmla="*/ 464026 w 1354829"/>
                <a:gd name="connsiteY773" fmla="*/ 2210030 h 2612927"/>
                <a:gd name="connsiteX774" fmla="*/ 474657 w 1354829"/>
                <a:gd name="connsiteY774" fmla="*/ 2204789 h 2612927"/>
                <a:gd name="connsiteX775" fmla="*/ 478027 w 1354829"/>
                <a:gd name="connsiteY775" fmla="*/ 2204789 h 2612927"/>
                <a:gd name="connsiteX776" fmla="*/ 478775 w 1354829"/>
                <a:gd name="connsiteY776" fmla="*/ 2203591 h 2612927"/>
                <a:gd name="connsiteX777" fmla="*/ 482743 w 1354829"/>
                <a:gd name="connsiteY777" fmla="*/ 2199174 h 2612927"/>
                <a:gd name="connsiteX778" fmla="*/ 486112 w 1354829"/>
                <a:gd name="connsiteY778" fmla="*/ 2197077 h 2612927"/>
                <a:gd name="connsiteX779" fmla="*/ 485439 w 1354829"/>
                <a:gd name="connsiteY779" fmla="*/ 2194756 h 2612927"/>
                <a:gd name="connsiteX780" fmla="*/ 485439 w 1354829"/>
                <a:gd name="connsiteY780" fmla="*/ 2193034 h 2612927"/>
                <a:gd name="connsiteX781" fmla="*/ 492027 w 1354829"/>
                <a:gd name="connsiteY781" fmla="*/ 2187045 h 2612927"/>
                <a:gd name="connsiteX782" fmla="*/ 499514 w 1354829"/>
                <a:gd name="connsiteY782" fmla="*/ 2182028 h 2612927"/>
                <a:gd name="connsiteX783" fmla="*/ 502883 w 1354829"/>
                <a:gd name="connsiteY783" fmla="*/ 2175890 h 2612927"/>
                <a:gd name="connsiteX784" fmla="*/ 509621 w 1354829"/>
                <a:gd name="connsiteY784" fmla="*/ 2173269 h 2612927"/>
                <a:gd name="connsiteX785" fmla="*/ 518081 w 1354829"/>
                <a:gd name="connsiteY785" fmla="*/ 2173269 h 2612927"/>
                <a:gd name="connsiteX786" fmla="*/ 518081 w 1354829"/>
                <a:gd name="connsiteY786" fmla="*/ 2171622 h 2612927"/>
                <a:gd name="connsiteX787" fmla="*/ 516060 w 1354829"/>
                <a:gd name="connsiteY787" fmla="*/ 2170948 h 2612927"/>
                <a:gd name="connsiteX788" fmla="*/ 514862 w 1354829"/>
                <a:gd name="connsiteY788" fmla="*/ 2166905 h 2612927"/>
                <a:gd name="connsiteX789" fmla="*/ 518381 w 1354829"/>
                <a:gd name="connsiteY789" fmla="*/ 2158969 h 2612927"/>
                <a:gd name="connsiteX790" fmla="*/ 525194 w 1354829"/>
                <a:gd name="connsiteY790" fmla="*/ 2156423 h 2612927"/>
                <a:gd name="connsiteX791" fmla="*/ 526542 w 1354829"/>
                <a:gd name="connsiteY791" fmla="*/ 2153953 h 2612927"/>
                <a:gd name="connsiteX792" fmla="*/ 521900 w 1354829"/>
                <a:gd name="connsiteY792" fmla="*/ 2152755 h 2612927"/>
                <a:gd name="connsiteX793" fmla="*/ 524745 w 1354829"/>
                <a:gd name="connsiteY793" fmla="*/ 2133439 h 2612927"/>
                <a:gd name="connsiteX794" fmla="*/ 527066 w 1354829"/>
                <a:gd name="connsiteY794" fmla="*/ 2127898 h 2612927"/>
                <a:gd name="connsiteX795" fmla="*/ 527066 w 1354829"/>
                <a:gd name="connsiteY795" fmla="*/ 2125203 h 2612927"/>
                <a:gd name="connsiteX796" fmla="*/ 530060 w 1354829"/>
                <a:gd name="connsiteY796" fmla="*/ 2121385 h 2612927"/>
                <a:gd name="connsiteX797" fmla="*/ 529537 w 1354829"/>
                <a:gd name="connsiteY797" fmla="*/ 2113898 h 2612927"/>
                <a:gd name="connsiteX798" fmla="*/ 530060 w 1354829"/>
                <a:gd name="connsiteY798" fmla="*/ 2100047 h 2612927"/>
                <a:gd name="connsiteX799" fmla="*/ 530884 w 1354829"/>
                <a:gd name="connsiteY799" fmla="*/ 2094132 h 2612927"/>
                <a:gd name="connsiteX800" fmla="*/ 516509 w 1354829"/>
                <a:gd name="connsiteY800" fmla="*/ 2073992 h 2612927"/>
                <a:gd name="connsiteX801" fmla="*/ 507450 w 1354829"/>
                <a:gd name="connsiteY801" fmla="*/ 2072271 h 2612927"/>
                <a:gd name="connsiteX802" fmla="*/ 505803 w 1354829"/>
                <a:gd name="connsiteY802" fmla="*/ 2073918 h 2612927"/>
                <a:gd name="connsiteX803" fmla="*/ 502658 w 1354829"/>
                <a:gd name="connsiteY803" fmla="*/ 2075490 h 2612927"/>
                <a:gd name="connsiteX804" fmla="*/ 493450 w 1354829"/>
                <a:gd name="connsiteY804" fmla="*/ 2072945 h 2612927"/>
                <a:gd name="connsiteX805" fmla="*/ 483342 w 1354829"/>
                <a:gd name="connsiteY805" fmla="*/ 2070025 h 2612927"/>
                <a:gd name="connsiteX806" fmla="*/ 470614 w 1354829"/>
                <a:gd name="connsiteY806" fmla="*/ 2070025 h 2612927"/>
                <a:gd name="connsiteX807" fmla="*/ 462678 w 1354829"/>
                <a:gd name="connsiteY807" fmla="*/ 2070025 h 2612927"/>
                <a:gd name="connsiteX808" fmla="*/ 454518 w 1354829"/>
                <a:gd name="connsiteY808" fmla="*/ 2060292 h 2612927"/>
                <a:gd name="connsiteX809" fmla="*/ 432656 w 1354829"/>
                <a:gd name="connsiteY809" fmla="*/ 2037831 h 2612927"/>
                <a:gd name="connsiteX810" fmla="*/ 427490 w 1354829"/>
                <a:gd name="connsiteY810" fmla="*/ 2031093 h 2612927"/>
                <a:gd name="connsiteX811" fmla="*/ 420003 w 1354829"/>
                <a:gd name="connsiteY811" fmla="*/ 2032365 h 2612927"/>
                <a:gd name="connsiteX812" fmla="*/ 403681 w 1354829"/>
                <a:gd name="connsiteY812" fmla="*/ 1963112 h 2612927"/>
                <a:gd name="connsiteX813" fmla="*/ 414987 w 1354829"/>
                <a:gd name="connsiteY813" fmla="*/ 1948662 h 2612927"/>
                <a:gd name="connsiteX814" fmla="*/ 418730 w 1354829"/>
                <a:gd name="connsiteY814" fmla="*/ 1947314 h 2612927"/>
                <a:gd name="connsiteX815" fmla="*/ 419179 w 1354829"/>
                <a:gd name="connsiteY815" fmla="*/ 1942822 h 2612927"/>
                <a:gd name="connsiteX816" fmla="*/ 421426 w 1354829"/>
                <a:gd name="connsiteY816" fmla="*/ 1934362 h 2612927"/>
                <a:gd name="connsiteX817" fmla="*/ 424270 w 1354829"/>
                <a:gd name="connsiteY817" fmla="*/ 1927923 h 2612927"/>
                <a:gd name="connsiteX818" fmla="*/ 430260 w 1354829"/>
                <a:gd name="connsiteY818" fmla="*/ 1917292 h 2612927"/>
                <a:gd name="connsiteX819" fmla="*/ 432880 w 1354829"/>
                <a:gd name="connsiteY819" fmla="*/ 1914821 h 2612927"/>
                <a:gd name="connsiteX820" fmla="*/ 432880 w 1354829"/>
                <a:gd name="connsiteY820" fmla="*/ 1910778 h 2612927"/>
                <a:gd name="connsiteX821" fmla="*/ 437897 w 1354829"/>
                <a:gd name="connsiteY821" fmla="*/ 1904939 h 2612927"/>
                <a:gd name="connsiteX822" fmla="*/ 445383 w 1354829"/>
                <a:gd name="connsiteY822" fmla="*/ 1901794 h 2612927"/>
                <a:gd name="connsiteX823" fmla="*/ 452272 w 1354829"/>
                <a:gd name="connsiteY823" fmla="*/ 1895954 h 2612927"/>
                <a:gd name="connsiteX824" fmla="*/ 477428 w 1354829"/>
                <a:gd name="connsiteY824" fmla="*/ 1892810 h 2612927"/>
                <a:gd name="connsiteX825" fmla="*/ 475930 w 1354829"/>
                <a:gd name="connsiteY825" fmla="*/ 1886071 h 2612927"/>
                <a:gd name="connsiteX826" fmla="*/ 475930 w 1354829"/>
                <a:gd name="connsiteY826" fmla="*/ 1884499 h 2612927"/>
                <a:gd name="connsiteX827" fmla="*/ 477203 w 1354829"/>
                <a:gd name="connsiteY827" fmla="*/ 1883077 h 2612927"/>
                <a:gd name="connsiteX828" fmla="*/ 486487 w 1354829"/>
                <a:gd name="connsiteY828" fmla="*/ 1878884 h 2612927"/>
                <a:gd name="connsiteX829" fmla="*/ 491278 w 1354829"/>
                <a:gd name="connsiteY829" fmla="*/ 1878884 h 2612927"/>
                <a:gd name="connsiteX830" fmla="*/ 495321 w 1354829"/>
                <a:gd name="connsiteY830" fmla="*/ 1876713 h 2612927"/>
                <a:gd name="connsiteX831" fmla="*/ 495771 w 1354829"/>
                <a:gd name="connsiteY831" fmla="*/ 1874766 h 2612927"/>
                <a:gd name="connsiteX832" fmla="*/ 499888 w 1354829"/>
                <a:gd name="connsiteY832" fmla="*/ 1871547 h 2612927"/>
                <a:gd name="connsiteX833" fmla="*/ 505354 w 1354829"/>
                <a:gd name="connsiteY833" fmla="*/ 1871547 h 2612927"/>
                <a:gd name="connsiteX834" fmla="*/ 507375 w 1354829"/>
                <a:gd name="connsiteY834" fmla="*/ 1874542 h 2612927"/>
                <a:gd name="connsiteX835" fmla="*/ 511343 w 1354829"/>
                <a:gd name="connsiteY835" fmla="*/ 1874542 h 2612927"/>
                <a:gd name="connsiteX836" fmla="*/ 527665 w 1354829"/>
                <a:gd name="connsiteY836" fmla="*/ 1873344 h 2612927"/>
                <a:gd name="connsiteX837" fmla="*/ 531483 w 1354829"/>
                <a:gd name="connsiteY837" fmla="*/ 1876563 h 2612927"/>
                <a:gd name="connsiteX838" fmla="*/ 536874 w 1354829"/>
                <a:gd name="connsiteY838" fmla="*/ 1876563 h 2612927"/>
                <a:gd name="connsiteX839" fmla="*/ 539419 w 1354829"/>
                <a:gd name="connsiteY839" fmla="*/ 1874167 h 2612927"/>
                <a:gd name="connsiteX840" fmla="*/ 541291 w 1354829"/>
                <a:gd name="connsiteY840" fmla="*/ 1871472 h 2612927"/>
                <a:gd name="connsiteX841" fmla="*/ 537697 w 1354829"/>
                <a:gd name="connsiteY841" fmla="*/ 1870798 h 2612927"/>
                <a:gd name="connsiteX842" fmla="*/ 544361 w 1354829"/>
                <a:gd name="connsiteY842" fmla="*/ 1863311 h 2612927"/>
                <a:gd name="connsiteX843" fmla="*/ 538895 w 1354829"/>
                <a:gd name="connsiteY843" fmla="*/ 1863835 h 2612927"/>
                <a:gd name="connsiteX844" fmla="*/ 537473 w 1354829"/>
                <a:gd name="connsiteY844" fmla="*/ 1861290 h 2612927"/>
                <a:gd name="connsiteX845" fmla="*/ 535825 w 1354829"/>
                <a:gd name="connsiteY845" fmla="*/ 1861290 h 2612927"/>
                <a:gd name="connsiteX846" fmla="*/ 532157 w 1354829"/>
                <a:gd name="connsiteY846" fmla="*/ 1856348 h 2612927"/>
                <a:gd name="connsiteX847" fmla="*/ 535451 w 1354829"/>
                <a:gd name="connsiteY847" fmla="*/ 1843621 h 2612927"/>
                <a:gd name="connsiteX848" fmla="*/ 545184 w 1354829"/>
                <a:gd name="connsiteY848" fmla="*/ 1835535 h 2612927"/>
                <a:gd name="connsiteX849" fmla="*/ 553944 w 1354829"/>
                <a:gd name="connsiteY849" fmla="*/ 1832989 h 2612927"/>
                <a:gd name="connsiteX850" fmla="*/ 557388 w 1354829"/>
                <a:gd name="connsiteY850" fmla="*/ 1823331 h 2612927"/>
                <a:gd name="connsiteX851" fmla="*/ 561131 w 1354829"/>
                <a:gd name="connsiteY851" fmla="*/ 1820411 h 2612927"/>
                <a:gd name="connsiteX852" fmla="*/ 560457 w 1354829"/>
                <a:gd name="connsiteY852" fmla="*/ 1811202 h 2612927"/>
                <a:gd name="connsiteX853" fmla="*/ 556339 w 1354829"/>
                <a:gd name="connsiteY853" fmla="*/ 1802068 h 2612927"/>
                <a:gd name="connsiteX854" fmla="*/ 555890 w 1354829"/>
                <a:gd name="connsiteY854" fmla="*/ 1799149 h 2612927"/>
                <a:gd name="connsiteX855" fmla="*/ 557238 w 1354829"/>
                <a:gd name="connsiteY855" fmla="*/ 1797726 h 2612927"/>
                <a:gd name="connsiteX856" fmla="*/ 564725 w 1354829"/>
                <a:gd name="connsiteY856" fmla="*/ 1789565 h 2612927"/>
                <a:gd name="connsiteX857" fmla="*/ 561805 w 1354829"/>
                <a:gd name="connsiteY857" fmla="*/ 1779233 h 2612927"/>
                <a:gd name="connsiteX858" fmla="*/ 556414 w 1354829"/>
                <a:gd name="connsiteY858" fmla="*/ 1750109 h 2612927"/>
                <a:gd name="connsiteX859" fmla="*/ 557538 w 1354829"/>
                <a:gd name="connsiteY859" fmla="*/ 1746141 h 2612927"/>
                <a:gd name="connsiteX860" fmla="*/ 561730 w 1354829"/>
                <a:gd name="connsiteY860" fmla="*/ 1742772 h 2612927"/>
                <a:gd name="connsiteX861" fmla="*/ 576030 w 1354829"/>
                <a:gd name="connsiteY861" fmla="*/ 1719488 h 2612927"/>
                <a:gd name="connsiteX862" fmla="*/ 578875 w 1354829"/>
                <a:gd name="connsiteY862" fmla="*/ 1713349 h 2612927"/>
                <a:gd name="connsiteX863" fmla="*/ 583817 w 1354829"/>
                <a:gd name="connsiteY863" fmla="*/ 1709156 h 2612927"/>
                <a:gd name="connsiteX864" fmla="*/ 603357 w 1354829"/>
                <a:gd name="connsiteY864" fmla="*/ 1697926 h 2612927"/>
                <a:gd name="connsiteX865" fmla="*/ 615186 w 1354829"/>
                <a:gd name="connsiteY865" fmla="*/ 1693583 h 2612927"/>
                <a:gd name="connsiteX866" fmla="*/ 624770 w 1354829"/>
                <a:gd name="connsiteY866" fmla="*/ 1688567 h 2612927"/>
                <a:gd name="connsiteX867" fmla="*/ 626417 w 1354829"/>
                <a:gd name="connsiteY867" fmla="*/ 1683850 h 2612927"/>
                <a:gd name="connsiteX868" fmla="*/ 620053 w 1354829"/>
                <a:gd name="connsiteY868" fmla="*/ 1682353 h 2612927"/>
                <a:gd name="connsiteX869" fmla="*/ 613240 w 1354829"/>
                <a:gd name="connsiteY869" fmla="*/ 1684824 h 2612927"/>
                <a:gd name="connsiteX870" fmla="*/ 611443 w 1354829"/>
                <a:gd name="connsiteY870" fmla="*/ 1681379 h 2612927"/>
                <a:gd name="connsiteX871" fmla="*/ 607176 w 1354829"/>
                <a:gd name="connsiteY871" fmla="*/ 1680706 h 2612927"/>
                <a:gd name="connsiteX872" fmla="*/ 582244 w 1354829"/>
                <a:gd name="connsiteY872" fmla="*/ 1669775 h 2612927"/>
                <a:gd name="connsiteX873" fmla="*/ 578651 w 1354829"/>
                <a:gd name="connsiteY873" fmla="*/ 1664010 h 2612927"/>
                <a:gd name="connsiteX874" fmla="*/ 580597 w 1354829"/>
                <a:gd name="connsiteY874" fmla="*/ 1657871 h 2612927"/>
                <a:gd name="connsiteX875" fmla="*/ 586362 w 1354829"/>
                <a:gd name="connsiteY875" fmla="*/ 1656373 h 2612927"/>
                <a:gd name="connsiteX876" fmla="*/ 596769 w 1354829"/>
                <a:gd name="connsiteY876" fmla="*/ 1648887 h 2612927"/>
                <a:gd name="connsiteX877" fmla="*/ 599689 w 1354829"/>
                <a:gd name="connsiteY877" fmla="*/ 1644993 h 2612927"/>
                <a:gd name="connsiteX878" fmla="*/ 606801 w 1354829"/>
                <a:gd name="connsiteY878" fmla="*/ 1644469 h 2612927"/>
                <a:gd name="connsiteX879" fmla="*/ 607999 w 1354829"/>
                <a:gd name="connsiteY879" fmla="*/ 1641699 h 2612927"/>
                <a:gd name="connsiteX880" fmla="*/ 611069 w 1354829"/>
                <a:gd name="connsiteY880" fmla="*/ 1642148 h 2612927"/>
                <a:gd name="connsiteX881" fmla="*/ 612042 w 1354829"/>
                <a:gd name="connsiteY881" fmla="*/ 1643346 h 2612927"/>
                <a:gd name="connsiteX882" fmla="*/ 618705 w 1354829"/>
                <a:gd name="connsiteY882" fmla="*/ 1644993 h 2612927"/>
                <a:gd name="connsiteX883" fmla="*/ 631133 w 1354829"/>
                <a:gd name="connsiteY883" fmla="*/ 1656823 h 2612927"/>
                <a:gd name="connsiteX884" fmla="*/ 633005 w 1354829"/>
                <a:gd name="connsiteY884" fmla="*/ 1662138 h 2612927"/>
                <a:gd name="connsiteX885" fmla="*/ 632481 w 1354829"/>
                <a:gd name="connsiteY885" fmla="*/ 1667155 h 2612927"/>
                <a:gd name="connsiteX886" fmla="*/ 642064 w 1354829"/>
                <a:gd name="connsiteY886" fmla="*/ 1676813 h 2612927"/>
                <a:gd name="connsiteX887" fmla="*/ 651199 w 1354829"/>
                <a:gd name="connsiteY887" fmla="*/ 1675016 h 2612927"/>
                <a:gd name="connsiteX888" fmla="*/ 669017 w 1354829"/>
                <a:gd name="connsiteY888" fmla="*/ 1669925 h 2612927"/>
                <a:gd name="connsiteX889" fmla="*/ 671563 w 1354829"/>
                <a:gd name="connsiteY889" fmla="*/ 1669251 h 2612927"/>
                <a:gd name="connsiteX890" fmla="*/ 672686 w 1354829"/>
                <a:gd name="connsiteY890" fmla="*/ 1667604 h 2612927"/>
                <a:gd name="connsiteX891" fmla="*/ 673435 w 1354829"/>
                <a:gd name="connsiteY891" fmla="*/ 1658470 h 2612927"/>
                <a:gd name="connsiteX892" fmla="*/ 676504 w 1354829"/>
                <a:gd name="connsiteY892" fmla="*/ 1655400 h 2612927"/>
                <a:gd name="connsiteX893" fmla="*/ 677028 w 1354829"/>
                <a:gd name="connsiteY893" fmla="*/ 1651133 h 2612927"/>
                <a:gd name="connsiteX894" fmla="*/ 674041 w 1354829"/>
                <a:gd name="connsiteY894" fmla="*/ 1649328 h 2612927"/>
                <a:gd name="connsiteX895" fmla="*/ 673584 w 1354829"/>
                <a:gd name="connsiteY895" fmla="*/ 1649486 h 2612927"/>
                <a:gd name="connsiteX896" fmla="*/ 674034 w 1354829"/>
                <a:gd name="connsiteY896" fmla="*/ 1641999 h 2612927"/>
                <a:gd name="connsiteX897" fmla="*/ 672162 w 1354829"/>
                <a:gd name="connsiteY897" fmla="*/ 1617891 h 2612927"/>
                <a:gd name="connsiteX898" fmla="*/ 659209 w 1354829"/>
                <a:gd name="connsiteY898" fmla="*/ 1606361 h 2612927"/>
                <a:gd name="connsiteX899" fmla="*/ 645883 w 1354829"/>
                <a:gd name="connsiteY899" fmla="*/ 1612201 h 2612927"/>
                <a:gd name="connsiteX900" fmla="*/ 632332 w 1354829"/>
                <a:gd name="connsiteY900" fmla="*/ 1617142 h 2612927"/>
                <a:gd name="connsiteX901" fmla="*/ 628812 w 1354829"/>
                <a:gd name="connsiteY901" fmla="*/ 1616693 h 2612927"/>
                <a:gd name="connsiteX902" fmla="*/ 627241 w 1354829"/>
                <a:gd name="connsiteY902" fmla="*/ 1619163 h 2612927"/>
                <a:gd name="connsiteX903" fmla="*/ 628962 w 1354829"/>
                <a:gd name="connsiteY903" fmla="*/ 1619987 h 2612927"/>
                <a:gd name="connsiteX904" fmla="*/ 632257 w 1354829"/>
                <a:gd name="connsiteY904" fmla="*/ 1619987 h 2612927"/>
                <a:gd name="connsiteX905" fmla="*/ 638321 w 1354829"/>
                <a:gd name="connsiteY905" fmla="*/ 1621709 h 2612927"/>
                <a:gd name="connsiteX906" fmla="*/ 641540 w 1354829"/>
                <a:gd name="connsiteY906" fmla="*/ 1623805 h 2612927"/>
                <a:gd name="connsiteX907" fmla="*/ 644011 w 1354829"/>
                <a:gd name="connsiteY907" fmla="*/ 1628148 h 2612927"/>
                <a:gd name="connsiteX908" fmla="*/ 645059 w 1354829"/>
                <a:gd name="connsiteY908" fmla="*/ 1635260 h 2612927"/>
                <a:gd name="connsiteX909" fmla="*/ 643786 w 1354829"/>
                <a:gd name="connsiteY909" fmla="*/ 1636982 h 2612927"/>
                <a:gd name="connsiteX910" fmla="*/ 641316 w 1354829"/>
                <a:gd name="connsiteY910" fmla="*/ 1637581 h 2612927"/>
                <a:gd name="connsiteX911" fmla="*/ 619978 w 1354829"/>
                <a:gd name="connsiteY911" fmla="*/ 1637581 h 2612927"/>
                <a:gd name="connsiteX912" fmla="*/ 619155 w 1354829"/>
                <a:gd name="connsiteY912" fmla="*/ 1637581 h 2612927"/>
                <a:gd name="connsiteX913" fmla="*/ 618106 w 1354829"/>
                <a:gd name="connsiteY913" fmla="*/ 1638630 h 2612927"/>
                <a:gd name="connsiteX914" fmla="*/ 616684 w 1354829"/>
                <a:gd name="connsiteY914" fmla="*/ 1638630 h 2612927"/>
                <a:gd name="connsiteX915" fmla="*/ 616684 w 1354829"/>
                <a:gd name="connsiteY915" fmla="*/ 1637431 h 2612927"/>
                <a:gd name="connsiteX916" fmla="*/ 614812 w 1354829"/>
                <a:gd name="connsiteY916" fmla="*/ 1636084 h 2612927"/>
                <a:gd name="connsiteX917" fmla="*/ 614363 w 1354829"/>
                <a:gd name="connsiteY917" fmla="*/ 1636084 h 2612927"/>
                <a:gd name="connsiteX918" fmla="*/ 610919 w 1354829"/>
                <a:gd name="connsiteY918" fmla="*/ 1636084 h 2612927"/>
                <a:gd name="connsiteX919" fmla="*/ 608972 w 1354829"/>
                <a:gd name="connsiteY919" fmla="*/ 1636084 h 2612927"/>
                <a:gd name="connsiteX920" fmla="*/ 606652 w 1354829"/>
                <a:gd name="connsiteY920" fmla="*/ 1632190 h 2612927"/>
                <a:gd name="connsiteX921" fmla="*/ 608673 w 1354829"/>
                <a:gd name="connsiteY921" fmla="*/ 1627773 h 2612927"/>
                <a:gd name="connsiteX922" fmla="*/ 611144 w 1354829"/>
                <a:gd name="connsiteY922" fmla="*/ 1625453 h 2612927"/>
                <a:gd name="connsiteX923" fmla="*/ 613015 w 1354829"/>
                <a:gd name="connsiteY923" fmla="*/ 1624629 h 2612927"/>
                <a:gd name="connsiteX924" fmla="*/ 614438 w 1354829"/>
                <a:gd name="connsiteY924" fmla="*/ 1623281 h 2612927"/>
                <a:gd name="connsiteX925" fmla="*/ 612940 w 1354829"/>
                <a:gd name="connsiteY925" fmla="*/ 1620586 h 2612927"/>
                <a:gd name="connsiteX926" fmla="*/ 609347 w 1354829"/>
                <a:gd name="connsiteY926" fmla="*/ 1619687 h 2612927"/>
                <a:gd name="connsiteX927" fmla="*/ 580597 w 1354829"/>
                <a:gd name="connsiteY927" fmla="*/ 1610778 h 2612927"/>
                <a:gd name="connsiteX928" fmla="*/ 576105 w 1354829"/>
                <a:gd name="connsiteY928" fmla="*/ 1589216 h 2612927"/>
                <a:gd name="connsiteX929" fmla="*/ 579773 w 1354829"/>
                <a:gd name="connsiteY929" fmla="*/ 1566755 h 2612927"/>
                <a:gd name="connsiteX930" fmla="*/ 572286 w 1354829"/>
                <a:gd name="connsiteY930" fmla="*/ 1535610 h 2612927"/>
                <a:gd name="connsiteX931" fmla="*/ 572286 w 1354829"/>
                <a:gd name="connsiteY931" fmla="*/ 1492784 h 2612927"/>
                <a:gd name="connsiteX932" fmla="*/ 573859 w 1354829"/>
                <a:gd name="connsiteY932" fmla="*/ 1490239 h 2612927"/>
                <a:gd name="connsiteX933" fmla="*/ 578126 w 1354829"/>
                <a:gd name="connsiteY933" fmla="*/ 1489640 h 2612927"/>
                <a:gd name="connsiteX934" fmla="*/ 582169 w 1354829"/>
                <a:gd name="connsiteY934" fmla="*/ 1485972 h 2612927"/>
                <a:gd name="connsiteX935" fmla="*/ 590884 w 1354829"/>
                <a:gd name="connsiteY935" fmla="*/ 1487109 h 2612927"/>
                <a:gd name="connsiteX936" fmla="*/ 591528 w 1354829"/>
                <a:gd name="connsiteY936" fmla="*/ 1488143 h 2612927"/>
                <a:gd name="connsiteX937" fmla="*/ 592276 w 1354829"/>
                <a:gd name="connsiteY937" fmla="*/ 1489939 h 2612927"/>
                <a:gd name="connsiteX938" fmla="*/ 594822 w 1354829"/>
                <a:gd name="connsiteY938" fmla="*/ 1491811 h 2612927"/>
                <a:gd name="connsiteX939" fmla="*/ 652546 w 1354829"/>
                <a:gd name="connsiteY939" fmla="*/ 1520037 h 2612927"/>
                <a:gd name="connsiteX940" fmla="*/ 663327 w 1354829"/>
                <a:gd name="connsiteY940" fmla="*/ 1524155 h 2612927"/>
                <a:gd name="connsiteX941" fmla="*/ 672012 w 1354829"/>
                <a:gd name="connsiteY941" fmla="*/ 1524679 h 2612927"/>
                <a:gd name="connsiteX942" fmla="*/ 696270 w 1354829"/>
                <a:gd name="connsiteY942" fmla="*/ 1524679 h 2612927"/>
                <a:gd name="connsiteX943" fmla="*/ 717832 w 1354829"/>
                <a:gd name="connsiteY943" fmla="*/ 1520112 h 2612927"/>
                <a:gd name="connsiteX944" fmla="*/ 723672 w 1354829"/>
                <a:gd name="connsiteY944" fmla="*/ 1515395 h 2612927"/>
                <a:gd name="connsiteX945" fmla="*/ 733180 w 1354829"/>
                <a:gd name="connsiteY945" fmla="*/ 1511502 h 2612927"/>
                <a:gd name="connsiteX946" fmla="*/ 765973 w 1354829"/>
                <a:gd name="connsiteY946" fmla="*/ 1495180 h 2612927"/>
                <a:gd name="connsiteX947" fmla="*/ 772337 w 1354829"/>
                <a:gd name="connsiteY947" fmla="*/ 1478185 h 2612927"/>
                <a:gd name="connsiteX948" fmla="*/ 772337 w 1354829"/>
                <a:gd name="connsiteY948" fmla="*/ 1475640 h 2612927"/>
                <a:gd name="connsiteX949" fmla="*/ 769192 w 1354829"/>
                <a:gd name="connsiteY949" fmla="*/ 1473094 h 2612927"/>
                <a:gd name="connsiteX950" fmla="*/ 765224 w 1354829"/>
                <a:gd name="connsiteY950" fmla="*/ 1470624 h 2612927"/>
                <a:gd name="connsiteX951" fmla="*/ 762454 w 1354829"/>
                <a:gd name="connsiteY951" fmla="*/ 1468752 h 2612927"/>
                <a:gd name="connsiteX952" fmla="*/ 756614 w 1354829"/>
                <a:gd name="connsiteY952" fmla="*/ 1463436 h 2612927"/>
                <a:gd name="connsiteX953" fmla="*/ 754742 w 1354829"/>
                <a:gd name="connsiteY953" fmla="*/ 1454227 h 2612927"/>
                <a:gd name="connsiteX954" fmla="*/ 755191 w 1354829"/>
                <a:gd name="connsiteY954" fmla="*/ 1452355 h 2612927"/>
                <a:gd name="connsiteX955" fmla="*/ 757288 w 1354829"/>
                <a:gd name="connsiteY955" fmla="*/ 1451232 h 2612927"/>
                <a:gd name="connsiteX956" fmla="*/ 758710 w 1354829"/>
                <a:gd name="connsiteY956" fmla="*/ 1449061 h 2612927"/>
                <a:gd name="connsiteX957" fmla="*/ 763727 w 1354829"/>
                <a:gd name="connsiteY957" fmla="*/ 1445093 h 2612927"/>
                <a:gd name="connsiteX958" fmla="*/ 763127 w 1354829"/>
                <a:gd name="connsiteY958" fmla="*/ 1441799 h 2612927"/>
                <a:gd name="connsiteX959" fmla="*/ 760133 w 1354829"/>
                <a:gd name="connsiteY959" fmla="*/ 1440002 h 2612927"/>
                <a:gd name="connsiteX960" fmla="*/ 763652 w 1354829"/>
                <a:gd name="connsiteY960" fmla="*/ 1437007 h 2612927"/>
                <a:gd name="connsiteX961" fmla="*/ 763652 w 1354829"/>
                <a:gd name="connsiteY961" fmla="*/ 1427274 h 2612927"/>
                <a:gd name="connsiteX962" fmla="*/ 763652 w 1354829"/>
                <a:gd name="connsiteY962" fmla="*/ 1426301 h 2612927"/>
                <a:gd name="connsiteX963" fmla="*/ 762978 w 1354829"/>
                <a:gd name="connsiteY963" fmla="*/ 1425552 h 2612927"/>
                <a:gd name="connsiteX964" fmla="*/ 760357 w 1354829"/>
                <a:gd name="connsiteY964" fmla="*/ 1418664 h 2612927"/>
                <a:gd name="connsiteX965" fmla="*/ 763802 w 1354829"/>
                <a:gd name="connsiteY965" fmla="*/ 1415744 h 2612927"/>
                <a:gd name="connsiteX966" fmla="*/ 763802 w 1354829"/>
                <a:gd name="connsiteY966" fmla="*/ 1411627 h 2612927"/>
                <a:gd name="connsiteX967" fmla="*/ 768593 w 1354829"/>
                <a:gd name="connsiteY967" fmla="*/ 1409455 h 2612927"/>
                <a:gd name="connsiteX968" fmla="*/ 774208 w 1354829"/>
                <a:gd name="connsiteY968" fmla="*/ 1409455 h 2612927"/>
                <a:gd name="connsiteX969" fmla="*/ 770390 w 1354829"/>
                <a:gd name="connsiteY969" fmla="*/ 1411926 h 2612927"/>
                <a:gd name="connsiteX970" fmla="*/ 773459 w 1354829"/>
                <a:gd name="connsiteY970" fmla="*/ 1414472 h 2612927"/>
                <a:gd name="connsiteX971" fmla="*/ 777952 w 1354829"/>
                <a:gd name="connsiteY971" fmla="*/ 1414996 h 2612927"/>
                <a:gd name="connsiteX972" fmla="*/ 775766 w 1354829"/>
                <a:gd name="connsiteY972" fmla="*/ 1410406 h 2612927"/>
                <a:gd name="connsiteX973" fmla="*/ 774733 w 1354829"/>
                <a:gd name="connsiteY973" fmla="*/ 1410204 h 2612927"/>
                <a:gd name="connsiteX974" fmla="*/ 776304 w 1354829"/>
                <a:gd name="connsiteY974" fmla="*/ 1409306 h 2612927"/>
                <a:gd name="connsiteX975" fmla="*/ 778176 w 1354829"/>
                <a:gd name="connsiteY975" fmla="*/ 1391113 h 2612927"/>
                <a:gd name="connsiteX976" fmla="*/ 780871 w 1354829"/>
                <a:gd name="connsiteY976" fmla="*/ 1387294 h 2612927"/>
                <a:gd name="connsiteX977" fmla="*/ 779150 w 1354829"/>
                <a:gd name="connsiteY977" fmla="*/ 1370599 h 2612927"/>
                <a:gd name="connsiteX978" fmla="*/ 774508 w 1354829"/>
                <a:gd name="connsiteY978" fmla="*/ 1366630 h 2612927"/>
                <a:gd name="connsiteX979" fmla="*/ 768743 w 1354829"/>
                <a:gd name="connsiteY979" fmla="*/ 1366031 h 2612927"/>
                <a:gd name="connsiteX980" fmla="*/ 764700 w 1354829"/>
                <a:gd name="connsiteY980" fmla="*/ 1362662 h 2612927"/>
                <a:gd name="connsiteX981" fmla="*/ 770465 w 1354829"/>
                <a:gd name="connsiteY981" fmla="*/ 1360865 h 2612927"/>
                <a:gd name="connsiteX982" fmla="*/ 775331 w 1354829"/>
                <a:gd name="connsiteY982" fmla="*/ 1366181 h 2612927"/>
                <a:gd name="connsiteX983" fmla="*/ 780572 w 1354829"/>
                <a:gd name="connsiteY983" fmla="*/ 1367229 h 2612927"/>
                <a:gd name="connsiteX984" fmla="*/ 781096 w 1354829"/>
                <a:gd name="connsiteY984" fmla="*/ 1363486 h 2612927"/>
                <a:gd name="connsiteX985" fmla="*/ 778251 w 1354829"/>
                <a:gd name="connsiteY985" fmla="*/ 1360491 h 2612927"/>
                <a:gd name="connsiteX986" fmla="*/ 764550 w 1354829"/>
                <a:gd name="connsiteY986" fmla="*/ 1353004 h 2612927"/>
                <a:gd name="connsiteX987" fmla="*/ 760432 w 1354829"/>
                <a:gd name="connsiteY987" fmla="*/ 1342747 h 2612927"/>
                <a:gd name="connsiteX988" fmla="*/ 772262 w 1354829"/>
                <a:gd name="connsiteY988" fmla="*/ 1333389 h 2612927"/>
                <a:gd name="connsiteX989" fmla="*/ 784016 w 1354829"/>
                <a:gd name="connsiteY989" fmla="*/ 1339378 h 2612927"/>
                <a:gd name="connsiteX990" fmla="*/ 784016 w 1354829"/>
                <a:gd name="connsiteY990" fmla="*/ 1341774 h 2612927"/>
                <a:gd name="connsiteX991" fmla="*/ 777652 w 1354829"/>
                <a:gd name="connsiteY991" fmla="*/ 1342897 h 2612927"/>
                <a:gd name="connsiteX992" fmla="*/ 777128 w 1354829"/>
                <a:gd name="connsiteY992" fmla="*/ 1344694 h 2612927"/>
                <a:gd name="connsiteX993" fmla="*/ 778176 w 1354829"/>
                <a:gd name="connsiteY993" fmla="*/ 1345817 h 2612927"/>
                <a:gd name="connsiteX994" fmla="*/ 793150 w 1354829"/>
                <a:gd name="connsiteY994" fmla="*/ 1356298 h 2612927"/>
                <a:gd name="connsiteX995" fmla="*/ 793973 w 1354829"/>
                <a:gd name="connsiteY995" fmla="*/ 1346715 h 2612927"/>
                <a:gd name="connsiteX996" fmla="*/ 787685 w 1354829"/>
                <a:gd name="connsiteY996" fmla="*/ 1340127 h 2612927"/>
                <a:gd name="connsiteX997" fmla="*/ 784690 w 1354829"/>
                <a:gd name="connsiteY997" fmla="*/ 1339303 h 2612927"/>
                <a:gd name="connsiteX998" fmla="*/ 784016 w 1354829"/>
                <a:gd name="connsiteY998" fmla="*/ 1336458 h 2612927"/>
                <a:gd name="connsiteX999" fmla="*/ 777503 w 1354829"/>
                <a:gd name="connsiteY999" fmla="*/ 1332864 h 2612927"/>
                <a:gd name="connsiteX1000" fmla="*/ 764176 w 1354829"/>
                <a:gd name="connsiteY1000" fmla="*/ 1321484 h 2612927"/>
                <a:gd name="connsiteX1001" fmla="*/ 762903 w 1354829"/>
                <a:gd name="connsiteY1001" fmla="*/ 1319388 h 2612927"/>
                <a:gd name="connsiteX1002" fmla="*/ 760432 w 1354829"/>
                <a:gd name="connsiteY1002" fmla="*/ 1318939 h 2612927"/>
                <a:gd name="connsiteX1003" fmla="*/ 753395 w 1354829"/>
                <a:gd name="connsiteY1003" fmla="*/ 1318939 h 2612927"/>
                <a:gd name="connsiteX1004" fmla="*/ 749876 w 1354829"/>
                <a:gd name="connsiteY1004" fmla="*/ 1313773 h 2612927"/>
                <a:gd name="connsiteX1005" fmla="*/ 756390 w 1354829"/>
                <a:gd name="connsiteY1005" fmla="*/ 1311153 h 2612927"/>
                <a:gd name="connsiteX1006" fmla="*/ 779973 w 1354829"/>
                <a:gd name="connsiteY1006" fmla="*/ 1326126 h 2612927"/>
                <a:gd name="connsiteX1007" fmla="*/ 787909 w 1354829"/>
                <a:gd name="connsiteY1007" fmla="*/ 1328073 h 2612927"/>
                <a:gd name="connsiteX1008" fmla="*/ 807001 w 1354829"/>
                <a:gd name="connsiteY1008" fmla="*/ 1331367 h 2612927"/>
                <a:gd name="connsiteX1009" fmla="*/ 822648 w 1354829"/>
                <a:gd name="connsiteY1009" fmla="*/ 1333389 h 2612927"/>
                <a:gd name="connsiteX1010" fmla="*/ 836949 w 1354829"/>
                <a:gd name="connsiteY1010" fmla="*/ 1333389 h 2612927"/>
                <a:gd name="connsiteX1011" fmla="*/ 866896 w 1354829"/>
                <a:gd name="connsiteY1011" fmla="*/ 1331667 h 2612927"/>
                <a:gd name="connsiteX1012" fmla="*/ 894747 w 1354829"/>
                <a:gd name="connsiteY1012" fmla="*/ 1326800 h 2612927"/>
                <a:gd name="connsiteX1013" fmla="*/ 975831 w 1354829"/>
                <a:gd name="connsiteY1013" fmla="*/ 1307708 h 2612927"/>
                <a:gd name="connsiteX1014" fmla="*/ 1054592 w 1354829"/>
                <a:gd name="connsiteY1014" fmla="*/ 1282178 h 2612927"/>
                <a:gd name="connsiteX1015" fmla="*/ 1075706 w 1354829"/>
                <a:gd name="connsiteY1015" fmla="*/ 1271697 h 2612927"/>
                <a:gd name="connsiteX1016" fmla="*/ 1089332 w 1354829"/>
                <a:gd name="connsiteY1016" fmla="*/ 1251632 h 2612927"/>
                <a:gd name="connsiteX1017" fmla="*/ 1100338 w 1354829"/>
                <a:gd name="connsiteY1017" fmla="*/ 1223705 h 2612927"/>
                <a:gd name="connsiteX1018" fmla="*/ 1109846 w 1354829"/>
                <a:gd name="connsiteY1018" fmla="*/ 1218614 h 2612927"/>
                <a:gd name="connsiteX1019" fmla="*/ 1116285 w 1354829"/>
                <a:gd name="connsiteY1019" fmla="*/ 1210379 h 2612927"/>
                <a:gd name="connsiteX1020" fmla="*/ 1133505 w 1354829"/>
                <a:gd name="connsiteY1020" fmla="*/ 1181330 h 2612927"/>
                <a:gd name="connsiteX1021" fmla="*/ 1142114 w 1354829"/>
                <a:gd name="connsiteY1021" fmla="*/ 1166880 h 2612927"/>
                <a:gd name="connsiteX1022" fmla="*/ 1147430 w 1354829"/>
                <a:gd name="connsiteY1022" fmla="*/ 1157596 h 2612927"/>
                <a:gd name="connsiteX1023" fmla="*/ 1149003 w 1354829"/>
                <a:gd name="connsiteY1023" fmla="*/ 1144719 h 2612927"/>
                <a:gd name="connsiteX1024" fmla="*/ 1147206 w 1354829"/>
                <a:gd name="connsiteY1024" fmla="*/ 1123381 h 2612927"/>
                <a:gd name="connsiteX1025" fmla="*/ 1147355 w 1354829"/>
                <a:gd name="connsiteY1025" fmla="*/ 1121359 h 261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1354829" h="2612927">
                  <a:moveTo>
                    <a:pt x="1147355" y="1121359"/>
                  </a:moveTo>
                  <a:cubicBezTo>
                    <a:pt x="1147355" y="1118365"/>
                    <a:pt x="1146532" y="1115370"/>
                    <a:pt x="1146158" y="1112301"/>
                  </a:cubicBezTo>
                  <a:cubicBezTo>
                    <a:pt x="1144682" y="1112390"/>
                    <a:pt x="1143395" y="1111304"/>
                    <a:pt x="1143238" y="1109830"/>
                  </a:cubicBezTo>
                  <a:lnTo>
                    <a:pt x="1130884" y="1109006"/>
                  </a:lnTo>
                  <a:cubicBezTo>
                    <a:pt x="1128069" y="1109006"/>
                    <a:pt x="1125284" y="1108505"/>
                    <a:pt x="1122649" y="1107509"/>
                  </a:cubicBezTo>
                  <a:cubicBezTo>
                    <a:pt x="1119729" y="1106071"/>
                    <a:pt x="1117168" y="1104005"/>
                    <a:pt x="1115162" y="1101445"/>
                  </a:cubicBezTo>
                  <a:cubicBezTo>
                    <a:pt x="1110138" y="1097109"/>
                    <a:pt x="1105781" y="1092063"/>
                    <a:pt x="1102209" y="1086471"/>
                  </a:cubicBezTo>
                  <a:cubicBezTo>
                    <a:pt x="1099971" y="1080736"/>
                    <a:pt x="1099656" y="1074432"/>
                    <a:pt x="1101311" y="1068502"/>
                  </a:cubicBezTo>
                  <a:cubicBezTo>
                    <a:pt x="1104455" y="1055999"/>
                    <a:pt x="1115536" y="1045218"/>
                    <a:pt x="1114113" y="1032415"/>
                  </a:cubicBezTo>
                  <a:cubicBezTo>
                    <a:pt x="1111957" y="1023146"/>
                    <a:pt x="1106260" y="1015083"/>
                    <a:pt x="1098241" y="1009954"/>
                  </a:cubicBezTo>
                  <a:cubicBezTo>
                    <a:pt x="1084869" y="999428"/>
                    <a:pt x="1070076" y="990863"/>
                    <a:pt x="1054293" y="984499"/>
                  </a:cubicBezTo>
                  <a:cubicBezTo>
                    <a:pt x="1047967" y="982283"/>
                    <a:pt x="1041828" y="979558"/>
                    <a:pt x="1035950" y="976338"/>
                  </a:cubicBezTo>
                  <a:cubicBezTo>
                    <a:pt x="1030051" y="973066"/>
                    <a:pt x="1025573" y="967736"/>
                    <a:pt x="1023372" y="961364"/>
                  </a:cubicBezTo>
                  <a:cubicBezTo>
                    <a:pt x="1022773" y="959485"/>
                    <a:pt x="1022773" y="957471"/>
                    <a:pt x="1023372" y="955599"/>
                  </a:cubicBezTo>
                  <a:cubicBezTo>
                    <a:pt x="1024495" y="952380"/>
                    <a:pt x="1027865" y="950433"/>
                    <a:pt x="1029511" y="947514"/>
                  </a:cubicBezTo>
                  <a:cubicBezTo>
                    <a:pt x="1030897" y="943576"/>
                    <a:pt x="1031450" y="939398"/>
                    <a:pt x="1031159" y="935235"/>
                  </a:cubicBezTo>
                  <a:cubicBezTo>
                    <a:pt x="1031533" y="931118"/>
                    <a:pt x="1032357" y="926476"/>
                    <a:pt x="1036549" y="927748"/>
                  </a:cubicBezTo>
                  <a:cubicBezTo>
                    <a:pt x="1028837" y="919760"/>
                    <a:pt x="1023769" y="909593"/>
                    <a:pt x="1022025" y="898624"/>
                  </a:cubicBezTo>
                  <a:cubicBezTo>
                    <a:pt x="1021074" y="890778"/>
                    <a:pt x="1021635" y="882827"/>
                    <a:pt x="1023672" y="875190"/>
                  </a:cubicBezTo>
                  <a:cubicBezTo>
                    <a:pt x="1025618" y="867703"/>
                    <a:pt x="1028164" y="861864"/>
                    <a:pt x="1030185" y="854601"/>
                  </a:cubicBezTo>
                  <a:cubicBezTo>
                    <a:pt x="1030635" y="852954"/>
                    <a:pt x="1031982" y="851157"/>
                    <a:pt x="1031159" y="849660"/>
                  </a:cubicBezTo>
                  <a:cubicBezTo>
                    <a:pt x="1030335" y="848163"/>
                    <a:pt x="1028463" y="846740"/>
                    <a:pt x="1029511" y="845392"/>
                  </a:cubicBezTo>
                  <a:cubicBezTo>
                    <a:pt x="1033435" y="846321"/>
                    <a:pt x="1037507" y="846478"/>
                    <a:pt x="1041490" y="845842"/>
                  </a:cubicBezTo>
                  <a:cubicBezTo>
                    <a:pt x="1045488" y="845220"/>
                    <a:pt x="1048723" y="842270"/>
                    <a:pt x="1049726" y="838355"/>
                  </a:cubicBezTo>
                  <a:cubicBezTo>
                    <a:pt x="1049674" y="834836"/>
                    <a:pt x="1048746" y="831392"/>
                    <a:pt x="1047031" y="828322"/>
                  </a:cubicBezTo>
                  <a:cubicBezTo>
                    <a:pt x="1046357" y="826331"/>
                    <a:pt x="1046357" y="824175"/>
                    <a:pt x="1047031" y="822183"/>
                  </a:cubicBezTo>
                  <a:lnTo>
                    <a:pt x="1045908" y="809006"/>
                  </a:lnTo>
                  <a:cubicBezTo>
                    <a:pt x="1045481" y="807973"/>
                    <a:pt x="1044927" y="806992"/>
                    <a:pt x="1044261" y="806086"/>
                  </a:cubicBezTo>
                  <a:cubicBezTo>
                    <a:pt x="1042733" y="803907"/>
                    <a:pt x="1042217" y="801182"/>
                    <a:pt x="1042838" y="798599"/>
                  </a:cubicBezTo>
                  <a:lnTo>
                    <a:pt x="1042838" y="797851"/>
                  </a:lnTo>
                  <a:lnTo>
                    <a:pt x="1050325" y="782877"/>
                  </a:lnTo>
                  <a:lnTo>
                    <a:pt x="1046656" y="780106"/>
                  </a:lnTo>
                  <a:cubicBezTo>
                    <a:pt x="1045668" y="779365"/>
                    <a:pt x="1045107" y="778190"/>
                    <a:pt x="1045159" y="776962"/>
                  </a:cubicBezTo>
                  <a:lnTo>
                    <a:pt x="1045159" y="759443"/>
                  </a:lnTo>
                  <a:lnTo>
                    <a:pt x="1042838" y="758245"/>
                  </a:lnTo>
                  <a:cubicBezTo>
                    <a:pt x="1041363" y="757511"/>
                    <a:pt x="1040547" y="755901"/>
                    <a:pt x="1040817" y="754277"/>
                  </a:cubicBezTo>
                  <a:lnTo>
                    <a:pt x="1041715" y="748138"/>
                  </a:lnTo>
                  <a:cubicBezTo>
                    <a:pt x="1041985" y="746146"/>
                    <a:pt x="1043751" y="744709"/>
                    <a:pt x="1045758" y="744843"/>
                  </a:cubicBezTo>
                  <a:lnTo>
                    <a:pt x="1049052" y="744843"/>
                  </a:lnTo>
                  <a:lnTo>
                    <a:pt x="1051598" y="742522"/>
                  </a:lnTo>
                  <a:lnTo>
                    <a:pt x="1053395" y="738030"/>
                  </a:lnTo>
                  <a:lnTo>
                    <a:pt x="1053844" y="737207"/>
                  </a:lnTo>
                  <a:cubicBezTo>
                    <a:pt x="1055259" y="735365"/>
                    <a:pt x="1056277" y="733246"/>
                    <a:pt x="1056839" y="730992"/>
                  </a:cubicBezTo>
                  <a:cubicBezTo>
                    <a:pt x="1055521" y="727743"/>
                    <a:pt x="1053672" y="724733"/>
                    <a:pt x="1051373" y="722083"/>
                  </a:cubicBezTo>
                  <a:cubicBezTo>
                    <a:pt x="1050377" y="720698"/>
                    <a:pt x="1050377" y="718826"/>
                    <a:pt x="1051373" y="717441"/>
                  </a:cubicBezTo>
                  <a:cubicBezTo>
                    <a:pt x="1055626" y="711699"/>
                    <a:pt x="1059212" y="705492"/>
                    <a:pt x="1062079" y="698949"/>
                  </a:cubicBezTo>
                  <a:cubicBezTo>
                    <a:pt x="1063135" y="692008"/>
                    <a:pt x="1062933" y="684933"/>
                    <a:pt x="1061481" y="678060"/>
                  </a:cubicBezTo>
                  <a:cubicBezTo>
                    <a:pt x="1061293" y="676944"/>
                    <a:pt x="1061593" y="675799"/>
                    <a:pt x="1062304" y="674916"/>
                  </a:cubicBezTo>
                  <a:cubicBezTo>
                    <a:pt x="1063076" y="674070"/>
                    <a:pt x="1064161" y="673583"/>
                    <a:pt x="1065299" y="673568"/>
                  </a:cubicBezTo>
                  <a:lnTo>
                    <a:pt x="1069492" y="673568"/>
                  </a:lnTo>
                  <a:cubicBezTo>
                    <a:pt x="1067320" y="664059"/>
                    <a:pt x="1064026" y="649460"/>
                    <a:pt x="1064026" y="646765"/>
                  </a:cubicBezTo>
                  <a:cubicBezTo>
                    <a:pt x="1064161" y="643591"/>
                    <a:pt x="1065988" y="640731"/>
                    <a:pt x="1068818" y="639278"/>
                  </a:cubicBezTo>
                  <a:lnTo>
                    <a:pt x="1077802" y="630069"/>
                  </a:lnTo>
                  <a:lnTo>
                    <a:pt x="1079449" y="622058"/>
                  </a:lnTo>
                  <a:cubicBezTo>
                    <a:pt x="1079659" y="621115"/>
                    <a:pt x="1080220" y="620284"/>
                    <a:pt x="1081021" y="619737"/>
                  </a:cubicBezTo>
                  <a:cubicBezTo>
                    <a:pt x="1081021" y="619737"/>
                    <a:pt x="1095995" y="609181"/>
                    <a:pt x="1101685" y="605512"/>
                  </a:cubicBezTo>
                  <a:cubicBezTo>
                    <a:pt x="1104530" y="603641"/>
                    <a:pt x="1104380" y="601694"/>
                    <a:pt x="1103856" y="598699"/>
                  </a:cubicBezTo>
                  <a:cubicBezTo>
                    <a:pt x="1102958" y="593683"/>
                    <a:pt x="1107600" y="590164"/>
                    <a:pt x="1118830" y="581629"/>
                  </a:cubicBezTo>
                  <a:cubicBezTo>
                    <a:pt x="1121301" y="579832"/>
                    <a:pt x="1123921" y="577811"/>
                    <a:pt x="1126317" y="575714"/>
                  </a:cubicBezTo>
                  <a:cubicBezTo>
                    <a:pt x="1137607" y="564379"/>
                    <a:pt x="1146494" y="550880"/>
                    <a:pt x="1152446" y="536034"/>
                  </a:cubicBezTo>
                  <a:cubicBezTo>
                    <a:pt x="1152776" y="533960"/>
                    <a:pt x="1154086" y="532178"/>
                    <a:pt x="1155965" y="531242"/>
                  </a:cubicBezTo>
                  <a:cubicBezTo>
                    <a:pt x="1158728" y="530239"/>
                    <a:pt x="1161790" y="530576"/>
                    <a:pt x="1164276" y="532140"/>
                  </a:cubicBezTo>
                  <a:cubicBezTo>
                    <a:pt x="1165129" y="532567"/>
                    <a:pt x="1166035" y="532897"/>
                    <a:pt x="1166971" y="533114"/>
                  </a:cubicBezTo>
                  <a:cubicBezTo>
                    <a:pt x="1167532" y="531706"/>
                    <a:pt x="1167989" y="530254"/>
                    <a:pt x="1168318" y="528772"/>
                  </a:cubicBezTo>
                  <a:cubicBezTo>
                    <a:pt x="1168768" y="527049"/>
                    <a:pt x="1169442" y="524878"/>
                    <a:pt x="1170265" y="522183"/>
                  </a:cubicBezTo>
                  <a:cubicBezTo>
                    <a:pt x="1173335" y="512225"/>
                    <a:pt x="1186362" y="501818"/>
                    <a:pt x="1190854" y="498449"/>
                  </a:cubicBezTo>
                  <a:lnTo>
                    <a:pt x="1191528" y="493209"/>
                  </a:lnTo>
                  <a:cubicBezTo>
                    <a:pt x="1191768" y="491659"/>
                    <a:pt x="1192920" y="490416"/>
                    <a:pt x="1194448" y="490064"/>
                  </a:cubicBezTo>
                  <a:lnTo>
                    <a:pt x="1200737" y="488417"/>
                  </a:lnTo>
                  <a:lnTo>
                    <a:pt x="1201336" y="483625"/>
                  </a:lnTo>
                  <a:cubicBezTo>
                    <a:pt x="1201568" y="481844"/>
                    <a:pt x="1202991" y="480451"/>
                    <a:pt x="1204780" y="480256"/>
                  </a:cubicBezTo>
                  <a:lnTo>
                    <a:pt x="1212267" y="479508"/>
                  </a:lnTo>
                  <a:cubicBezTo>
                    <a:pt x="1212858" y="479358"/>
                    <a:pt x="1213472" y="479358"/>
                    <a:pt x="1214064" y="479508"/>
                  </a:cubicBezTo>
                  <a:cubicBezTo>
                    <a:pt x="1214954" y="479815"/>
                    <a:pt x="1215890" y="479987"/>
                    <a:pt x="1216834" y="480032"/>
                  </a:cubicBezTo>
                  <a:cubicBezTo>
                    <a:pt x="1216864" y="479635"/>
                    <a:pt x="1216864" y="479231"/>
                    <a:pt x="1216834" y="478834"/>
                  </a:cubicBezTo>
                  <a:cubicBezTo>
                    <a:pt x="1210620" y="471796"/>
                    <a:pt x="1210095" y="470373"/>
                    <a:pt x="1209946" y="469775"/>
                  </a:cubicBezTo>
                  <a:cubicBezTo>
                    <a:pt x="1208598" y="465881"/>
                    <a:pt x="1212416" y="463710"/>
                    <a:pt x="1217432" y="460715"/>
                  </a:cubicBezTo>
                  <a:cubicBezTo>
                    <a:pt x="1218496" y="460191"/>
                    <a:pt x="1219522" y="459585"/>
                    <a:pt x="1220502" y="458919"/>
                  </a:cubicBezTo>
                  <a:cubicBezTo>
                    <a:pt x="1221498" y="458013"/>
                    <a:pt x="1222823" y="457549"/>
                    <a:pt x="1224171" y="457646"/>
                  </a:cubicBezTo>
                  <a:cubicBezTo>
                    <a:pt x="1225968" y="457960"/>
                    <a:pt x="1227593" y="458919"/>
                    <a:pt x="1228738" y="460341"/>
                  </a:cubicBezTo>
                  <a:cubicBezTo>
                    <a:pt x="1230917" y="458439"/>
                    <a:pt x="1233245" y="456710"/>
                    <a:pt x="1235701" y="455175"/>
                  </a:cubicBezTo>
                  <a:cubicBezTo>
                    <a:pt x="1237228" y="453124"/>
                    <a:pt x="1238014" y="450616"/>
                    <a:pt x="1237947" y="448063"/>
                  </a:cubicBezTo>
                  <a:cubicBezTo>
                    <a:pt x="1237947" y="446116"/>
                    <a:pt x="1237947" y="442747"/>
                    <a:pt x="1252921" y="439452"/>
                  </a:cubicBezTo>
                  <a:lnTo>
                    <a:pt x="1259884" y="435859"/>
                  </a:lnTo>
                  <a:cubicBezTo>
                    <a:pt x="1262391" y="433531"/>
                    <a:pt x="1265379" y="431794"/>
                    <a:pt x="1268643" y="430768"/>
                  </a:cubicBezTo>
                  <a:cubicBezTo>
                    <a:pt x="1271114" y="430019"/>
                    <a:pt x="1272312" y="424778"/>
                    <a:pt x="1272461" y="422158"/>
                  </a:cubicBezTo>
                  <a:cubicBezTo>
                    <a:pt x="1272484" y="421394"/>
                    <a:pt x="1272746" y="420661"/>
                    <a:pt x="1273210" y="420062"/>
                  </a:cubicBezTo>
                  <a:lnTo>
                    <a:pt x="1276953" y="414896"/>
                  </a:lnTo>
                  <a:cubicBezTo>
                    <a:pt x="1277814" y="413728"/>
                    <a:pt x="1279267" y="413144"/>
                    <a:pt x="1280697" y="413398"/>
                  </a:cubicBezTo>
                  <a:cubicBezTo>
                    <a:pt x="1281550" y="413548"/>
                    <a:pt x="1282336" y="413967"/>
                    <a:pt x="1282943" y="414596"/>
                  </a:cubicBezTo>
                  <a:cubicBezTo>
                    <a:pt x="1283460" y="413046"/>
                    <a:pt x="1284905" y="411991"/>
                    <a:pt x="1286537" y="411976"/>
                  </a:cubicBezTo>
                  <a:lnTo>
                    <a:pt x="1288484" y="411976"/>
                  </a:lnTo>
                  <a:lnTo>
                    <a:pt x="1290205" y="408906"/>
                  </a:lnTo>
                  <a:cubicBezTo>
                    <a:pt x="1290789" y="407888"/>
                    <a:pt x="1291815" y="407199"/>
                    <a:pt x="1292975" y="407035"/>
                  </a:cubicBezTo>
                  <a:cubicBezTo>
                    <a:pt x="1294173" y="406870"/>
                    <a:pt x="1295386" y="407259"/>
                    <a:pt x="1296270" y="408082"/>
                  </a:cubicBezTo>
                  <a:lnTo>
                    <a:pt x="1299190" y="410927"/>
                  </a:lnTo>
                  <a:lnTo>
                    <a:pt x="1299190" y="410927"/>
                  </a:lnTo>
                  <a:cubicBezTo>
                    <a:pt x="1299250" y="410007"/>
                    <a:pt x="1299250" y="409079"/>
                    <a:pt x="1299190" y="408157"/>
                  </a:cubicBezTo>
                  <a:cubicBezTo>
                    <a:pt x="1299279" y="406637"/>
                    <a:pt x="1300080" y="405245"/>
                    <a:pt x="1301361" y="404414"/>
                  </a:cubicBezTo>
                  <a:cubicBezTo>
                    <a:pt x="1302559" y="403740"/>
                    <a:pt x="1304431" y="403291"/>
                    <a:pt x="1308249" y="405462"/>
                  </a:cubicBezTo>
                  <a:lnTo>
                    <a:pt x="1312741" y="406435"/>
                  </a:lnTo>
                  <a:lnTo>
                    <a:pt x="1316709" y="395879"/>
                  </a:lnTo>
                  <a:cubicBezTo>
                    <a:pt x="1317472" y="393955"/>
                    <a:pt x="1319614" y="392966"/>
                    <a:pt x="1321576" y="393633"/>
                  </a:cubicBezTo>
                  <a:lnTo>
                    <a:pt x="1326966" y="395430"/>
                  </a:lnTo>
                  <a:lnTo>
                    <a:pt x="1333180" y="387943"/>
                  </a:lnTo>
                  <a:cubicBezTo>
                    <a:pt x="1333906" y="387037"/>
                    <a:pt x="1335014" y="386513"/>
                    <a:pt x="1336175" y="386520"/>
                  </a:cubicBezTo>
                  <a:lnTo>
                    <a:pt x="1342913" y="386520"/>
                  </a:lnTo>
                  <a:lnTo>
                    <a:pt x="1351673" y="371921"/>
                  </a:lnTo>
                  <a:cubicBezTo>
                    <a:pt x="1350475" y="366156"/>
                    <a:pt x="1347256" y="350658"/>
                    <a:pt x="1347256" y="347139"/>
                  </a:cubicBezTo>
                  <a:cubicBezTo>
                    <a:pt x="1349008" y="339233"/>
                    <a:pt x="1351515" y="331507"/>
                    <a:pt x="1354742" y="324080"/>
                  </a:cubicBezTo>
                  <a:cubicBezTo>
                    <a:pt x="1350700" y="314144"/>
                    <a:pt x="1346103" y="304449"/>
                    <a:pt x="1340966" y="295030"/>
                  </a:cubicBezTo>
                  <a:cubicBezTo>
                    <a:pt x="1338346" y="290972"/>
                    <a:pt x="1337844" y="285897"/>
                    <a:pt x="1339619" y="281404"/>
                  </a:cubicBezTo>
                  <a:cubicBezTo>
                    <a:pt x="1339649" y="281052"/>
                    <a:pt x="1339649" y="280708"/>
                    <a:pt x="1339619" y="280356"/>
                  </a:cubicBezTo>
                  <a:cubicBezTo>
                    <a:pt x="1338571" y="279832"/>
                    <a:pt x="1336699" y="279233"/>
                    <a:pt x="1335726" y="278859"/>
                  </a:cubicBezTo>
                  <a:cubicBezTo>
                    <a:pt x="1334528" y="278454"/>
                    <a:pt x="1333352" y="277983"/>
                    <a:pt x="1332207" y="277436"/>
                  </a:cubicBezTo>
                  <a:cubicBezTo>
                    <a:pt x="1331765" y="277556"/>
                    <a:pt x="1331301" y="277556"/>
                    <a:pt x="1330859" y="277436"/>
                  </a:cubicBezTo>
                  <a:cubicBezTo>
                    <a:pt x="1329714" y="277466"/>
                    <a:pt x="1328613" y="277032"/>
                    <a:pt x="1327790" y="276238"/>
                  </a:cubicBezTo>
                  <a:lnTo>
                    <a:pt x="1325094" y="273393"/>
                  </a:lnTo>
                  <a:lnTo>
                    <a:pt x="1320677" y="275640"/>
                  </a:lnTo>
                  <a:cubicBezTo>
                    <a:pt x="1320153" y="275939"/>
                    <a:pt x="1319562" y="276096"/>
                    <a:pt x="1318955" y="276089"/>
                  </a:cubicBezTo>
                  <a:lnTo>
                    <a:pt x="1310046" y="276089"/>
                  </a:lnTo>
                  <a:lnTo>
                    <a:pt x="1308623" y="280656"/>
                  </a:lnTo>
                  <a:cubicBezTo>
                    <a:pt x="1308151" y="282191"/>
                    <a:pt x="1306781" y="283261"/>
                    <a:pt x="1305179" y="283351"/>
                  </a:cubicBezTo>
                  <a:cubicBezTo>
                    <a:pt x="1303584" y="283463"/>
                    <a:pt x="1302087" y="282565"/>
                    <a:pt x="1301436" y="281105"/>
                  </a:cubicBezTo>
                  <a:lnTo>
                    <a:pt x="1300163" y="278335"/>
                  </a:lnTo>
                  <a:lnTo>
                    <a:pt x="1295221" y="278335"/>
                  </a:lnTo>
                  <a:cubicBezTo>
                    <a:pt x="1294053" y="282669"/>
                    <a:pt x="1294420" y="287274"/>
                    <a:pt x="1296270" y="291362"/>
                  </a:cubicBezTo>
                  <a:cubicBezTo>
                    <a:pt x="1297827" y="294446"/>
                    <a:pt x="1297827" y="298085"/>
                    <a:pt x="1296270" y="301170"/>
                  </a:cubicBezTo>
                  <a:cubicBezTo>
                    <a:pt x="1295431" y="302420"/>
                    <a:pt x="1294338" y="303460"/>
                    <a:pt x="1293050" y="304239"/>
                  </a:cubicBezTo>
                  <a:lnTo>
                    <a:pt x="1292376" y="304688"/>
                  </a:lnTo>
                  <a:cubicBezTo>
                    <a:pt x="1290969" y="305737"/>
                    <a:pt x="1290093" y="307354"/>
                    <a:pt x="1289981" y="309106"/>
                  </a:cubicBezTo>
                  <a:cubicBezTo>
                    <a:pt x="1289741" y="310820"/>
                    <a:pt x="1290228" y="312557"/>
                    <a:pt x="1291329" y="313897"/>
                  </a:cubicBezTo>
                  <a:lnTo>
                    <a:pt x="1292301" y="314871"/>
                  </a:lnTo>
                  <a:cubicBezTo>
                    <a:pt x="1294248" y="316480"/>
                    <a:pt x="1295558" y="318741"/>
                    <a:pt x="1295970" y="321234"/>
                  </a:cubicBezTo>
                  <a:cubicBezTo>
                    <a:pt x="1296060" y="323294"/>
                    <a:pt x="1295513" y="325338"/>
                    <a:pt x="1294398" y="327074"/>
                  </a:cubicBezTo>
                  <a:lnTo>
                    <a:pt x="1279424" y="355824"/>
                  </a:lnTo>
                  <a:cubicBezTo>
                    <a:pt x="1278698" y="357269"/>
                    <a:pt x="1277126" y="358085"/>
                    <a:pt x="1275531" y="357846"/>
                  </a:cubicBezTo>
                  <a:lnTo>
                    <a:pt x="1273210" y="357846"/>
                  </a:lnTo>
                  <a:cubicBezTo>
                    <a:pt x="1273023" y="358908"/>
                    <a:pt x="1273023" y="360001"/>
                    <a:pt x="1273210" y="361065"/>
                  </a:cubicBezTo>
                  <a:cubicBezTo>
                    <a:pt x="1273727" y="362914"/>
                    <a:pt x="1272753" y="364861"/>
                    <a:pt x="1270964" y="365557"/>
                  </a:cubicBezTo>
                  <a:cubicBezTo>
                    <a:pt x="1263477" y="368776"/>
                    <a:pt x="1259509" y="371996"/>
                    <a:pt x="1259359" y="375515"/>
                  </a:cubicBezTo>
                  <a:cubicBezTo>
                    <a:pt x="1259359" y="376802"/>
                    <a:pt x="1258671" y="378000"/>
                    <a:pt x="1257563" y="378659"/>
                  </a:cubicBezTo>
                  <a:cubicBezTo>
                    <a:pt x="1256439" y="379258"/>
                    <a:pt x="1255092" y="379258"/>
                    <a:pt x="1253969" y="378659"/>
                  </a:cubicBezTo>
                  <a:cubicBezTo>
                    <a:pt x="1248810" y="376585"/>
                    <a:pt x="1242911" y="378360"/>
                    <a:pt x="1239744" y="382926"/>
                  </a:cubicBezTo>
                  <a:lnTo>
                    <a:pt x="1239295" y="383675"/>
                  </a:lnTo>
                  <a:cubicBezTo>
                    <a:pt x="1238313" y="385756"/>
                    <a:pt x="1236689" y="387464"/>
                    <a:pt x="1234653" y="388542"/>
                  </a:cubicBezTo>
                  <a:cubicBezTo>
                    <a:pt x="1233395" y="389088"/>
                    <a:pt x="1232054" y="389388"/>
                    <a:pt x="1230684" y="389440"/>
                  </a:cubicBezTo>
                  <a:lnTo>
                    <a:pt x="1229337" y="389440"/>
                  </a:lnTo>
                  <a:cubicBezTo>
                    <a:pt x="1228513" y="389440"/>
                    <a:pt x="1228663" y="392884"/>
                    <a:pt x="1228813" y="394980"/>
                  </a:cubicBezTo>
                  <a:cubicBezTo>
                    <a:pt x="1228963" y="397077"/>
                    <a:pt x="1228813" y="397676"/>
                    <a:pt x="1228813" y="398874"/>
                  </a:cubicBezTo>
                  <a:cubicBezTo>
                    <a:pt x="1228423" y="405275"/>
                    <a:pt x="1224276" y="410830"/>
                    <a:pt x="1218256" y="413024"/>
                  </a:cubicBezTo>
                  <a:cubicBezTo>
                    <a:pt x="1212199" y="415060"/>
                    <a:pt x="1205513" y="413458"/>
                    <a:pt x="1201036" y="408906"/>
                  </a:cubicBezTo>
                  <a:lnTo>
                    <a:pt x="1199838" y="407559"/>
                  </a:lnTo>
                  <a:cubicBezTo>
                    <a:pt x="1199374" y="406982"/>
                    <a:pt x="1198843" y="406451"/>
                    <a:pt x="1198266" y="405986"/>
                  </a:cubicBezTo>
                  <a:cubicBezTo>
                    <a:pt x="1197637" y="405590"/>
                    <a:pt x="1196911" y="405357"/>
                    <a:pt x="1196170" y="405312"/>
                  </a:cubicBezTo>
                  <a:cubicBezTo>
                    <a:pt x="1191356" y="404504"/>
                    <a:pt x="1186422" y="405724"/>
                    <a:pt x="1182544" y="408681"/>
                  </a:cubicBezTo>
                  <a:cubicBezTo>
                    <a:pt x="1178613" y="411205"/>
                    <a:pt x="1175903" y="415248"/>
                    <a:pt x="1175057" y="419837"/>
                  </a:cubicBezTo>
                  <a:cubicBezTo>
                    <a:pt x="1174869" y="421117"/>
                    <a:pt x="1174054" y="422210"/>
                    <a:pt x="1172886" y="422757"/>
                  </a:cubicBezTo>
                  <a:cubicBezTo>
                    <a:pt x="1172339" y="422869"/>
                    <a:pt x="1171778" y="422869"/>
                    <a:pt x="1171238" y="422757"/>
                  </a:cubicBezTo>
                  <a:cubicBezTo>
                    <a:pt x="1170557" y="422734"/>
                    <a:pt x="1169891" y="422555"/>
                    <a:pt x="1169292" y="422233"/>
                  </a:cubicBezTo>
                  <a:cubicBezTo>
                    <a:pt x="1163025" y="418527"/>
                    <a:pt x="1156070" y="416131"/>
                    <a:pt x="1148853" y="415195"/>
                  </a:cubicBezTo>
                  <a:lnTo>
                    <a:pt x="1147729" y="415195"/>
                  </a:lnTo>
                  <a:cubicBezTo>
                    <a:pt x="1145371" y="415000"/>
                    <a:pt x="1143050" y="414469"/>
                    <a:pt x="1140842" y="413623"/>
                  </a:cubicBezTo>
                  <a:lnTo>
                    <a:pt x="1138746" y="412650"/>
                  </a:lnTo>
                  <a:cubicBezTo>
                    <a:pt x="1138094" y="412230"/>
                    <a:pt x="1137390" y="411901"/>
                    <a:pt x="1136649" y="411676"/>
                  </a:cubicBezTo>
                  <a:cubicBezTo>
                    <a:pt x="1134860" y="411631"/>
                    <a:pt x="1133093" y="412103"/>
                    <a:pt x="1131558" y="413024"/>
                  </a:cubicBezTo>
                  <a:cubicBezTo>
                    <a:pt x="1130465" y="413563"/>
                    <a:pt x="1129334" y="414035"/>
                    <a:pt x="1128189" y="414446"/>
                  </a:cubicBezTo>
                  <a:cubicBezTo>
                    <a:pt x="1122843" y="415906"/>
                    <a:pt x="1117213" y="415906"/>
                    <a:pt x="1111867" y="414446"/>
                  </a:cubicBezTo>
                  <a:cubicBezTo>
                    <a:pt x="1104830" y="412949"/>
                    <a:pt x="1097792" y="410853"/>
                    <a:pt x="1090904" y="408906"/>
                  </a:cubicBezTo>
                  <a:cubicBezTo>
                    <a:pt x="1072636" y="403665"/>
                    <a:pt x="1055341" y="398724"/>
                    <a:pt x="1037747" y="401419"/>
                  </a:cubicBezTo>
                  <a:lnTo>
                    <a:pt x="1035426" y="401869"/>
                  </a:lnTo>
                  <a:cubicBezTo>
                    <a:pt x="1030245" y="403396"/>
                    <a:pt x="1024735" y="403396"/>
                    <a:pt x="1019554" y="401869"/>
                  </a:cubicBezTo>
                  <a:cubicBezTo>
                    <a:pt x="1015159" y="399892"/>
                    <a:pt x="1012262" y="395602"/>
                    <a:pt x="1012067" y="390788"/>
                  </a:cubicBezTo>
                  <a:cubicBezTo>
                    <a:pt x="1011895" y="387299"/>
                    <a:pt x="1013766" y="384027"/>
                    <a:pt x="1016859" y="382402"/>
                  </a:cubicBezTo>
                  <a:cubicBezTo>
                    <a:pt x="1017555" y="382066"/>
                    <a:pt x="1018281" y="381789"/>
                    <a:pt x="1019030" y="381579"/>
                  </a:cubicBezTo>
                  <a:lnTo>
                    <a:pt x="1020153" y="381205"/>
                  </a:lnTo>
                  <a:cubicBezTo>
                    <a:pt x="1020976" y="380680"/>
                    <a:pt x="1021276" y="379108"/>
                    <a:pt x="1021725" y="376713"/>
                  </a:cubicBezTo>
                  <a:cubicBezTo>
                    <a:pt x="1021942" y="375447"/>
                    <a:pt x="1022242" y="374197"/>
                    <a:pt x="1022624" y="372969"/>
                  </a:cubicBezTo>
                  <a:cubicBezTo>
                    <a:pt x="1025544" y="366224"/>
                    <a:pt x="1031301" y="361125"/>
                    <a:pt x="1038346" y="359043"/>
                  </a:cubicBezTo>
                  <a:lnTo>
                    <a:pt x="1037448" y="353578"/>
                  </a:lnTo>
                  <a:cubicBezTo>
                    <a:pt x="1037231" y="352485"/>
                    <a:pt x="1037538" y="351347"/>
                    <a:pt x="1038271" y="350509"/>
                  </a:cubicBezTo>
                  <a:cubicBezTo>
                    <a:pt x="1038908" y="349737"/>
                    <a:pt x="1039821" y="349250"/>
                    <a:pt x="1040817" y="349160"/>
                  </a:cubicBezTo>
                  <a:cubicBezTo>
                    <a:pt x="1040817" y="349160"/>
                    <a:pt x="1040817" y="348637"/>
                    <a:pt x="1040817" y="348262"/>
                  </a:cubicBezTo>
                  <a:cubicBezTo>
                    <a:pt x="1040817" y="347888"/>
                    <a:pt x="1040368" y="346765"/>
                    <a:pt x="1040143" y="346016"/>
                  </a:cubicBezTo>
                  <a:cubicBezTo>
                    <a:pt x="1039447" y="344421"/>
                    <a:pt x="1039020" y="342730"/>
                    <a:pt x="1038870" y="341000"/>
                  </a:cubicBezTo>
                  <a:cubicBezTo>
                    <a:pt x="1038818" y="338252"/>
                    <a:pt x="1040068" y="335647"/>
                    <a:pt x="1042239" y="333962"/>
                  </a:cubicBezTo>
                  <a:cubicBezTo>
                    <a:pt x="1041603" y="329051"/>
                    <a:pt x="1043138" y="324110"/>
                    <a:pt x="1046432" y="320411"/>
                  </a:cubicBezTo>
                  <a:lnTo>
                    <a:pt x="1045983" y="319887"/>
                  </a:lnTo>
                  <a:cubicBezTo>
                    <a:pt x="1045017" y="318726"/>
                    <a:pt x="1044844" y="317109"/>
                    <a:pt x="1045534" y="315769"/>
                  </a:cubicBezTo>
                  <a:cubicBezTo>
                    <a:pt x="1048423" y="311060"/>
                    <a:pt x="1052915" y="307548"/>
                    <a:pt x="1058186" y="305886"/>
                  </a:cubicBezTo>
                  <a:lnTo>
                    <a:pt x="1060058" y="304988"/>
                  </a:lnTo>
                  <a:cubicBezTo>
                    <a:pt x="1063577" y="303341"/>
                    <a:pt x="1067545" y="300421"/>
                    <a:pt x="1067021" y="297501"/>
                  </a:cubicBezTo>
                  <a:cubicBezTo>
                    <a:pt x="1066849" y="296670"/>
                    <a:pt x="1066572" y="295869"/>
                    <a:pt x="1066197" y="295105"/>
                  </a:cubicBezTo>
                  <a:cubicBezTo>
                    <a:pt x="1065022" y="292799"/>
                    <a:pt x="1064655" y="290164"/>
                    <a:pt x="1065149" y="287618"/>
                  </a:cubicBezTo>
                  <a:cubicBezTo>
                    <a:pt x="1065771" y="285672"/>
                    <a:pt x="1066879" y="283920"/>
                    <a:pt x="1068369" y="282527"/>
                  </a:cubicBezTo>
                  <a:lnTo>
                    <a:pt x="1080123" y="270024"/>
                  </a:lnTo>
                  <a:cubicBezTo>
                    <a:pt x="1081089" y="269118"/>
                    <a:pt x="1081897" y="268055"/>
                    <a:pt x="1082519" y="266880"/>
                  </a:cubicBezTo>
                  <a:cubicBezTo>
                    <a:pt x="1083342" y="264559"/>
                    <a:pt x="1081171" y="261264"/>
                    <a:pt x="1079000" y="258344"/>
                  </a:cubicBezTo>
                  <a:lnTo>
                    <a:pt x="1064775" y="239627"/>
                  </a:lnTo>
                  <a:cubicBezTo>
                    <a:pt x="1064109" y="238662"/>
                    <a:pt x="1063270" y="237823"/>
                    <a:pt x="1062304" y="237157"/>
                  </a:cubicBezTo>
                  <a:cubicBezTo>
                    <a:pt x="1061585" y="237074"/>
                    <a:pt x="1060851" y="237074"/>
                    <a:pt x="1060133" y="237157"/>
                  </a:cubicBezTo>
                  <a:lnTo>
                    <a:pt x="1057288" y="237157"/>
                  </a:lnTo>
                  <a:cubicBezTo>
                    <a:pt x="1053634" y="236513"/>
                    <a:pt x="1050265" y="234761"/>
                    <a:pt x="1047630" y="232140"/>
                  </a:cubicBezTo>
                  <a:cubicBezTo>
                    <a:pt x="1046679" y="231354"/>
                    <a:pt x="1045683" y="230628"/>
                    <a:pt x="1044635" y="229969"/>
                  </a:cubicBezTo>
                  <a:cubicBezTo>
                    <a:pt x="1043153" y="229213"/>
                    <a:pt x="1041401" y="229213"/>
                    <a:pt x="1039918" y="229969"/>
                  </a:cubicBezTo>
                  <a:cubicBezTo>
                    <a:pt x="1039768" y="231639"/>
                    <a:pt x="1038503" y="232994"/>
                    <a:pt x="1036848" y="233263"/>
                  </a:cubicBezTo>
                  <a:cubicBezTo>
                    <a:pt x="1035179" y="233578"/>
                    <a:pt x="1033502" y="232754"/>
                    <a:pt x="1032731" y="231242"/>
                  </a:cubicBezTo>
                  <a:cubicBezTo>
                    <a:pt x="1029788" y="225230"/>
                    <a:pt x="1023769" y="221344"/>
                    <a:pt x="1017083" y="221135"/>
                  </a:cubicBezTo>
                  <a:cubicBezTo>
                    <a:pt x="1016522" y="221285"/>
                    <a:pt x="1015923" y="221285"/>
                    <a:pt x="1015361" y="221135"/>
                  </a:cubicBezTo>
                  <a:cubicBezTo>
                    <a:pt x="997115" y="212951"/>
                    <a:pt x="979754" y="202911"/>
                    <a:pt x="963552" y="191187"/>
                  </a:cubicBezTo>
                  <a:lnTo>
                    <a:pt x="949102" y="181379"/>
                  </a:lnTo>
                  <a:cubicBezTo>
                    <a:pt x="939496" y="174626"/>
                    <a:pt x="929494" y="168449"/>
                    <a:pt x="919155" y="162886"/>
                  </a:cubicBezTo>
                  <a:cubicBezTo>
                    <a:pt x="918144" y="162273"/>
                    <a:pt x="917028" y="161868"/>
                    <a:pt x="915860" y="161689"/>
                  </a:cubicBezTo>
                  <a:cubicBezTo>
                    <a:pt x="915067" y="161749"/>
                    <a:pt x="914281" y="161928"/>
                    <a:pt x="913539" y="162213"/>
                  </a:cubicBezTo>
                  <a:cubicBezTo>
                    <a:pt x="896245" y="167005"/>
                    <a:pt x="878950" y="159667"/>
                    <a:pt x="865698" y="152704"/>
                  </a:cubicBezTo>
                  <a:cubicBezTo>
                    <a:pt x="853794" y="146490"/>
                    <a:pt x="847580" y="139303"/>
                    <a:pt x="847355" y="131367"/>
                  </a:cubicBezTo>
                  <a:cubicBezTo>
                    <a:pt x="837982" y="124247"/>
                    <a:pt x="827949" y="118033"/>
                    <a:pt x="817407" y="112799"/>
                  </a:cubicBezTo>
                  <a:lnTo>
                    <a:pt x="814488" y="111377"/>
                  </a:lnTo>
                  <a:cubicBezTo>
                    <a:pt x="808528" y="108689"/>
                    <a:pt x="802943" y="105245"/>
                    <a:pt x="797867" y="101119"/>
                  </a:cubicBezTo>
                  <a:cubicBezTo>
                    <a:pt x="793135" y="96500"/>
                    <a:pt x="789055" y="91267"/>
                    <a:pt x="785738" y="85547"/>
                  </a:cubicBezTo>
                  <a:cubicBezTo>
                    <a:pt x="779397" y="75567"/>
                    <a:pt x="773063" y="65459"/>
                    <a:pt x="766722" y="55225"/>
                  </a:cubicBezTo>
                  <a:cubicBezTo>
                    <a:pt x="764805" y="51856"/>
                    <a:pt x="762259" y="48883"/>
                    <a:pt x="759235" y="46465"/>
                  </a:cubicBezTo>
                  <a:cubicBezTo>
                    <a:pt x="757445" y="45402"/>
                    <a:pt x="755566" y="44504"/>
                    <a:pt x="753619" y="43770"/>
                  </a:cubicBezTo>
                  <a:cubicBezTo>
                    <a:pt x="750984" y="42887"/>
                    <a:pt x="748468" y="41674"/>
                    <a:pt x="746133" y="40176"/>
                  </a:cubicBezTo>
                  <a:cubicBezTo>
                    <a:pt x="742479" y="37578"/>
                    <a:pt x="739836" y="33798"/>
                    <a:pt x="738646" y="29470"/>
                  </a:cubicBezTo>
                  <a:lnTo>
                    <a:pt x="728389" y="24753"/>
                  </a:lnTo>
                  <a:cubicBezTo>
                    <a:pt x="727048" y="24094"/>
                    <a:pt x="726210" y="22725"/>
                    <a:pt x="726217" y="21234"/>
                  </a:cubicBezTo>
                  <a:lnTo>
                    <a:pt x="726217" y="14197"/>
                  </a:lnTo>
                  <a:cubicBezTo>
                    <a:pt x="714687" y="14197"/>
                    <a:pt x="683692" y="14197"/>
                    <a:pt x="672012" y="13673"/>
                  </a:cubicBezTo>
                  <a:cubicBezTo>
                    <a:pt x="672499" y="14833"/>
                    <a:pt x="672357" y="16158"/>
                    <a:pt x="671638" y="17192"/>
                  </a:cubicBezTo>
                  <a:cubicBezTo>
                    <a:pt x="670709" y="18629"/>
                    <a:pt x="668935" y="19273"/>
                    <a:pt x="667295" y="18764"/>
                  </a:cubicBezTo>
                  <a:lnTo>
                    <a:pt x="655466" y="14946"/>
                  </a:lnTo>
                  <a:cubicBezTo>
                    <a:pt x="648825" y="25405"/>
                    <a:pt x="642918" y="36313"/>
                    <a:pt x="637797" y="47588"/>
                  </a:cubicBezTo>
                  <a:cubicBezTo>
                    <a:pt x="635611" y="56558"/>
                    <a:pt x="634038" y="65662"/>
                    <a:pt x="633080" y="74841"/>
                  </a:cubicBezTo>
                  <a:cubicBezTo>
                    <a:pt x="632870" y="76937"/>
                    <a:pt x="631006" y="78472"/>
                    <a:pt x="628903" y="78270"/>
                  </a:cubicBezTo>
                  <a:cubicBezTo>
                    <a:pt x="627825" y="78157"/>
                    <a:pt x="626836" y="77596"/>
                    <a:pt x="626192" y="76713"/>
                  </a:cubicBezTo>
                  <a:lnTo>
                    <a:pt x="613539" y="59642"/>
                  </a:lnTo>
                  <a:cubicBezTo>
                    <a:pt x="612671" y="58354"/>
                    <a:pt x="612671" y="56662"/>
                    <a:pt x="613539" y="55375"/>
                  </a:cubicBezTo>
                  <a:lnTo>
                    <a:pt x="616085" y="51182"/>
                  </a:lnTo>
                  <a:lnTo>
                    <a:pt x="608598" y="43695"/>
                  </a:lnTo>
                  <a:cubicBezTo>
                    <a:pt x="607864" y="42962"/>
                    <a:pt x="607460" y="41965"/>
                    <a:pt x="607475" y="40925"/>
                  </a:cubicBezTo>
                  <a:lnTo>
                    <a:pt x="607475" y="31042"/>
                  </a:lnTo>
                  <a:lnTo>
                    <a:pt x="585014" y="22283"/>
                  </a:lnTo>
                  <a:lnTo>
                    <a:pt x="525119" y="19513"/>
                  </a:lnTo>
                  <a:cubicBezTo>
                    <a:pt x="523989" y="19490"/>
                    <a:pt x="522933" y="18936"/>
                    <a:pt x="522274" y="18015"/>
                  </a:cubicBezTo>
                  <a:lnTo>
                    <a:pt x="518081" y="12550"/>
                  </a:lnTo>
                  <a:cubicBezTo>
                    <a:pt x="512339" y="7459"/>
                    <a:pt x="505915" y="3198"/>
                    <a:pt x="498990" y="-103"/>
                  </a:cubicBezTo>
                  <a:cubicBezTo>
                    <a:pt x="499110" y="1761"/>
                    <a:pt x="499357" y="3610"/>
                    <a:pt x="499738" y="5437"/>
                  </a:cubicBezTo>
                  <a:cubicBezTo>
                    <a:pt x="499896" y="6335"/>
                    <a:pt x="499738" y="7264"/>
                    <a:pt x="499289" y="8057"/>
                  </a:cubicBezTo>
                  <a:cubicBezTo>
                    <a:pt x="499289" y="8057"/>
                    <a:pt x="492926" y="19063"/>
                    <a:pt x="490829" y="22507"/>
                  </a:cubicBezTo>
                  <a:cubicBezTo>
                    <a:pt x="488733" y="25951"/>
                    <a:pt x="481545" y="28048"/>
                    <a:pt x="467395" y="31192"/>
                  </a:cubicBezTo>
                  <a:lnTo>
                    <a:pt x="463352" y="32165"/>
                  </a:lnTo>
                  <a:cubicBezTo>
                    <a:pt x="461825" y="35969"/>
                    <a:pt x="460889" y="39982"/>
                    <a:pt x="460582" y="44069"/>
                  </a:cubicBezTo>
                  <a:cubicBezTo>
                    <a:pt x="460447" y="45425"/>
                    <a:pt x="459586" y="46600"/>
                    <a:pt x="458336" y="47139"/>
                  </a:cubicBezTo>
                  <a:lnTo>
                    <a:pt x="447255" y="52230"/>
                  </a:lnTo>
                  <a:lnTo>
                    <a:pt x="447255" y="57321"/>
                  </a:lnTo>
                  <a:cubicBezTo>
                    <a:pt x="447248" y="58190"/>
                    <a:pt x="446956" y="59028"/>
                    <a:pt x="446432" y="59717"/>
                  </a:cubicBezTo>
                  <a:cubicBezTo>
                    <a:pt x="443160" y="63917"/>
                    <a:pt x="439529" y="67825"/>
                    <a:pt x="435576" y="71397"/>
                  </a:cubicBezTo>
                  <a:lnTo>
                    <a:pt x="445383" y="80381"/>
                  </a:lnTo>
                  <a:cubicBezTo>
                    <a:pt x="446432" y="81384"/>
                    <a:pt x="446836" y="82882"/>
                    <a:pt x="446432" y="84274"/>
                  </a:cubicBezTo>
                  <a:lnTo>
                    <a:pt x="424720" y="159967"/>
                  </a:lnTo>
                  <a:cubicBezTo>
                    <a:pt x="424391" y="161157"/>
                    <a:pt x="423492" y="162115"/>
                    <a:pt x="422324" y="162512"/>
                  </a:cubicBezTo>
                  <a:cubicBezTo>
                    <a:pt x="394098" y="172545"/>
                    <a:pt x="362878" y="184973"/>
                    <a:pt x="359659" y="188567"/>
                  </a:cubicBezTo>
                  <a:cubicBezTo>
                    <a:pt x="356701" y="191891"/>
                    <a:pt x="353355" y="194856"/>
                    <a:pt x="349701" y="197401"/>
                  </a:cubicBezTo>
                  <a:cubicBezTo>
                    <a:pt x="347552" y="198884"/>
                    <a:pt x="345553" y="200568"/>
                    <a:pt x="343712" y="202417"/>
                  </a:cubicBezTo>
                  <a:cubicBezTo>
                    <a:pt x="343285" y="205150"/>
                    <a:pt x="342498" y="207816"/>
                    <a:pt x="341391" y="210354"/>
                  </a:cubicBezTo>
                  <a:cubicBezTo>
                    <a:pt x="341391" y="211327"/>
                    <a:pt x="340642" y="212525"/>
                    <a:pt x="340268" y="213573"/>
                  </a:cubicBezTo>
                  <a:cubicBezTo>
                    <a:pt x="345321" y="216291"/>
                    <a:pt x="349379" y="220536"/>
                    <a:pt x="351872" y="225702"/>
                  </a:cubicBezTo>
                  <a:cubicBezTo>
                    <a:pt x="354044" y="231317"/>
                    <a:pt x="355466" y="236258"/>
                    <a:pt x="355466" y="236258"/>
                  </a:cubicBezTo>
                  <a:cubicBezTo>
                    <a:pt x="355765" y="237411"/>
                    <a:pt x="355548" y="238646"/>
                    <a:pt x="354867" y="239627"/>
                  </a:cubicBezTo>
                  <a:cubicBezTo>
                    <a:pt x="354133" y="240586"/>
                    <a:pt x="353003" y="241140"/>
                    <a:pt x="351797" y="241125"/>
                  </a:cubicBezTo>
                  <a:lnTo>
                    <a:pt x="345508" y="241125"/>
                  </a:lnTo>
                  <a:lnTo>
                    <a:pt x="339893" y="259243"/>
                  </a:lnTo>
                  <a:lnTo>
                    <a:pt x="352696" y="314871"/>
                  </a:lnTo>
                  <a:cubicBezTo>
                    <a:pt x="353115" y="316518"/>
                    <a:pt x="352381" y="318232"/>
                    <a:pt x="350899" y="319063"/>
                  </a:cubicBezTo>
                  <a:lnTo>
                    <a:pt x="339743" y="325427"/>
                  </a:lnTo>
                  <a:lnTo>
                    <a:pt x="339743" y="335984"/>
                  </a:lnTo>
                  <a:lnTo>
                    <a:pt x="360707" y="371023"/>
                  </a:lnTo>
                  <a:cubicBezTo>
                    <a:pt x="361149" y="372026"/>
                    <a:pt x="361149" y="373164"/>
                    <a:pt x="360707" y="374167"/>
                  </a:cubicBezTo>
                  <a:lnTo>
                    <a:pt x="358611" y="380980"/>
                  </a:lnTo>
                  <a:cubicBezTo>
                    <a:pt x="358154" y="382552"/>
                    <a:pt x="356731" y="383645"/>
                    <a:pt x="355091" y="383675"/>
                  </a:cubicBezTo>
                  <a:cubicBezTo>
                    <a:pt x="350217" y="383713"/>
                    <a:pt x="345456" y="385172"/>
                    <a:pt x="341391" y="387868"/>
                  </a:cubicBezTo>
                  <a:lnTo>
                    <a:pt x="340717" y="388392"/>
                  </a:lnTo>
                  <a:cubicBezTo>
                    <a:pt x="337490" y="391626"/>
                    <a:pt x="332811" y="392959"/>
                    <a:pt x="328363" y="391911"/>
                  </a:cubicBezTo>
                  <a:cubicBezTo>
                    <a:pt x="327098" y="391357"/>
                    <a:pt x="325893" y="390683"/>
                    <a:pt x="324770" y="389889"/>
                  </a:cubicBezTo>
                  <a:lnTo>
                    <a:pt x="323572" y="389066"/>
                  </a:lnTo>
                  <a:cubicBezTo>
                    <a:pt x="321026" y="391312"/>
                    <a:pt x="319080" y="393258"/>
                    <a:pt x="319154" y="395205"/>
                  </a:cubicBezTo>
                  <a:cubicBezTo>
                    <a:pt x="319289" y="396650"/>
                    <a:pt x="320412" y="397803"/>
                    <a:pt x="321850" y="397975"/>
                  </a:cubicBezTo>
                  <a:cubicBezTo>
                    <a:pt x="323984" y="398245"/>
                    <a:pt x="325488" y="400199"/>
                    <a:pt x="325219" y="402333"/>
                  </a:cubicBezTo>
                  <a:cubicBezTo>
                    <a:pt x="325069" y="403456"/>
                    <a:pt x="324448" y="404466"/>
                    <a:pt x="323497" y="405088"/>
                  </a:cubicBezTo>
                  <a:lnTo>
                    <a:pt x="313764" y="411377"/>
                  </a:lnTo>
                  <a:cubicBezTo>
                    <a:pt x="314325" y="413960"/>
                    <a:pt x="313816" y="416663"/>
                    <a:pt x="312342" y="418863"/>
                  </a:cubicBezTo>
                  <a:cubicBezTo>
                    <a:pt x="311054" y="420578"/>
                    <a:pt x="309512" y="422098"/>
                    <a:pt x="307774" y="423356"/>
                  </a:cubicBezTo>
                  <a:lnTo>
                    <a:pt x="306427" y="424404"/>
                  </a:lnTo>
                  <a:cubicBezTo>
                    <a:pt x="301089" y="429645"/>
                    <a:pt x="297817" y="436638"/>
                    <a:pt x="297218" y="444095"/>
                  </a:cubicBezTo>
                  <a:cubicBezTo>
                    <a:pt x="297061" y="446939"/>
                    <a:pt x="295833" y="449613"/>
                    <a:pt x="293774" y="451582"/>
                  </a:cubicBezTo>
                  <a:cubicBezTo>
                    <a:pt x="293025" y="452226"/>
                    <a:pt x="292157" y="452735"/>
                    <a:pt x="291228" y="453079"/>
                  </a:cubicBezTo>
                  <a:lnTo>
                    <a:pt x="290405" y="453528"/>
                  </a:lnTo>
                  <a:cubicBezTo>
                    <a:pt x="288833" y="454501"/>
                    <a:pt x="288458" y="457496"/>
                    <a:pt x="288084" y="461015"/>
                  </a:cubicBezTo>
                  <a:cubicBezTo>
                    <a:pt x="287485" y="465582"/>
                    <a:pt x="286662" y="471871"/>
                    <a:pt x="280597" y="473892"/>
                  </a:cubicBezTo>
                  <a:lnTo>
                    <a:pt x="277977" y="474417"/>
                  </a:lnTo>
                  <a:lnTo>
                    <a:pt x="276704" y="474417"/>
                  </a:lnTo>
                  <a:cubicBezTo>
                    <a:pt x="276764" y="474836"/>
                    <a:pt x="276764" y="475270"/>
                    <a:pt x="276704" y="475689"/>
                  </a:cubicBezTo>
                  <a:cubicBezTo>
                    <a:pt x="276397" y="476775"/>
                    <a:pt x="276000" y="477823"/>
                    <a:pt x="275506" y="478834"/>
                  </a:cubicBezTo>
                  <a:cubicBezTo>
                    <a:pt x="273889" y="481267"/>
                    <a:pt x="271523" y="483101"/>
                    <a:pt x="268768" y="484075"/>
                  </a:cubicBezTo>
                  <a:cubicBezTo>
                    <a:pt x="267600" y="484554"/>
                    <a:pt x="266514" y="485205"/>
                    <a:pt x="265548" y="486021"/>
                  </a:cubicBezTo>
                  <a:cubicBezTo>
                    <a:pt x="264942" y="487054"/>
                    <a:pt x="264560" y="488200"/>
                    <a:pt x="264425" y="489390"/>
                  </a:cubicBezTo>
                  <a:lnTo>
                    <a:pt x="254917" y="535135"/>
                  </a:lnTo>
                  <a:cubicBezTo>
                    <a:pt x="254648" y="537306"/>
                    <a:pt x="253824" y="539365"/>
                    <a:pt x="252521" y="541125"/>
                  </a:cubicBezTo>
                  <a:cubicBezTo>
                    <a:pt x="250964" y="542929"/>
                    <a:pt x="248987" y="544322"/>
                    <a:pt x="246756" y="545168"/>
                  </a:cubicBezTo>
                  <a:cubicBezTo>
                    <a:pt x="246015" y="545422"/>
                    <a:pt x="245311" y="545774"/>
                    <a:pt x="244660" y="546216"/>
                  </a:cubicBezTo>
                  <a:cubicBezTo>
                    <a:pt x="241590" y="548791"/>
                    <a:pt x="240228" y="552872"/>
                    <a:pt x="241141" y="556773"/>
                  </a:cubicBezTo>
                  <a:cubicBezTo>
                    <a:pt x="241770" y="560022"/>
                    <a:pt x="242781" y="563189"/>
                    <a:pt x="244136" y="566206"/>
                  </a:cubicBezTo>
                  <a:cubicBezTo>
                    <a:pt x="244810" y="567928"/>
                    <a:pt x="245484" y="569725"/>
                    <a:pt x="246082" y="571522"/>
                  </a:cubicBezTo>
                  <a:cubicBezTo>
                    <a:pt x="249212" y="581037"/>
                    <a:pt x="249549" y="591242"/>
                    <a:pt x="247056" y="600945"/>
                  </a:cubicBezTo>
                  <a:lnTo>
                    <a:pt x="246681" y="602367"/>
                  </a:lnTo>
                  <a:cubicBezTo>
                    <a:pt x="245484" y="606560"/>
                    <a:pt x="244360" y="610828"/>
                    <a:pt x="246681" y="613224"/>
                  </a:cubicBezTo>
                  <a:cubicBezTo>
                    <a:pt x="247115" y="613710"/>
                    <a:pt x="247595" y="614159"/>
                    <a:pt x="248104" y="614571"/>
                  </a:cubicBezTo>
                  <a:cubicBezTo>
                    <a:pt x="248883" y="615237"/>
                    <a:pt x="249609" y="615964"/>
                    <a:pt x="250275" y="616743"/>
                  </a:cubicBezTo>
                  <a:cubicBezTo>
                    <a:pt x="252836" y="619834"/>
                    <a:pt x="253547" y="624057"/>
                    <a:pt x="252147" y="627823"/>
                  </a:cubicBezTo>
                  <a:cubicBezTo>
                    <a:pt x="250904" y="631739"/>
                    <a:pt x="247737" y="634733"/>
                    <a:pt x="243761" y="635759"/>
                  </a:cubicBezTo>
                  <a:cubicBezTo>
                    <a:pt x="242047" y="635939"/>
                    <a:pt x="240310" y="635939"/>
                    <a:pt x="238595" y="635759"/>
                  </a:cubicBezTo>
                  <a:lnTo>
                    <a:pt x="236424" y="635759"/>
                  </a:lnTo>
                  <a:cubicBezTo>
                    <a:pt x="230659" y="635759"/>
                    <a:pt x="228937" y="643246"/>
                    <a:pt x="226392" y="652605"/>
                  </a:cubicBezTo>
                  <a:cubicBezTo>
                    <a:pt x="226392" y="654177"/>
                    <a:pt x="225718" y="655674"/>
                    <a:pt x="225344" y="657022"/>
                  </a:cubicBezTo>
                  <a:cubicBezTo>
                    <a:pt x="221997" y="667354"/>
                    <a:pt x="221099" y="678322"/>
                    <a:pt x="222723" y="689066"/>
                  </a:cubicBezTo>
                  <a:cubicBezTo>
                    <a:pt x="222963" y="690608"/>
                    <a:pt x="222296" y="692158"/>
                    <a:pt x="221001" y="693034"/>
                  </a:cubicBezTo>
                  <a:lnTo>
                    <a:pt x="208723" y="700521"/>
                  </a:lnTo>
                  <a:cubicBezTo>
                    <a:pt x="208086" y="700850"/>
                    <a:pt x="207503" y="701285"/>
                    <a:pt x="207001" y="701794"/>
                  </a:cubicBezTo>
                  <a:cubicBezTo>
                    <a:pt x="206769" y="702879"/>
                    <a:pt x="206769" y="704002"/>
                    <a:pt x="207001" y="705088"/>
                  </a:cubicBezTo>
                  <a:lnTo>
                    <a:pt x="207001" y="706061"/>
                  </a:lnTo>
                  <a:cubicBezTo>
                    <a:pt x="206881" y="709827"/>
                    <a:pt x="206335" y="713571"/>
                    <a:pt x="205354" y="717217"/>
                  </a:cubicBezTo>
                  <a:cubicBezTo>
                    <a:pt x="205354" y="718789"/>
                    <a:pt x="204680" y="720286"/>
                    <a:pt x="204380" y="721859"/>
                  </a:cubicBezTo>
                  <a:cubicBezTo>
                    <a:pt x="203317" y="725976"/>
                    <a:pt x="203796" y="730349"/>
                    <a:pt x="205728" y="734137"/>
                  </a:cubicBezTo>
                  <a:lnTo>
                    <a:pt x="206477" y="735260"/>
                  </a:lnTo>
                  <a:cubicBezTo>
                    <a:pt x="207637" y="736728"/>
                    <a:pt x="208498" y="738405"/>
                    <a:pt x="209022" y="740202"/>
                  </a:cubicBezTo>
                  <a:cubicBezTo>
                    <a:pt x="209284" y="741684"/>
                    <a:pt x="209284" y="743204"/>
                    <a:pt x="209022" y="744694"/>
                  </a:cubicBezTo>
                  <a:cubicBezTo>
                    <a:pt x="208910" y="745360"/>
                    <a:pt x="208910" y="746049"/>
                    <a:pt x="209022" y="746715"/>
                  </a:cubicBezTo>
                  <a:cubicBezTo>
                    <a:pt x="209472" y="748287"/>
                    <a:pt x="213065" y="749335"/>
                    <a:pt x="215461" y="750084"/>
                  </a:cubicBezTo>
                  <a:cubicBezTo>
                    <a:pt x="222349" y="752105"/>
                    <a:pt x="226242" y="756523"/>
                    <a:pt x="225568" y="761539"/>
                  </a:cubicBezTo>
                  <a:cubicBezTo>
                    <a:pt x="225261" y="764017"/>
                    <a:pt x="223749" y="766174"/>
                    <a:pt x="221525" y="767304"/>
                  </a:cubicBezTo>
                  <a:cubicBezTo>
                    <a:pt x="220544" y="767820"/>
                    <a:pt x="219481" y="768150"/>
                    <a:pt x="218381" y="768277"/>
                  </a:cubicBezTo>
                  <a:lnTo>
                    <a:pt x="219055" y="769999"/>
                  </a:lnTo>
                  <a:cubicBezTo>
                    <a:pt x="219818" y="772702"/>
                    <a:pt x="220192" y="775502"/>
                    <a:pt x="220178" y="778310"/>
                  </a:cubicBezTo>
                  <a:cubicBezTo>
                    <a:pt x="220178" y="779134"/>
                    <a:pt x="220178" y="780106"/>
                    <a:pt x="220178" y="781080"/>
                  </a:cubicBezTo>
                  <a:cubicBezTo>
                    <a:pt x="220792" y="783468"/>
                    <a:pt x="222094" y="785632"/>
                    <a:pt x="223921" y="787294"/>
                  </a:cubicBezTo>
                  <a:cubicBezTo>
                    <a:pt x="224595" y="788117"/>
                    <a:pt x="225269" y="788866"/>
                    <a:pt x="225868" y="789690"/>
                  </a:cubicBezTo>
                  <a:cubicBezTo>
                    <a:pt x="229506" y="794332"/>
                    <a:pt x="231617" y="799977"/>
                    <a:pt x="231932" y="805861"/>
                  </a:cubicBezTo>
                  <a:cubicBezTo>
                    <a:pt x="232044" y="807584"/>
                    <a:pt x="232044" y="809306"/>
                    <a:pt x="231932" y="811027"/>
                  </a:cubicBezTo>
                  <a:cubicBezTo>
                    <a:pt x="230712" y="815445"/>
                    <a:pt x="232104" y="820177"/>
                    <a:pt x="235526" y="823231"/>
                  </a:cubicBezTo>
                  <a:lnTo>
                    <a:pt x="237622" y="825702"/>
                  </a:lnTo>
                  <a:cubicBezTo>
                    <a:pt x="240318" y="828689"/>
                    <a:pt x="241148" y="832919"/>
                    <a:pt x="239793" y="836707"/>
                  </a:cubicBezTo>
                  <a:cubicBezTo>
                    <a:pt x="238940" y="838490"/>
                    <a:pt x="237682" y="840054"/>
                    <a:pt x="236125" y="841275"/>
                  </a:cubicBezTo>
                  <a:cubicBezTo>
                    <a:pt x="235601" y="841664"/>
                    <a:pt x="235121" y="842121"/>
                    <a:pt x="234702" y="842622"/>
                  </a:cubicBezTo>
                  <a:cubicBezTo>
                    <a:pt x="233519" y="844636"/>
                    <a:pt x="232943" y="846950"/>
                    <a:pt x="233055" y="849286"/>
                  </a:cubicBezTo>
                  <a:cubicBezTo>
                    <a:pt x="232718" y="852235"/>
                    <a:pt x="232845" y="855215"/>
                    <a:pt x="233429" y="858120"/>
                  </a:cubicBezTo>
                  <a:cubicBezTo>
                    <a:pt x="233879" y="860269"/>
                    <a:pt x="235323" y="862081"/>
                    <a:pt x="237323" y="862986"/>
                  </a:cubicBezTo>
                  <a:cubicBezTo>
                    <a:pt x="238169" y="863286"/>
                    <a:pt x="239097" y="863286"/>
                    <a:pt x="239943" y="862986"/>
                  </a:cubicBezTo>
                  <a:cubicBezTo>
                    <a:pt x="239943" y="862986"/>
                    <a:pt x="240767" y="862537"/>
                    <a:pt x="240916" y="862013"/>
                  </a:cubicBezTo>
                  <a:cubicBezTo>
                    <a:pt x="241133" y="860433"/>
                    <a:pt x="241935" y="858988"/>
                    <a:pt x="243163" y="857970"/>
                  </a:cubicBezTo>
                  <a:cubicBezTo>
                    <a:pt x="244428" y="857147"/>
                    <a:pt x="245933" y="856780"/>
                    <a:pt x="247430" y="856922"/>
                  </a:cubicBezTo>
                  <a:cubicBezTo>
                    <a:pt x="252446" y="857469"/>
                    <a:pt x="256070" y="861976"/>
                    <a:pt x="255516" y="866992"/>
                  </a:cubicBezTo>
                  <a:cubicBezTo>
                    <a:pt x="255501" y="867179"/>
                    <a:pt x="255471" y="867366"/>
                    <a:pt x="255441" y="867554"/>
                  </a:cubicBezTo>
                  <a:cubicBezTo>
                    <a:pt x="255209" y="868534"/>
                    <a:pt x="254879" y="869485"/>
                    <a:pt x="254468" y="870398"/>
                  </a:cubicBezTo>
                  <a:cubicBezTo>
                    <a:pt x="254221" y="870788"/>
                    <a:pt x="254048" y="871222"/>
                    <a:pt x="253943" y="871672"/>
                  </a:cubicBezTo>
                  <a:cubicBezTo>
                    <a:pt x="253906" y="872016"/>
                    <a:pt x="253906" y="872367"/>
                    <a:pt x="253943" y="872720"/>
                  </a:cubicBezTo>
                  <a:cubicBezTo>
                    <a:pt x="255261" y="876261"/>
                    <a:pt x="254445" y="880236"/>
                    <a:pt x="251847" y="882977"/>
                  </a:cubicBezTo>
                  <a:lnTo>
                    <a:pt x="251099" y="884025"/>
                  </a:lnTo>
                  <a:cubicBezTo>
                    <a:pt x="249324" y="887723"/>
                    <a:pt x="248328" y="891751"/>
                    <a:pt x="248179" y="895854"/>
                  </a:cubicBezTo>
                  <a:lnTo>
                    <a:pt x="246082" y="916069"/>
                  </a:lnTo>
                  <a:cubicBezTo>
                    <a:pt x="251398" y="917866"/>
                    <a:pt x="254318" y="921235"/>
                    <a:pt x="253943" y="925502"/>
                  </a:cubicBezTo>
                  <a:cubicBezTo>
                    <a:pt x="253794" y="926805"/>
                    <a:pt x="253412" y="928078"/>
                    <a:pt x="252821" y="929246"/>
                  </a:cubicBezTo>
                  <a:lnTo>
                    <a:pt x="252371" y="930144"/>
                  </a:lnTo>
                  <a:cubicBezTo>
                    <a:pt x="251914" y="933109"/>
                    <a:pt x="252469" y="936141"/>
                    <a:pt x="253943" y="938754"/>
                  </a:cubicBezTo>
                  <a:cubicBezTo>
                    <a:pt x="254468" y="939840"/>
                    <a:pt x="254468" y="941112"/>
                    <a:pt x="253943" y="942198"/>
                  </a:cubicBezTo>
                  <a:cubicBezTo>
                    <a:pt x="253270" y="943254"/>
                    <a:pt x="252124" y="943928"/>
                    <a:pt x="250874" y="943995"/>
                  </a:cubicBezTo>
                  <a:cubicBezTo>
                    <a:pt x="248328" y="943950"/>
                    <a:pt x="245790" y="944354"/>
                    <a:pt x="243387" y="945193"/>
                  </a:cubicBezTo>
                  <a:cubicBezTo>
                    <a:pt x="241815" y="945866"/>
                    <a:pt x="240617" y="947139"/>
                    <a:pt x="240617" y="948187"/>
                  </a:cubicBezTo>
                  <a:cubicBezTo>
                    <a:pt x="240557" y="949108"/>
                    <a:pt x="240183" y="949977"/>
                    <a:pt x="239569" y="950658"/>
                  </a:cubicBezTo>
                  <a:cubicBezTo>
                    <a:pt x="238670" y="951504"/>
                    <a:pt x="238228" y="952725"/>
                    <a:pt x="238371" y="953952"/>
                  </a:cubicBezTo>
                  <a:cubicBezTo>
                    <a:pt x="237697" y="959912"/>
                    <a:pt x="235092" y="965482"/>
                    <a:pt x="230959" y="969825"/>
                  </a:cubicBezTo>
                  <a:lnTo>
                    <a:pt x="221975" y="980232"/>
                  </a:lnTo>
                  <a:cubicBezTo>
                    <a:pt x="224340" y="981938"/>
                    <a:pt x="225156" y="985075"/>
                    <a:pt x="223921" y="987718"/>
                  </a:cubicBezTo>
                  <a:lnTo>
                    <a:pt x="218530" y="1008307"/>
                  </a:lnTo>
                  <a:cubicBezTo>
                    <a:pt x="217872" y="1012200"/>
                    <a:pt x="215918" y="1015764"/>
                    <a:pt x="212990" y="1018415"/>
                  </a:cubicBezTo>
                  <a:cubicBezTo>
                    <a:pt x="211441" y="1019530"/>
                    <a:pt x="209718" y="1020384"/>
                    <a:pt x="207899" y="1020960"/>
                  </a:cubicBezTo>
                  <a:lnTo>
                    <a:pt x="205803" y="1021784"/>
                  </a:lnTo>
                  <a:cubicBezTo>
                    <a:pt x="205219" y="1022068"/>
                    <a:pt x="204725" y="1022510"/>
                    <a:pt x="204380" y="1023056"/>
                  </a:cubicBezTo>
                  <a:cubicBezTo>
                    <a:pt x="204380" y="1023056"/>
                    <a:pt x="205503" y="1023056"/>
                    <a:pt x="206102" y="1023805"/>
                  </a:cubicBezTo>
                  <a:cubicBezTo>
                    <a:pt x="207847" y="1024591"/>
                    <a:pt x="209382" y="1025774"/>
                    <a:pt x="210594" y="1027249"/>
                  </a:cubicBezTo>
                  <a:cubicBezTo>
                    <a:pt x="212384" y="1030191"/>
                    <a:pt x="212826" y="1033770"/>
                    <a:pt x="211793" y="1037057"/>
                  </a:cubicBezTo>
                  <a:lnTo>
                    <a:pt x="211793" y="1038629"/>
                  </a:lnTo>
                  <a:cubicBezTo>
                    <a:pt x="211650" y="1039415"/>
                    <a:pt x="211837" y="1040231"/>
                    <a:pt x="212316" y="1040875"/>
                  </a:cubicBezTo>
                  <a:cubicBezTo>
                    <a:pt x="213312" y="1040688"/>
                    <a:pt x="214331" y="1041025"/>
                    <a:pt x="215012" y="1041774"/>
                  </a:cubicBezTo>
                  <a:cubicBezTo>
                    <a:pt x="215760" y="1042515"/>
                    <a:pt x="216097" y="1043578"/>
                    <a:pt x="215910" y="1044619"/>
                  </a:cubicBezTo>
                  <a:lnTo>
                    <a:pt x="215910" y="1055924"/>
                  </a:lnTo>
                  <a:cubicBezTo>
                    <a:pt x="215865" y="1056471"/>
                    <a:pt x="215865" y="1057024"/>
                    <a:pt x="215910" y="1057571"/>
                  </a:cubicBezTo>
                  <a:cubicBezTo>
                    <a:pt x="216247" y="1058073"/>
                    <a:pt x="216621" y="1058552"/>
                    <a:pt x="217033" y="1058993"/>
                  </a:cubicBezTo>
                  <a:lnTo>
                    <a:pt x="218156" y="1060192"/>
                  </a:lnTo>
                  <a:cubicBezTo>
                    <a:pt x="220342" y="1062842"/>
                    <a:pt x="221488" y="1066196"/>
                    <a:pt x="221376" y="1069625"/>
                  </a:cubicBezTo>
                  <a:cubicBezTo>
                    <a:pt x="221301" y="1070778"/>
                    <a:pt x="220732" y="1071849"/>
                    <a:pt x="219803" y="1072545"/>
                  </a:cubicBezTo>
                  <a:cubicBezTo>
                    <a:pt x="218897" y="1073211"/>
                    <a:pt x="217752" y="1073458"/>
                    <a:pt x="216659" y="1073219"/>
                  </a:cubicBezTo>
                  <a:cubicBezTo>
                    <a:pt x="215775" y="1073653"/>
                    <a:pt x="215161" y="1074491"/>
                    <a:pt x="215012" y="1075465"/>
                  </a:cubicBezTo>
                  <a:cubicBezTo>
                    <a:pt x="214884" y="1077127"/>
                    <a:pt x="215034" y="1078796"/>
                    <a:pt x="215461" y="1080406"/>
                  </a:cubicBezTo>
                  <a:cubicBezTo>
                    <a:pt x="215708" y="1081492"/>
                    <a:pt x="215880" y="1082592"/>
                    <a:pt x="215985" y="1083701"/>
                  </a:cubicBezTo>
                  <a:cubicBezTo>
                    <a:pt x="216951" y="1088387"/>
                    <a:pt x="214929" y="1093179"/>
                    <a:pt x="210894" y="1095754"/>
                  </a:cubicBezTo>
                  <a:cubicBezTo>
                    <a:pt x="209643" y="1096368"/>
                    <a:pt x="208304" y="1096803"/>
                    <a:pt x="206926" y="1097027"/>
                  </a:cubicBezTo>
                  <a:lnTo>
                    <a:pt x="205653" y="1097027"/>
                  </a:lnTo>
                  <a:cubicBezTo>
                    <a:pt x="203040" y="1098023"/>
                    <a:pt x="201004" y="1100142"/>
                    <a:pt x="200113" y="1102792"/>
                  </a:cubicBezTo>
                  <a:cubicBezTo>
                    <a:pt x="198997" y="1105779"/>
                    <a:pt x="198293" y="1108901"/>
                    <a:pt x="198016" y="1112076"/>
                  </a:cubicBezTo>
                  <a:lnTo>
                    <a:pt x="198016" y="1113199"/>
                  </a:lnTo>
                  <a:cubicBezTo>
                    <a:pt x="197919" y="1116283"/>
                    <a:pt x="196250" y="1119106"/>
                    <a:pt x="193599" y="1120686"/>
                  </a:cubicBezTo>
                  <a:cubicBezTo>
                    <a:pt x="192094" y="1121337"/>
                    <a:pt x="190440" y="1121569"/>
                    <a:pt x="188808" y="1121359"/>
                  </a:cubicBezTo>
                  <a:cubicBezTo>
                    <a:pt x="186337" y="1121359"/>
                    <a:pt x="183791" y="1120835"/>
                    <a:pt x="181321" y="1120461"/>
                  </a:cubicBezTo>
                  <a:cubicBezTo>
                    <a:pt x="181081" y="1121352"/>
                    <a:pt x="180782" y="1122228"/>
                    <a:pt x="180422" y="1123081"/>
                  </a:cubicBezTo>
                  <a:cubicBezTo>
                    <a:pt x="180130" y="1123815"/>
                    <a:pt x="179876" y="1124564"/>
                    <a:pt x="179673" y="1125328"/>
                  </a:cubicBezTo>
                  <a:cubicBezTo>
                    <a:pt x="179262" y="1127499"/>
                    <a:pt x="177622" y="1129221"/>
                    <a:pt x="175481" y="1129745"/>
                  </a:cubicBezTo>
                  <a:cubicBezTo>
                    <a:pt x="174343" y="1129999"/>
                    <a:pt x="173145" y="1129842"/>
                    <a:pt x="172112" y="1129296"/>
                  </a:cubicBezTo>
                  <a:lnTo>
                    <a:pt x="172112" y="1129296"/>
                  </a:lnTo>
                  <a:cubicBezTo>
                    <a:pt x="172823" y="1130321"/>
                    <a:pt x="173400" y="1131422"/>
                    <a:pt x="173834" y="1132590"/>
                  </a:cubicBezTo>
                  <a:cubicBezTo>
                    <a:pt x="174747" y="1136857"/>
                    <a:pt x="173639" y="1141305"/>
                    <a:pt x="170839" y="1144644"/>
                  </a:cubicBezTo>
                  <a:cubicBezTo>
                    <a:pt x="169978" y="1145871"/>
                    <a:pt x="168503" y="1146508"/>
                    <a:pt x="167021" y="1146291"/>
                  </a:cubicBezTo>
                  <a:cubicBezTo>
                    <a:pt x="166908" y="1146987"/>
                    <a:pt x="166908" y="1147691"/>
                    <a:pt x="167021" y="1148387"/>
                  </a:cubicBezTo>
                  <a:cubicBezTo>
                    <a:pt x="167096" y="1149510"/>
                    <a:pt x="167096" y="1150633"/>
                    <a:pt x="167021" y="1151756"/>
                  </a:cubicBezTo>
                  <a:cubicBezTo>
                    <a:pt x="166863" y="1153134"/>
                    <a:pt x="166557" y="1154489"/>
                    <a:pt x="166122" y="1155799"/>
                  </a:cubicBezTo>
                  <a:cubicBezTo>
                    <a:pt x="165845" y="1156548"/>
                    <a:pt x="165643" y="1157327"/>
                    <a:pt x="165523" y="1158120"/>
                  </a:cubicBezTo>
                  <a:cubicBezTo>
                    <a:pt x="165463" y="1158442"/>
                    <a:pt x="165463" y="1158772"/>
                    <a:pt x="165523" y="1159094"/>
                  </a:cubicBezTo>
                  <a:cubicBezTo>
                    <a:pt x="166452" y="1159086"/>
                    <a:pt x="167328" y="1159498"/>
                    <a:pt x="167919" y="1160216"/>
                  </a:cubicBezTo>
                  <a:cubicBezTo>
                    <a:pt x="168481" y="1160965"/>
                    <a:pt x="168728" y="1161909"/>
                    <a:pt x="168593" y="1162837"/>
                  </a:cubicBezTo>
                  <a:lnTo>
                    <a:pt x="168593" y="1164783"/>
                  </a:lnTo>
                  <a:cubicBezTo>
                    <a:pt x="168526" y="1165982"/>
                    <a:pt x="167919" y="1167082"/>
                    <a:pt x="166946" y="1167778"/>
                  </a:cubicBezTo>
                  <a:cubicBezTo>
                    <a:pt x="165965" y="1168475"/>
                    <a:pt x="164722" y="1168669"/>
                    <a:pt x="163577" y="1168302"/>
                  </a:cubicBezTo>
                  <a:cubicBezTo>
                    <a:pt x="163225" y="1168130"/>
                    <a:pt x="162806" y="1168130"/>
                    <a:pt x="162454" y="1168302"/>
                  </a:cubicBezTo>
                  <a:cubicBezTo>
                    <a:pt x="162297" y="1168579"/>
                    <a:pt x="162297" y="1168924"/>
                    <a:pt x="162454" y="1169201"/>
                  </a:cubicBezTo>
                  <a:lnTo>
                    <a:pt x="163801" y="1170548"/>
                  </a:lnTo>
                  <a:cubicBezTo>
                    <a:pt x="165097" y="1171559"/>
                    <a:pt x="166182" y="1172802"/>
                    <a:pt x="167021" y="1174217"/>
                  </a:cubicBezTo>
                  <a:cubicBezTo>
                    <a:pt x="168750" y="1178335"/>
                    <a:pt x="167829" y="1183089"/>
                    <a:pt x="164700" y="1186271"/>
                  </a:cubicBezTo>
                  <a:lnTo>
                    <a:pt x="163127" y="1188068"/>
                  </a:lnTo>
                  <a:cubicBezTo>
                    <a:pt x="159773" y="1190486"/>
                    <a:pt x="159017" y="1195166"/>
                    <a:pt x="161436" y="1198520"/>
                  </a:cubicBezTo>
                  <a:cubicBezTo>
                    <a:pt x="161697" y="1198879"/>
                    <a:pt x="161982" y="1199216"/>
                    <a:pt x="162304" y="1199523"/>
                  </a:cubicBezTo>
                  <a:cubicBezTo>
                    <a:pt x="163315" y="1201634"/>
                    <a:pt x="164116" y="1203843"/>
                    <a:pt x="164700" y="1206111"/>
                  </a:cubicBezTo>
                  <a:cubicBezTo>
                    <a:pt x="165471" y="1210072"/>
                    <a:pt x="165134" y="1214160"/>
                    <a:pt x="163727" y="1217941"/>
                  </a:cubicBezTo>
                  <a:lnTo>
                    <a:pt x="163127" y="1219662"/>
                  </a:lnTo>
                  <a:cubicBezTo>
                    <a:pt x="162379" y="1221310"/>
                    <a:pt x="161997" y="1223099"/>
                    <a:pt x="162005" y="1224903"/>
                  </a:cubicBezTo>
                  <a:cubicBezTo>
                    <a:pt x="162281" y="1225944"/>
                    <a:pt x="162678" y="1226955"/>
                    <a:pt x="163202" y="1227898"/>
                  </a:cubicBezTo>
                  <a:cubicBezTo>
                    <a:pt x="165082" y="1230818"/>
                    <a:pt x="165493" y="1234442"/>
                    <a:pt x="164325" y="1237706"/>
                  </a:cubicBezTo>
                  <a:lnTo>
                    <a:pt x="163652" y="1238904"/>
                  </a:lnTo>
                  <a:cubicBezTo>
                    <a:pt x="163652" y="1239952"/>
                    <a:pt x="165074" y="1241749"/>
                    <a:pt x="165823" y="1242647"/>
                  </a:cubicBezTo>
                  <a:lnTo>
                    <a:pt x="167096" y="1244220"/>
                  </a:lnTo>
                  <a:cubicBezTo>
                    <a:pt x="169798" y="1247716"/>
                    <a:pt x="172299" y="1251369"/>
                    <a:pt x="174582" y="1255150"/>
                  </a:cubicBezTo>
                  <a:cubicBezTo>
                    <a:pt x="175107" y="1256026"/>
                    <a:pt x="175241" y="1257090"/>
                    <a:pt x="174957" y="1258070"/>
                  </a:cubicBezTo>
                  <a:cubicBezTo>
                    <a:pt x="174725" y="1259066"/>
                    <a:pt x="174066" y="1259920"/>
                    <a:pt x="173160" y="1260391"/>
                  </a:cubicBezTo>
                  <a:cubicBezTo>
                    <a:pt x="172636" y="1260391"/>
                    <a:pt x="172037" y="1261814"/>
                    <a:pt x="172037" y="1265482"/>
                  </a:cubicBezTo>
                  <a:cubicBezTo>
                    <a:pt x="171573" y="1272460"/>
                    <a:pt x="172696" y="1279445"/>
                    <a:pt x="175331" y="1285921"/>
                  </a:cubicBezTo>
                  <a:cubicBezTo>
                    <a:pt x="177151" y="1289433"/>
                    <a:pt x="179891" y="1292390"/>
                    <a:pt x="183267" y="1294457"/>
                  </a:cubicBezTo>
                  <a:cubicBezTo>
                    <a:pt x="184772" y="1295258"/>
                    <a:pt x="185918" y="1296591"/>
                    <a:pt x="186487" y="1298200"/>
                  </a:cubicBezTo>
                  <a:cubicBezTo>
                    <a:pt x="186928" y="1299458"/>
                    <a:pt x="186928" y="1300835"/>
                    <a:pt x="186487" y="1302093"/>
                  </a:cubicBezTo>
                  <a:lnTo>
                    <a:pt x="183791" y="1310479"/>
                  </a:lnTo>
                  <a:cubicBezTo>
                    <a:pt x="183365" y="1312073"/>
                    <a:pt x="182593" y="1313548"/>
                    <a:pt x="181545" y="1314821"/>
                  </a:cubicBezTo>
                  <a:cubicBezTo>
                    <a:pt x="178610" y="1317494"/>
                    <a:pt x="174530" y="1318505"/>
                    <a:pt x="170689" y="1317516"/>
                  </a:cubicBezTo>
                  <a:cubicBezTo>
                    <a:pt x="169566" y="1317404"/>
                    <a:pt x="168443" y="1317404"/>
                    <a:pt x="167320" y="1317516"/>
                  </a:cubicBezTo>
                  <a:cubicBezTo>
                    <a:pt x="164325" y="1317516"/>
                    <a:pt x="161855" y="1320286"/>
                    <a:pt x="159010" y="1323206"/>
                  </a:cubicBezTo>
                  <a:cubicBezTo>
                    <a:pt x="156868" y="1325752"/>
                    <a:pt x="154338" y="1327946"/>
                    <a:pt x="151523" y="1329720"/>
                  </a:cubicBezTo>
                  <a:lnTo>
                    <a:pt x="150250" y="1330394"/>
                  </a:lnTo>
                  <a:cubicBezTo>
                    <a:pt x="149591" y="1330663"/>
                    <a:pt x="148985" y="1331045"/>
                    <a:pt x="148453" y="1331517"/>
                  </a:cubicBezTo>
                  <a:cubicBezTo>
                    <a:pt x="148453" y="1331517"/>
                    <a:pt x="148079" y="1331891"/>
                    <a:pt x="147929" y="1332714"/>
                  </a:cubicBezTo>
                  <a:cubicBezTo>
                    <a:pt x="147570" y="1335897"/>
                    <a:pt x="148034" y="1339123"/>
                    <a:pt x="149277" y="1342073"/>
                  </a:cubicBezTo>
                  <a:cubicBezTo>
                    <a:pt x="150370" y="1345315"/>
                    <a:pt x="151006" y="1348692"/>
                    <a:pt x="151148" y="1352106"/>
                  </a:cubicBezTo>
                  <a:cubicBezTo>
                    <a:pt x="150392" y="1359113"/>
                    <a:pt x="147375" y="1365687"/>
                    <a:pt x="142539" y="1370823"/>
                  </a:cubicBezTo>
                  <a:cubicBezTo>
                    <a:pt x="140622" y="1373174"/>
                    <a:pt x="138892" y="1375682"/>
                    <a:pt x="137373" y="1378310"/>
                  </a:cubicBezTo>
                  <a:cubicBezTo>
                    <a:pt x="137088" y="1378714"/>
                    <a:pt x="136886" y="1379171"/>
                    <a:pt x="136774" y="1379657"/>
                  </a:cubicBezTo>
                  <a:cubicBezTo>
                    <a:pt x="137373" y="1380241"/>
                    <a:pt x="138024" y="1380766"/>
                    <a:pt x="138720" y="1381230"/>
                  </a:cubicBezTo>
                  <a:cubicBezTo>
                    <a:pt x="142838" y="1384224"/>
                    <a:pt x="144261" y="1387743"/>
                    <a:pt x="143138" y="1390963"/>
                  </a:cubicBezTo>
                  <a:cubicBezTo>
                    <a:pt x="142449" y="1392947"/>
                    <a:pt x="140824" y="1394459"/>
                    <a:pt x="138795" y="1395006"/>
                  </a:cubicBezTo>
                  <a:cubicBezTo>
                    <a:pt x="135591" y="1395814"/>
                    <a:pt x="132192" y="1395096"/>
                    <a:pt x="129586" y="1393059"/>
                  </a:cubicBezTo>
                  <a:lnTo>
                    <a:pt x="128388" y="1392160"/>
                  </a:lnTo>
                  <a:lnTo>
                    <a:pt x="127565" y="1391562"/>
                  </a:lnTo>
                  <a:cubicBezTo>
                    <a:pt x="127325" y="1398981"/>
                    <a:pt x="128418" y="1406386"/>
                    <a:pt x="130784" y="1413423"/>
                  </a:cubicBezTo>
                  <a:cubicBezTo>
                    <a:pt x="132214" y="1417923"/>
                    <a:pt x="131435" y="1422835"/>
                    <a:pt x="128688" y="1426675"/>
                  </a:cubicBezTo>
                  <a:cubicBezTo>
                    <a:pt x="126584" y="1429820"/>
                    <a:pt x="123469" y="1432148"/>
                    <a:pt x="119853" y="1433264"/>
                  </a:cubicBezTo>
                  <a:cubicBezTo>
                    <a:pt x="119808" y="1436034"/>
                    <a:pt x="120827" y="1438714"/>
                    <a:pt x="122698" y="1440751"/>
                  </a:cubicBezTo>
                  <a:cubicBezTo>
                    <a:pt x="123013" y="1441043"/>
                    <a:pt x="123365" y="1441290"/>
                    <a:pt x="123746" y="1441499"/>
                  </a:cubicBezTo>
                  <a:cubicBezTo>
                    <a:pt x="124720" y="1442098"/>
                    <a:pt x="125626" y="1442802"/>
                    <a:pt x="126442" y="1443596"/>
                  </a:cubicBezTo>
                  <a:cubicBezTo>
                    <a:pt x="128261" y="1445647"/>
                    <a:pt x="129130" y="1448365"/>
                    <a:pt x="128838" y="1451083"/>
                  </a:cubicBezTo>
                  <a:cubicBezTo>
                    <a:pt x="128605" y="1453763"/>
                    <a:pt x="127243" y="1456211"/>
                    <a:pt x="125094" y="1457821"/>
                  </a:cubicBezTo>
                  <a:cubicBezTo>
                    <a:pt x="124128" y="1458517"/>
                    <a:pt x="123073" y="1459071"/>
                    <a:pt x="121950" y="1459468"/>
                  </a:cubicBezTo>
                  <a:lnTo>
                    <a:pt x="120976" y="1459917"/>
                  </a:lnTo>
                  <a:cubicBezTo>
                    <a:pt x="116342" y="1463241"/>
                    <a:pt x="113242" y="1468288"/>
                    <a:pt x="112366" y="1473918"/>
                  </a:cubicBezTo>
                  <a:lnTo>
                    <a:pt x="108548" y="1486046"/>
                  </a:lnTo>
                  <a:cubicBezTo>
                    <a:pt x="108458" y="1486540"/>
                    <a:pt x="108458" y="1487050"/>
                    <a:pt x="108548" y="1487544"/>
                  </a:cubicBezTo>
                  <a:cubicBezTo>
                    <a:pt x="108548" y="1487993"/>
                    <a:pt x="109596" y="1488892"/>
                    <a:pt x="110345" y="1489565"/>
                  </a:cubicBezTo>
                  <a:cubicBezTo>
                    <a:pt x="111558" y="1490606"/>
                    <a:pt x="112621" y="1491819"/>
                    <a:pt x="113489" y="1493159"/>
                  </a:cubicBezTo>
                  <a:cubicBezTo>
                    <a:pt x="114755" y="1495450"/>
                    <a:pt x="115399" y="1498033"/>
                    <a:pt x="115361" y="1500646"/>
                  </a:cubicBezTo>
                  <a:cubicBezTo>
                    <a:pt x="116110" y="1515620"/>
                    <a:pt x="116259" y="1531716"/>
                    <a:pt x="115810" y="1547289"/>
                  </a:cubicBezTo>
                  <a:cubicBezTo>
                    <a:pt x="115571" y="1548884"/>
                    <a:pt x="115750" y="1550509"/>
                    <a:pt x="116334" y="1552006"/>
                  </a:cubicBezTo>
                  <a:lnTo>
                    <a:pt x="117383" y="1553129"/>
                  </a:lnTo>
                  <a:cubicBezTo>
                    <a:pt x="118783" y="1554484"/>
                    <a:pt x="119793" y="1556191"/>
                    <a:pt x="120302" y="1558070"/>
                  </a:cubicBezTo>
                  <a:cubicBezTo>
                    <a:pt x="120699" y="1561013"/>
                    <a:pt x="119771" y="1563978"/>
                    <a:pt x="117757" y="1566156"/>
                  </a:cubicBezTo>
                  <a:cubicBezTo>
                    <a:pt x="117218" y="1566898"/>
                    <a:pt x="116761" y="1567706"/>
                    <a:pt x="116409" y="1568552"/>
                  </a:cubicBezTo>
                  <a:cubicBezTo>
                    <a:pt x="116409" y="1569001"/>
                    <a:pt x="117757" y="1570124"/>
                    <a:pt x="118506" y="1570798"/>
                  </a:cubicBezTo>
                  <a:cubicBezTo>
                    <a:pt x="120325" y="1572183"/>
                    <a:pt x="121785" y="1573980"/>
                    <a:pt x="122773" y="1576039"/>
                  </a:cubicBezTo>
                  <a:cubicBezTo>
                    <a:pt x="123484" y="1578031"/>
                    <a:pt x="123716" y="1580157"/>
                    <a:pt x="123447" y="1582253"/>
                  </a:cubicBezTo>
                  <a:lnTo>
                    <a:pt x="122324" y="1600895"/>
                  </a:lnTo>
                  <a:cubicBezTo>
                    <a:pt x="121800" y="1610179"/>
                    <a:pt x="117757" y="1615869"/>
                    <a:pt x="111543" y="1615869"/>
                  </a:cubicBezTo>
                  <a:cubicBezTo>
                    <a:pt x="108653" y="1615847"/>
                    <a:pt x="105845" y="1614904"/>
                    <a:pt x="103532" y="1613174"/>
                  </a:cubicBezTo>
                  <a:cubicBezTo>
                    <a:pt x="102439" y="1612373"/>
                    <a:pt x="101188" y="1611811"/>
                    <a:pt x="99863" y="1611527"/>
                  </a:cubicBezTo>
                  <a:lnTo>
                    <a:pt x="99863" y="1611527"/>
                  </a:lnTo>
                  <a:cubicBezTo>
                    <a:pt x="98456" y="1611736"/>
                    <a:pt x="97258" y="1612680"/>
                    <a:pt x="96719" y="1613997"/>
                  </a:cubicBezTo>
                  <a:cubicBezTo>
                    <a:pt x="95828" y="1616183"/>
                    <a:pt x="95371" y="1618527"/>
                    <a:pt x="95371" y="1620886"/>
                  </a:cubicBezTo>
                  <a:cubicBezTo>
                    <a:pt x="95371" y="1624479"/>
                    <a:pt x="95371" y="1626650"/>
                    <a:pt x="96569" y="1627324"/>
                  </a:cubicBezTo>
                  <a:cubicBezTo>
                    <a:pt x="96966" y="1627579"/>
                    <a:pt x="97393" y="1627781"/>
                    <a:pt x="97842" y="1627923"/>
                  </a:cubicBezTo>
                  <a:lnTo>
                    <a:pt x="99564" y="1628597"/>
                  </a:lnTo>
                  <a:cubicBezTo>
                    <a:pt x="102843" y="1630267"/>
                    <a:pt x="105104" y="1633418"/>
                    <a:pt x="105628" y="1637057"/>
                  </a:cubicBezTo>
                  <a:cubicBezTo>
                    <a:pt x="105898" y="1641894"/>
                    <a:pt x="103944" y="1646581"/>
                    <a:pt x="100313" y="1649785"/>
                  </a:cubicBezTo>
                  <a:lnTo>
                    <a:pt x="99040" y="1651133"/>
                  </a:lnTo>
                  <a:cubicBezTo>
                    <a:pt x="97198" y="1652779"/>
                    <a:pt x="95723" y="1654794"/>
                    <a:pt x="94697" y="1657047"/>
                  </a:cubicBezTo>
                  <a:lnTo>
                    <a:pt x="94697" y="1657945"/>
                  </a:lnTo>
                  <a:cubicBezTo>
                    <a:pt x="95461" y="1658799"/>
                    <a:pt x="96135" y="1659728"/>
                    <a:pt x="96719" y="1660716"/>
                  </a:cubicBezTo>
                  <a:cubicBezTo>
                    <a:pt x="98036" y="1663860"/>
                    <a:pt x="98351" y="1667342"/>
                    <a:pt x="97617" y="1670673"/>
                  </a:cubicBezTo>
                  <a:lnTo>
                    <a:pt x="97617" y="1672021"/>
                  </a:lnTo>
                  <a:cubicBezTo>
                    <a:pt x="97003" y="1680511"/>
                    <a:pt x="100934" y="1688687"/>
                    <a:pt x="107949" y="1693508"/>
                  </a:cubicBezTo>
                  <a:lnTo>
                    <a:pt x="111767" y="1695829"/>
                  </a:lnTo>
                  <a:cubicBezTo>
                    <a:pt x="114463" y="1697154"/>
                    <a:pt x="116978" y="1698817"/>
                    <a:pt x="119254" y="1700771"/>
                  </a:cubicBezTo>
                  <a:cubicBezTo>
                    <a:pt x="124151" y="1704724"/>
                    <a:pt x="125423" y="1711657"/>
                    <a:pt x="122249" y="1717092"/>
                  </a:cubicBezTo>
                  <a:cubicBezTo>
                    <a:pt x="120123" y="1719690"/>
                    <a:pt x="117285" y="1721614"/>
                    <a:pt x="114088" y="1722632"/>
                  </a:cubicBezTo>
                  <a:cubicBezTo>
                    <a:pt x="111543" y="1723681"/>
                    <a:pt x="109821" y="1724429"/>
                    <a:pt x="109521" y="1725477"/>
                  </a:cubicBezTo>
                  <a:cubicBezTo>
                    <a:pt x="109222" y="1726526"/>
                    <a:pt x="109521" y="1726002"/>
                    <a:pt x="109896" y="1726451"/>
                  </a:cubicBezTo>
                  <a:cubicBezTo>
                    <a:pt x="110210" y="1726773"/>
                    <a:pt x="110644" y="1726968"/>
                    <a:pt x="111094" y="1726975"/>
                  </a:cubicBezTo>
                  <a:cubicBezTo>
                    <a:pt x="113220" y="1726676"/>
                    <a:pt x="115189" y="1728158"/>
                    <a:pt x="115488" y="1730292"/>
                  </a:cubicBezTo>
                  <a:cubicBezTo>
                    <a:pt x="115645" y="1731385"/>
                    <a:pt x="115324" y="1732493"/>
                    <a:pt x="114612" y="1733339"/>
                  </a:cubicBezTo>
                  <a:cubicBezTo>
                    <a:pt x="115473" y="1733743"/>
                    <a:pt x="116379" y="1734042"/>
                    <a:pt x="117308" y="1734237"/>
                  </a:cubicBezTo>
                  <a:cubicBezTo>
                    <a:pt x="120519" y="1734716"/>
                    <a:pt x="123394" y="1736506"/>
                    <a:pt x="125244" y="1739179"/>
                  </a:cubicBezTo>
                  <a:cubicBezTo>
                    <a:pt x="125663" y="1740039"/>
                    <a:pt x="125993" y="1740945"/>
                    <a:pt x="126217" y="1741874"/>
                  </a:cubicBezTo>
                  <a:lnTo>
                    <a:pt x="126217" y="1742772"/>
                  </a:lnTo>
                  <a:cubicBezTo>
                    <a:pt x="127565" y="1743491"/>
                    <a:pt x="128680" y="1744584"/>
                    <a:pt x="129436" y="1745916"/>
                  </a:cubicBezTo>
                  <a:cubicBezTo>
                    <a:pt x="130649" y="1748544"/>
                    <a:pt x="130245" y="1751629"/>
                    <a:pt x="128388" y="1753853"/>
                  </a:cubicBezTo>
                  <a:cubicBezTo>
                    <a:pt x="127700" y="1754961"/>
                    <a:pt x="126921" y="1756009"/>
                    <a:pt x="126067" y="1756997"/>
                  </a:cubicBezTo>
                  <a:cubicBezTo>
                    <a:pt x="125064" y="1758120"/>
                    <a:pt x="124181" y="1759348"/>
                    <a:pt x="123447" y="1760666"/>
                  </a:cubicBezTo>
                  <a:cubicBezTo>
                    <a:pt x="122518" y="1761916"/>
                    <a:pt x="122294" y="1763556"/>
                    <a:pt x="122848" y="1765008"/>
                  </a:cubicBezTo>
                  <a:cubicBezTo>
                    <a:pt x="123132" y="1765412"/>
                    <a:pt x="123454" y="1765794"/>
                    <a:pt x="123821" y="1766131"/>
                  </a:cubicBezTo>
                  <a:cubicBezTo>
                    <a:pt x="125311" y="1767554"/>
                    <a:pt x="126307" y="1769418"/>
                    <a:pt x="126666" y="1771447"/>
                  </a:cubicBezTo>
                  <a:cubicBezTo>
                    <a:pt x="126786" y="1773296"/>
                    <a:pt x="126367" y="1775146"/>
                    <a:pt x="125468" y="1776763"/>
                  </a:cubicBezTo>
                  <a:lnTo>
                    <a:pt x="121800" y="1784624"/>
                  </a:lnTo>
                  <a:cubicBezTo>
                    <a:pt x="120632" y="1787626"/>
                    <a:pt x="118461" y="1790142"/>
                    <a:pt x="115661" y="1791737"/>
                  </a:cubicBezTo>
                  <a:cubicBezTo>
                    <a:pt x="116080" y="1793608"/>
                    <a:pt x="116731" y="1795420"/>
                    <a:pt x="117607" y="1797127"/>
                  </a:cubicBezTo>
                  <a:cubicBezTo>
                    <a:pt x="119808" y="1800818"/>
                    <a:pt x="120654" y="1805161"/>
                    <a:pt x="120003" y="1809406"/>
                  </a:cubicBezTo>
                  <a:lnTo>
                    <a:pt x="119479" y="1811277"/>
                  </a:lnTo>
                  <a:cubicBezTo>
                    <a:pt x="119307" y="1811689"/>
                    <a:pt x="119187" y="1812116"/>
                    <a:pt x="119104" y="1812550"/>
                  </a:cubicBezTo>
                  <a:cubicBezTo>
                    <a:pt x="122099" y="1812550"/>
                    <a:pt x="125094" y="1812550"/>
                    <a:pt x="128089" y="1812550"/>
                  </a:cubicBezTo>
                  <a:cubicBezTo>
                    <a:pt x="135074" y="1812265"/>
                    <a:pt x="142059" y="1812842"/>
                    <a:pt x="148902" y="1814272"/>
                  </a:cubicBezTo>
                  <a:cubicBezTo>
                    <a:pt x="159684" y="1817042"/>
                    <a:pt x="170539" y="1825951"/>
                    <a:pt x="170315" y="1837631"/>
                  </a:cubicBezTo>
                  <a:cubicBezTo>
                    <a:pt x="170315" y="1839413"/>
                    <a:pt x="169065" y="1840940"/>
                    <a:pt x="167320" y="1841300"/>
                  </a:cubicBezTo>
                  <a:lnTo>
                    <a:pt x="159010" y="1843097"/>
                  </a:lnTo>
                  <a:cubicBezTo>
                    <a:pt x="158965" y="1843673"/>
                    <a:pt x="158965" y="1844242"/>
                    <a:pt x="159010" y="1844819"/>
                  </a:cubicBezTo>
                  <a:cubicBezTo>
                    <a:pt x="159010" y="1845567"/>
                    <a:pt x="159010" y="1846316"/>
                    <a:pt x="159010" y="1846990"/>
                  </a:cubicBezTo>
                  <a:cubicBezTo>
                    <a:pt x="159324" y="1849663"/>
                    <a:pt x="158568" y="1852350"/>
                    <a:pt x="156913" y="1854477"/>
                  </a:cubicBezTo>
                  <a:cubicBezTo>
                    <a:pt x="155745" y="1855974"/>
                    <a:pt x="154009" y="1856918"/>
                    <a:pt x="152122" y="1857097"/>
                  </a:cubicBezTo>
                  <a:cubicBezTo>
                    <a:pt x="150011" y="1857157"/>
                    <a:pt x="147929" y="1856528"/>
                    <a:pt x="146207" y="1855300"/>
                  </a:cubicBezTo>
                  <a:cubicBezTo>
                    <a:pt x="142928" y="1853286"/>
                    <a:pt x="138833" y="1853144"/>
                    <a:pt x="135426" y="1854926"/>
                  </a:cubicBezTo>
                  <a:cubicBezTo>
                    <a:pt x="133988" y="1855989"/>
                    <a:pt x="132319" y="1856708"/>
                    <a:pt x="130559" y="1857022"/>
                  </a:cubicBezTo>
                  <a:cubicBezTo>
                    <a:pt x="127460" y="1857105"/>
                    <a:pt x="124450" y="1855974"/>
                    <a:pt x="122174" y="1853878"/>
                  </a:cubicBezTo>
                  <a:cubicBezTo>
                    <a:pt x="121508" y="1853383"/>
                    <a:pt x="120804" y="1852934"/>
                    <a:pt x="120078" y="1852530"/>
                  </a:cubicBezTo>
                  <a:cubicBezTo>
                    <a:pt x="120078" y="1852530"/>
                    <a:pt x="120078" y="1852980"/>
                    <a:pt x="120078" y="1853204"/>
                  </a:cubicBezTo>
                  <a:cubicBezTo>
                    <a:pt x="119479" y="1854259"/>
                    <a:pt x="118723" y="1855218"/>
                    <a:pt x="117832" y="1856049"/>
                  </a:cubicBezTo>
                  <a:cubicBezTo>
                    <a:pt x="114298" y="1858325"/>
                    <a:pt x="109761" y="1858325"/>
                    <a:pt x="106227" y="1856049"/>
                  </a:cubicBezTo>
                  <a:cubicBezTo>
                    <a:pt x="104879" y="1855600"/>
                    <a:pt x="102484" y="1854701"/>
                    <a:pt x="101960" y="1855076"/>
                  </a:cubicBezTo>
                  <a:cubicBezTo>
                    <a:pt x="101436" y="1855450"/>
                    <a:pt x="101510" y="1856124"/>
                    <a:pt x="101960" y="1858071"/>
                  </a:cubicBezTo>
                  <a:cubicBezTo>
                    <a:pt x="102461" y="1861208"/>
                    <a:pt x="105314" y="1863401"/>
                    <a:pt x="108473" y="1863087"/>
                  </a:cubicBezTo>
                  <a:cubicBezTo>
                    <a:pt x="109649" y="1863147"/>
                    <a:pt x="110817" y="1863147"/>
                    <a:pt x="111992" y="1863087"/>
                  </a:cubicBezTo>
                  <a:cubicBezTo>
                    <a:pt x="114478" y="1862720"/>
                    <a:pt x="116993" y="1862720"/>
                    <a:pt x="119479" y="1863087"/>
                  </a:cubicBezTo>
                  <a:cubicBezTo>
                    <a:pt x="127437" y="1865138"/>
                    <a:pt x="133637" y="1871367"/>
                    <a:pt x="135651" y="1879333"/>
                  </a:cubicBezTo>
                  <a:cubicBezTo>
                    <a:pt x="135898" y="1880539"/>
                    <a:pt x="136332" y="1881699"/>
                    <a:pt x="136923" y="1882777"/>
                  </a:cubicBezTo>
                  <a:cubicBezTo>
                    <a:pt x="137492" y="1883346"/>
                    <a:pt x="138121" y="1883848"/>
                    <a:pt x="138795" y="1884275"/>
                  </a:cubicBezTo>
                  <a:lnTo>
                    <a:pt x="139918" y="1885023"/>
                  </a:lnTo>
                  <a:cubicBezTo>
                    <a:pt x="143901" y="1887839"/>
                    <a:pt x="146432" y="1892286"/>
                    <a:pt x="146806" y="1897152"/>
                  </a:cubicBezTo>
                  <a:cubicBezTo>
                    <a:pt x="147128" y="1900649"/>
                    <a:pt x="145833" y="1904092"/>
                    <a:pt x="143287" y="1906511"/>
                  </a:cubicBezTo>
                  <a:cubicBezTo>
                    <a:pt x="142351" y="1907342"/>
                    <a:pt x="141348" y="1908090"/>
                    <a:pt x="140293" y="1908757"/>
                  </a:cubicBezTo>
                  <a:cubicBezTo>
                    <a:pt x="139544" y="1909281"/>
                    <a:pt x="138196" y="1910105"/>
                    <a:pt x="138121" y="1910554"/>
                  </a:cubicBezTo>
                  <a:cubicBezTo>
                    <a:pt x="138046" y="1911003"/>
                    <a:pt x="138720" y="1912351"/>
                    <a:pt x="139170" y="1913249"/>
                  </a:cubicBezTo>
                  <a:lnTo>
                    <a:pt x="139693" y="1914297"/>
                  </a:lnTo>
                  <a:cubicBezTo>
                    <a:pt x="141947" y="1918018"/>
                    <a:pt x="141011" y="1922847"/>
                    <a:pt x="137522" y="1925453"/>
                  </a:cubicBezTo>
                  <a:cubicBezTo>
                    <a:pt x="136639" y="1925962"/>
                    <a:pt x="135598" y="1926126"/>
                    <a:pt x="134602" y="1925902"/>
                  </a:cubicBezTo>
                  <a:cubicBezTo>
                    <a:pt x="130559" y="1925161"/>
                    <a:pt x="126419" y="1926508"/>
                    <a:pt x="123597" y="1929495"/>
                  </a:cubicBezTo>
                  <a:cubicBezTo>
                    <a:pt x="120542" y="1932850"/>
                    <a:pt x="118520" y="1937005"/>
                    <a:pt x="117757" y="1941475"/>
                  </a:cubicBezTo>
                  <a:cubicBezTo>
                    <a:pt x="116686" y="1944349"/>
                    <a:pt x="116686" y="1947509"/>
                    <a:pt x="117757" y="1950384"/>
                  </a:cubicBezTo>
                  <a:cubicBezTo>
                    <a:pt x="118730" y="1952330"/>
                    <a:pt x="121201" y="1953678"/>
                    <a:pt x="122698" y="1953004"/>
                  </a:cubicBezTo>
                  <a:cubicBezTo>
                    <a:pt x="123791" y="1952405"/>
                    <a:pt x="125124" y="1952405"/>
                    <a:pt x="126217" y="1953004"/>
                  </a:cubicBezTo>
                  <a:cubicBezTo>
                    <a:pt x="127250" y="1953678"/>
                    <a:pt x="127939" y="1954771"/>
                    <a:pt x="128089" y="1955999"/>
                  </a:cubicBezTo>
                  <a:cubicBezTo>
                    <a:pt x="128478" y="1961659"/>
                    <a:pt x="127849" y="1967342"/>
                    <a:pt x="126217" y="1972770"/>
                  </a:cubicBezTo>
                  <a:cubicBezTo>
                    <a:pt x="125626" y="1975413"/>
                    <a:pt x="124181" y="1977779"/>
                    <a:pt x="122099" y="1979508"/>
                  </a:cubicBezTo>
                  <a:cubicBezTo>
                    <a:pt x="120085" y="1980908"/>
                    <a:pt x="117735" y="1981731"/>
                    <a:pt x="115286" y="1981904"/>
                  </a:cubicBezTo>
                  <a:lnTo>
                    <a:pt x="113115" y="1982353"/>
                  </a:lnTo>
                  <a:cubicBezTo>
                    <a:pt x="113587" y="1985752"/>
                    <a:pt x="115107" y="1988919"/>
                    <a:pt x="117457" y="1991412"/>
                  </a:cubicBezTo>
                  <a:lnTo>
                    <a:pt x="119479" y="1993808"/>
                  </a:lnTo>
                  <a:cubicBezTo>
                    <a:pt x="122706" y="1997065"/>
                    <a:pt x="125251" y="2000935"/>
                    <a:pt x="126966" y="2005188"/>
                  </a:cubicBezTo>
                  <a:cubicBezTo>
                    <a:pt x="128044" y="2008931"/>
                    <a:pt x="128448" y="2012832"/>
                    <a:pt x="128164" y="2016718"/>
                  </a:cubicBezTo>
                  <a:lnTo>
                    <a:pt x="128164" y="2030569"/>
                  </a:lnTo>
                  <a:cubicBezTo>
                    <a:pt x="128231" y="2032261"/>
                    <a:pt x="127924" y="2033945"/>
                    <a:pt x="127265" y="2035510"/>
                  </a:cubicBezTo>
                  <a:cubicBezTo>
                    <a:pt x="125311" y="2038774"/>
                    <a:pt x="121920" y="2040916"/>
                    <a:pt x="118131" y="2041275"/>
                  </a:cubicBezTo>
                  <a:lnTo>
                    <a:pt x="116110" y="2041799"/>
                  </a:lnTo>
                  <a:cubicBezTo>
                    <a:pt x="109798" y="2044517"/>
                    <a:pt x="106302" y="2051337"/>
                    <a:pt x="107799" y="2058045"/>
                  </a:cubicBezTo>
                  <a:cubicBezTo>
                    <a:pt x="107799" y="2059468"/>
                    <a:pt x="108548" y="2060965"/>
                    <a:pt x="108997" y="2062388"/>
                  </a:cubicBezTo>
                  <a:cubicBezTo>
                    <a:pt x="109978" y="2065211"/>
                    <a:pt x="110562" y="2068160"/>
                    <a:pt x="110719" y="2071147"/>
                  </a:cubicBezTo>
                  <a:cubicBezTo>
                    <a:pt x="110584" y="2073222"/>
                    <a:pt x="111318" y="2075251"/>
                    <a:pt x="112741" y="2076763"/>
                  </a:cubicBezTo>
                  <a:lnTo>
                    <a:pt x="113415" y="2077886"/>
                  </a:lnTo>
                  <a:cubicBezTo>
                    <a:pt x="116147" y="2081494"/>
                    <a:pt x="116147" y="2086481"/>
                    <a:pt x="113415" y="2090089"/>
                  </a:cubicBezTo>
                  <a:cubicBezTo>
                    <a:pt x="112583" y="2091010"/>
                    <a:pt x="111348" y="2091459"/>
                    <a:pt x="110120" y="2091287"/>
                  </a:cubicBezTo>
                  <a:cubicBezTo>
                    <a:pt x="108870" y="2091152"/>
                    <a:pt x="107762" y="2090426"/>
                    <a:pt x="107125" y="2089341"/>
                  </a:cubicBezTo>
                  <a:cubicBezTo>
                    <a:pt x="107125" y="2089341"/>
                    <a:pt x="106377" y="2089341"/>
                    <a:pt x="106152" y="2089341"/>
                  </a:cubicBezTo>
                  <a:cubicBezTo>
                    <a:pt x="105875" y="2089955"/>
                    <a:pt x="105696" y="2090614"/>
                    <a:pt x="105628" y="2091287"/>
                  </a:cubicBezTo>
                  <a:lnTo>
                    <a:pt x="105628" y="2092485"/>
                  </a:lnTo>
                  <a:cubicBezTo>
                    <a:pt x="104662" y="2099515"/>
                    <a:pt x="99871" y="2105423"/>
                    <a:pt x="93200" y="2107833"/>
                  </a:cubicBezTo>
                  <a:cubicBezTo>
                    <a:pt x="91321" y="2108455"/>
                    <a:pt x="89389" y="2108934"/>
                    <a:pt x="87435" y="2109256"/>
                  </a:cubicBezTo>
                  <a:cubicBezTo>
                    <a:pt x="86170" y="2109458"/>
                    <a:pt x="84919" y="2109735"/>
                    <a:pt x="83692" y="2110079"/>
                  </a:cubicBezTo>
                  <a:cubicBezTo>
                    <a:pt x="81917" y="2110409"/>
                    <a:pt x="80397" y="2111547"/>
                    <a:pt x="79574" y="2113149"/>
                  </a:cubicBezTo>
                  <a:cubicBezTo>
                    <a:pt x="79559" y="2114602"/>
                    <a:pt x="79896" y="2116039"/>
                    <a:pt x="80547" y="2117342"/>
                  </a:cubicBezTo>
                  <a:lnTo>
                    <a:pt x="81221" y="2119064"/>
                  </a:lnTo>
                  <a:cubicBezTo>
                    <a:pt x="83392" y="2125727"/>
                    <a:pt x="82718" y="2132982"/>
                    <a:pt x="79349" y="2139129"/>
                  </a:cubicBezTo>
                  <a:cubicBezTo>
                    <a:pt x="77972" y="2142078"/>
                    <a:pt x="75112" y="2144055"/>
                    <a:pt x="71862" y="2144295"/>
                  </a:cubicBezTo>
                  <a:lnTo>
                    <a:pt x="70664" y="2144295"/>
                  </a:lnTo>
                  <a:cubicBezTo>
                    <a:pt x="68269" y="2145118"/>
                    <a:pt x="66996" y="2148637"/>
                    <a:pt x="66846" y="2154702"/>
                  </a:cubicBezTo>
                  <a:cubicBezTo>
                    <a:pt x="66547" y="2156513"/>
                    <a:pt x="66831" y="2158377"/>
                    <a:pt x="67670" y="2160017"/>
                  </a:cubicBezTo>
                  <a:cubicBezTo>
                    <a:pt x="67977" y="2160175"/>
                    <a:pt x="68336" y="2160175"/>
                    <a:pt x="68643" y="2160017"/>
                  </a:cubicBezTo>
                  <a:cubicBezTo>
                    <a:pt x="69332" y="2158467"/>
                    <a:pt x="71076" y="2157689"/>
                    <a:pt x="72686" y="2158220"/>
                  </a:cubicBezTo>
                  <a:cubicBezTo>
                    <a:pt x="74438" y="2158752"/>
                    <a:pt x="75568" y="2160444"/>
                    <a:pt x="75381" y="2162263"/>
                  </a:cubicBezTo>
                  <a:cubicBezTo>
                    <a:pt x="74797" y="2166651"/>
                    <a:pt x="75643" y="2171113"/>
                    <a:pt x="77777" y="2174991"/>
                  </a:cubicBezTo>
                  <a:cubicBezTo>
                    <a:pt x="78735" y="2176084"/>
                    <a:pt x="79783" y="2177087"/>
                    <a:pt x="80921" y="2177986"/>
                  </a:cubicBezTo>
                  <a:cubicBezTo>
                    <a:pt x="81977" y="2178877"/>
                    <a:pt x="82973" y="2179828"/>
                    <a:pt x="83916" y="2180831"/>
                  </a:cubicBezTo>
                  <a:cubicBezTo>
                    <a:pt x="88363" y="2185675"/>
                    <a:pt x="90257" y="2192338"/>
                    <a:pt x="89007" y="2198799"/>
                  </a:cubicBezTo>
                  <a:cubicBezTo>
                    <a:pt x="88715" y="2199975"/>
                    <a:pt x="87922" y="2200955"/>
                    <a:pt x="86836" y="2201495"/>
                  </a:cubicBezTo>
                  <a:cubicBezTo>
                    <a:pt x="85750" y="2202019"/>
                    <a:pt x="84478" y="2202019"/>
                    <a:pt x="83392" y="2201495"/>
                  </a:cubicBezTo>
                  <a:cubicBezTo>
                    <a:pt x="81925" y="2201974"/>
                    <a:pt x="80757" y="2203104"/>
                    <a:pt x="80247" y="2204564"/>
                  </a:cubicBezTo>
                  <a:cubicBezTo>
                    <a:pt x="79873" y="2205612"/>
                    <a:pt x="79649" y="2206736"/>
                    <a:pt x="79349" y="2207783"/>
                  </a:cubicBezTo>
                  <a:cubicBezTo>
                    <a:pt x="78885" y="2210906"/>
                    <a:pt x="77650" y="2213863"/>
                    <a:pt x="75756" y="2216394"/>
                  </a:cubicBezTo>
                  <a:cubicBezTo>
                    <a:pt x="73165" y="2219246"/>
                    <a:pt x="69414" y="2220758"/>
                    <a:pt x="65573" y="2220511"/>
                  </a:cubicBezTo>
                  <a:cubicBezTo>
                    <a:pt x="65573" y="2223334"/>
                    <a:pt x="66112" y="2226126"/>
                    <a:pt x="67145" y="2228747"/>
                  </a:cubicBezTo>
                  <a:cubicBezTo>
                    <a:pt x="69047" y="2233509"/>
                    <a:pt x="69436" y="2238734"/>
                    <a:pt x="68269" y="2243721"/>
                  </a:cubicBezTo>
                  <a:cubicBezTo>
                    <a:pt x="66614" y="2247681"/>
                    <a:pt x="63896" y="2251103"/>
                    <a:pt x="60407" y="2253603"/>
                  </a:cubicBezTo>
                  <a:cubicBezTo>
                    <a:pt x="58558" y="2255086"/>
                    <a:pt x="56896" y="2256800"/>
                    <a:pt x="55466" y="2258695"/>
                  </a:cubicBezTo>
                  <a:cubicBezTo>
                    <a:pt x="54410" y="2260776"/>
                    <a:pt x="52584" y="2262363"/>
                    <a:pt x="50375" y="2263112"/>
                  </a:cubicBezTo>
                  <a:cubicBezTo>
                    <a:pt x="48226" y="2263583"/>
                    <a:pt x="45987" y="2263089"/>
                    <a:pt x="44235" y="2261764"/>
                  </a:cubicBezTo>
                  <a:cubicBezTo>
                    <a:pt x="43921" y="2261532"/>
                    <a:pt x="43562" y="2261352"/>
                    <a:pt x="43187" y="2261240"/>
                  </a:cubicBezTo>
                  <a:cubicBezTo>
                    <a:pt x="42139" y="2260791"/>
                    <a:pt x="40118" y="2262138"/>
                    <a:pt x="37872" y="2264684"/>
                  </a:cubicBezTo>
                  <a:cubicBezTo>
                    <a:pt x="33492" y="2269273"/>
                    <a:pt x="30033" y="2274664"/>
                    <a:pt x="27690" y="2280556"/>
                  </a:cubicBezTo>
                  <a:cubicBezTo>
                    <a:pt x="26911" y="2283543"/>
                    <a:pt x="27046" y="2286703"/>
                    <a:pt x="28064" y="2289616"/>
                  </a:cubicBezTo>
                  <a:cubicBezTo>
                    <a:pt x="28491" y="2291367"/>
                    <a:pt x="28813" y="2293142"/>
                    <a:pt x="29037" y="2294931"/>
                  </a:cubicBezTo>
                  <a:cubicBezTo>
                    <a:pt x="29254" y="2299798"/>
                    <a:pt x="27180" y="2304484"/>
                    <a:pt x="23422" y="2307584"/>
                  </a:cubicBezTo>
                  <a:lnTo>
                    <a:pt x="21475" y="2309905"/>
                  </a:lnTo>
                  <a:cubicBezTo>
                    <a:pt x="18503" y="2314659"/>
                    <a:pt x="17185" y="2320267"/>
                    <a:pt x="17732" y="2325852"/>
                  </a:cubicBezTo>
                  <a:cubicBezTo>
                    <a:pt x="18346" y="2331482"/>
                    <a:pt x="16916" y="2337142"/>
                    <a:pt x="13689" y="2341799"/>
                  </a:cubicBezTo>
                  <a:cubicBezTo>
                    <a:pt x="12386" y="2343214"/>
                    <a:pt x="10904" y="2344449"/>
                    <a:pt x="9272" y="2345468"/>
                  </a:cubicBezTo>
                  <a:lnTo>
                    <a:pt x="7400" y="2346890"/>
                  </a:lnTo>
                  <a:cubicBezTo>
                    <a:pt x="3687" y="2350799"/>
                    <a:pt x="1104" y="2355635"/>
                    <a:pt x="-87" y="2360891"/>
                  </a:cubicBezTo>
                  <a:lnTo>
                    <a:pt x="812" y="2360891"/>
                  </a:lnTo>
                  <a:cubicBezTo>
                    <a:pt x="2893" y="2361332"/>
                    <a:pt x="4690" y="2362635"/>
                    <a:pt x="5753" y="2364485"/>
                  </a:cubicBezTo>
                  <a:cubicBezTo>
                    <a:pt x="7190" y="2367090"/>
                    <a:pt x="7565" y="2370145"/>
                    <a:pt x="6801" y="2373019"/>
                  </a:cubicBezTo>
                  <a:cubicBezTo>
                    <a:pt x="6367" y="2374345"/>
                    <a:pt x="5865" y="2375640"/>
                    <a:pt x="5304" y="2376913"/>
                  </a:cubicBezTo>
                  <a:cubicBezTo>
                    <a:pt x="4682" y="2378081"/>
                    <a:pt x="4248" y="2379346"/>
                    <a:pt x="4031" y="2380656"/>
                  </a:cubicBezTo>
                  <a:cubicBezTo>
                    <a:pt x="4076" y="2382513"/>
                    <a:pt x="4480" y="2384347"/>
                    <a:pt x="5229" y="2386046"/>
                  </a:cubicBezTo>
                  <a:lnTo>
                    <a:pt x="5978" y="2388068"/>
                  </a:lnTo>
                  <a:cubicBezTo>
                    <a:pt x="8598" y="2392605"/>
                    <a:pt x="9249" y="2398018"/>
                    <a:pt x="7774" y="2403042"/>
                  </a:cubicBezTo>
                  <a:lnTo>
                    <a:pt x="7774" y="2403042"/>
                  </a:lnTo>
                  <a:lnTo>
                    <a:pt x="8373" y="2403042"/>
                  </a:lnTo>
                  <a:cubicBezTo>
                    <a:pt x="11256" y="2404240"/>
                    <a:pt x="13202" y="2406965"/>
                    <a:pt x="13390" y="2410080"/>
                  </a:cubicBezTo>
                  <a:cubicBezTo>
                    <a:pt x="13487" y="2410948"/>
                    <a:pt x="13487" y="2411832"/>
                    <a:pt x="13390" y="2412700"/>
                  </a:cubicBezTo>
                  <a:cubicBezTo>
                    <a:pt x="13030" y="2417192"/>
                    <a:pt x="14250" y="2421662"/>
                    <a:pt x="16833" y="2425353"/>
                  </a:cubicBezTo>
                  <a:lnTo>
                    <a:pt x="17358" y="2426252"/>
                  </a:lnTo>
                  <a:lnTo>
                    <a:pt x="18780" y="2426925"/>
                  </a:lnTo>
                  <a:cubicBezTo>
                    <a:pt x="23781" y="2430152"/>
                    <a:pt x="26394" y="2436029"/>
                    <a:pt x="25444" y="2441899"/>
                  </a:cubicBezTo>
                  <a:cubicBezTo>
                    <a:pt x="25256" y="2443838"/>
                    <a:pt x="24957" y="2445762"/>
                    <a:pt x="24545" y="2447664"/>
                  </a:cubicBezTo>
                  <a:cubicBezTo>
                    <a:pt x="24590" y="2448061"/>
                    <a:pt x="24590" y="2448465"/>
                    <a:pt x="24545" y="2448862"/>
                  </a:cubicBezTo>
                  <a:cubicBezTo>
                    <a:pt x="33387" y="2445830"/>
                    <a:pt x="41353" y="2440693"/>
                    <a:pt x="47754" y="2433888"/>
                  </a:cubicBezTo>
                  <a:cubicBezTo>
                    <a:pt x="49491" y="2431582"/>
                    <a:pt x="52523" y="2430669"/>
                    <a:pt x="55241" y="2431642"/>
                  </a:cubicBezTo>
                  <a:cubicBezTo>
                    <a:pt x="56491" y="2432211"/>
                    <a:pt x="57540" y="2433154"/>
                    <a:pt x="58236" y="2434337"/>
                  </a:cubicBezTo>
                  <a:lnTo>
                    <a:pt x="59434" y="2436134"/>
                  </a:lnTo>
                  <a:cubicBezTo>
                    <a:pt x="61373" y="2434494"/>
                    <a:pt x="62990" y="2432511"/>
                    <a:pt x="64226" y="2430294"/>
                  </a:cubicBezTo>
                  <a:cubicBezTo>
                    <a:pt x="65154" y="2428542"/>
                    <a:pt x="67265" y="2427794"/>
                    <a:pt x="69092" y="2428572"/>
                  </a:cubicBezTo>
                  <a:lnTo>
                    <a:pt x="80622" y="2433439"/>
                  </a:lnTo>
                  <a:cubicBezTo>
                    <a:pt x="81715" y="2433821"/>
                    <a:pt x="82711" y="2434434"/>
                    <a:pt x="83542" y="2435235"/>
                  </a:cubicBezTo>
                  <a:cubicBezTo>
                    <a:pt x="85968" y="2438065"/>
                    <a:pt x="86125" y="2442191"/>
                    <a:pt x="83916" y="2445193"/>
                  </a:cubicBezTo>
                  <a:cubicBezTo>
                    <a:pt x="83332" y="2445987"/>
                    <a:pt x="82875" y="2446878"/>
                    <a:pt x="82568" y="2447813"/>
                  </a:cubicBezTo>
                  <a:cubicBezTo>
                    <a:pt x="82965" y="2448218"/>
                    <a:pt x="83392" y="2448592"/>
                    <a:pt x="83841" y="2448937"/>
                  </a:cubicBezTo>
                  <a:lnTo>
                    <a:pt x="85189" y="2450134"/>
                  </a:lnTo>
                  <a:cubicBezTo>
                    <a:pt x="89359" y="2455503"/>
                    <a:pt x="90924" y="2462443"/>
                    <a:pt x="89456" y="2469076"/>
                  </a:cubicBezTo>
                  <a:lnTo>
                    <a:pt x="88783" y="2475515"/>
                  </a:lnTo>
                  <a:cubicBezTo>
                    <a:pt x="88813" y="2478937"/>
                    <a:pt x="87338" y="2482194"/>
                    <a:pt x="84740" y="2484424"/>
                  </a:cubicBezTo>
                  <a:cubicBezTo>
                    <a:pt x="82988" y="2485555"/>
                    <a:pt x="80847" y="2485915"/>
                    <a:pt x="78825" y="2485398"/>
                  </a:cubicBezTo>
                  <a:cubicBezTo>
                    <a:pt x="77994" y="2488991"/>
                    <a:pt x="79035" y="2492765"/>
                    <a:pt x="81595" y="2495430"/>
                  </a:cubicBezTo>
                  <a:lnTo>
                    <a:pt x="82718" y="2496478"/>
                  </a:lnTo>
                  <a:cubicBezTo>
                    <a:pt x="85533" y="2498485"/>
                    <a:pt x="87315" y="2501637"/>
                    <a:pt x="87585" y="2505088"/>
                  </a:cubicBezTo>
                  <a:cubicBezTo>
                    <a:pt x="87420" y="2506953"/>
                    <a:pt x="86806" y="2508757"/>
                    <a:pt x="85788" y="2510329"/>
                  </a:cubicBezTo>
                  <a:cubicBezTo>
                    <a:pt x="82853" y="2515428"/>
                    <a:pt x="81970" y="2521447"/>
                    <a:pt x="83317" y="2527175"/>
                  </a:cubicBezTo>
                  <a:cubicBezTo>
                    <a:pt x="83572" y="2528305"/>
                    <a:pt x="83295" y="2529488"/>
                    <a:pt x="82568" y="2530394"/>
                  </a:cubicBezTo>
                  <a:lnTo>
                    <a:pt x="81970" y="2530993"/>
                  </a:lnTo>
                  <a:lnTo>
                    <a:pt x="83392" y="2531592"/>
                  </a:lnTo>
                  <a:cubicBezTo>
                    <a:pt x="84657" y="2532168"/>
                    <a:pt x="85473" y="2533426"/>
                    <a:pt x="85488" y="2534812"/>
                  </a:cubicBezTo>
                  <a:cubicBezTo>
                    <a:pt x="85488" y="2538330"/>
                    <a:pt x="85488" y="2541849"/>
                    <a:pt x="85488" y="2545293"/>
                  </a:cubicBezTo>
                  <a:cubicBezTo>
                    <a:pt x="92167" y="2547644"/>
                    <a:pt x="98006" y="2551912"/>
                    <a:pt x="102259" y="2557572"/>
                  </a:cubicBezTo>
                  <a:cubicBezTo>
                    <a:pt x="108473" y="2566256"/>
                    <a:pt x="108698" y="2570000"/>
                    <a:pt x="108249" y="2572545"/>
                  </a:cubicBezTo>
                  <a:cubicBezTo>
                    <a:pt x="108046" y="2573369"/>
                    <a:pt x="107717" y="2574148"/>
                    <a:pt x="107275" y="2574866"/>
                  </a:cubicBezTo>
                  <a:cubicBezTo>
                    <a:pt x="148378" y="2577412"/>
                    <a:pt x="188209" y="2577861"/>
                    <a:pt x="221975" y="2577936"/>
                  </a:cubicBezTo>
                  <a:cubicBezTo>
                    <a:pt x="226519" y="2578236"/>
                    <a:pt x="231079" y="2577726"/>
                    <a:pt x="235451" y="2576439"/>
                  </a:cubicBezTo>
                  <a:cubicBezTo>
                    <a:pt x="236544" y="2575907"/>
                    <a:pt x="237757" y="2575652"/>
                    <a:pt x="238970" y="2575690"/>
                  </a:cubicBezTo>
                  <a:cubicBezTo>
                    <a:pt x="241223" y="2575944"/>
                    <a:pt x="243267" y="2577142"/>
                    <a:pt x="244585" y="2578984"/>
                  </a:cubicBezTo>
                  <a:cubicBezTo>
                    <a:pt x="250575" y="2584315"/>
                    <a:pt x="258211" y="2587437"/>
                    <a:pt x="266222" y="2587818"/>
                  </a:cubicBezTo>
                  <a:lnTo>
                    <a:pt x="295346" y="2592835"/>
                  </a:lnTo>
                  <a:cubicBezTo>
                    <a:pt x="299771" y="2593778"/>
                    <a:pt x="304001" y="2595478"/>
                    <a:pt x="307849" y="2597851"/>
                  </a:cubicBezTo>
                  <a:cubicBezTo>
                    <a:pt x="321154" y="2604372"/>
                    <a:pt x="335139" y="2609396"/>
                    <a:pt x="349551" y="2612825"/>
                  </a:cubicBezTo>
                  <a:lnTo>
                    <a:pt x="350225" y="2612825"/>
                  </a:lnTo>
                  <a:cubicBezTo>
                    <a:pt x="350263" y="2612428"/>
                    <a:pt x="350263" y="2612024"/>
                    <a:pt x="350225" y="2611627"/>
                  </a:cubicBezTo>
                  <a:cubicBezTo>
                    <a:pt x="350255" y="2611080"/>
                    <a:pt x="350128" y="2610534"/>
                    <a:pt x="349851" y="2610055"/>
                  </a:cubicBezTo>
                  <a:cubicBezTo>
                    <a:pt x="349851" y="2609531"/>
                    <a:pt x="348803" y="2609306"/>
                    <a:pt x="348204" y="2609007"/>
                  </a:cubicBezTo>
                  <a:cubicBezTo>
                    <a:pt x="343846" y="2606678"/>
                    <a:pt x="340185" y="2603241"/>
                    <a:pt x="337572" y="2599049"/>
                  </a:cubicBezTo>
                  <a:cubicBezTo>
                    <a:pt x="336068" y="2597088"/>
                    <a:pt x="334757" y="2594984"/>
                    <a:pt x="333679" y="2592760"/>
                  </a:cubicBezTo>
                  <a:cubicBezTo>
                    <a:pt x="332406" y="2590139"/>
                    <a:pt x="331882" y="2587220"/>
                    <a:pt x="330834" y="2584524"/>
                  </a:cubicBezTo>
                  <a:cubicBezTo>
                    <a:pt x="329307" y="2581215"/>
                    <a:pt x="327473" y="2578063"/>
                    <a:pt x="325369" y="2575091"/>
                  </a:cubicBezTo>
                  <a:cubicBezTo>
                    <a:pt x="321617" y="2569311"/>
                    <a:pt x="318413" y="2563194"/>
                    <a:pt x="315785" y="2556823"/>
                  </a:cubicBezTo>
                  <a:cubicBezTo>
                    <a:pt x="313023" y="2550781"/>
                    <a:pt x="311136" y="2544379"/>
                    <a:pt x="310170" y="2537806"/>
                  </a:cubicBezTo>
                  <a:cubicBezTo>
                    <a:pt x="310170" y="2536608"/>
                    <a:pt x="309796" y="2535261"/>
                    <a:pt x="308673" y="2534737"/>
                  </a:cubicBezTo>
                  <a:cubicBezTo>
                    <a:pt x="307550" y="2534212"/>
                    <a:pt x="305379" y="2535560"/>
                    <a:pt x="304181" y="2536833"/>
                  </a:cubicBezTo>
                  <a:cubicBezTo>
                    <a:pt x="302586" y="2538794"/>
                    <a:pt x="300198" y="2539947"/>
                    <a:pt x="297667" y="2539977"/>
                  </a:cubicBezTo>
                  <a:cubicBezTo>
                    <a:pt x="295196" y="2539977"/>
                    <a:pt x="293100" y="2538031"/>
                    <a:pt x="290704" y="2537582"/>
                  </a:cubicBezTo>
                  <a:cubicBezTo>
                    <a:pt x="288503" y="2537350"/>
                    <a:pt x="286280" y="2537604"/>
                    <a:pt x="284191" y="2538330"/>
                  </a:cubicBezTo>
                  <a:cubicBezTo>
                    <a:pt x="282094" y="2539116"/>
                    <a:pt x="279773" y="2539116"/>
                    <a:pt x="277677" y="2538330"/>
                  </a:cubicBezTo>
                  <a:cubicBezTo>
                    <a:pt x="275925" y="2537484"/>
                    <a:pt x="275191" y="2535380"/>
                    <a:pt x="276038" y="2533628"/>
                  </a:cubicBezTo>
                  <a:cubicBezTo>
                    <a:pt x="276157" y="2533381"/>
                    <a:pt x="276307" y="2533149"/>
                    <a:pt x="276479" y="2532940"/>
                  </a:cubicBezTo>
                  <a:cubicBezTo>
                    <a:pt x="277505" y="2532296"/>
                    <a:pt x="278710" y="2531981"/>
                    <a:pt x="279923" y="2532041"/>
                  </a:cubicBezTo>
                  <a:cubicBezTo>
                    <a:pt x="282828" y="2531764"/>
                    <a:pt x="285755" y="2531944"/>
                    <a:pt x="288608" y="2532565"/>
                  </a:cubicBezTo>
                  <a:cubicBezTo>
                    <a:pt x="291475" y="2533778"/>
                    <a:pt x="294433" y="2534774"/>
                    <a:pt x="297443" y="2535560"/>
                  </a:cubicBezTo>
                  <a:cubicBezTo>
                    <a:pt x="300834" y="2535777"/>
                    <a:pt x="304203" y="2534939"/>
                    <a:pt x="307101" y="2533164"/>
                  </a:cubicBezTo>
                  <a:cubicBezTo>
                    <a:pt x="308928" y="2532273"/>
                    <a:pt x="310492" y="2530933"/>
                    <a:pt x="311668" y="2529271"/>
                  </a:cubicBezTo>
                  <a:cubicBezTo>
                    <a:pt x="313300" y="2525992"/>
                    <a:pt x="313075" y="2522084"/>
                    <a:pt x="311068" y="2519014"/>
                  </a:cubicBezTo>
                  <a:cubicBezTo>
                    <a:pt x="309347" y="2515870"/>
                    <a:pt x="306726" y="2513249"/>
                    <a:pt x="304855" y="2510179"/>
                  </a:cubicBezTo>
                  <a:cubicBezTo>
                    <a:pt x="302571" y="2505657"/>
                    <a:pt x="300617" y="2500978"/>
                    <a:pt x="299015" y="2496179"/>
                  </a:cubicBezTo>
                  <a:cubicBezTo>
                    <a:pt x="298154" y="2494509"/>
                    <a:pt x="297480" y="2492750"/>
                    <a:pt x="296993" y="2490938"/>
                  </a:cubicBezTo>
                  <a:cubicBezTo>
                    <a:pt x="296604" y="2488737"/>
                    <a:pt x="296477" y="2486506"/>
                    <a:pt x="296619" y="2484275"/>
                  </a:cubicBezTo>
                  <a:cubicBezTo>
                    <a:pt x="296537" y="2482044"/>
                    <a:pt x="296312" y="2479813"/>
                    <a:pt x="295945" y="2477612"/>
                  </a:cubicBezTo>
                  <a:cubicBezTo>
                    <a:pt x="295720" y="2476069"/>
                    <a:pt x="295129" y="2474609"/>
                    <a:pt x="294223" y="2473344"/>
                  </a:cubicBezTo>
                  <a:cubicBezTo>
                    <a:pt x="293250" y="2472056"/>
                    <a:pt x="291573" y="2471510"/>
                    <a:pt x="290030" y="2471996"/>
                  </a:cubicBezTo>
                  <a:cubicBezTo>
                    <a:pt x="289402" y="2472206"/>
                    <a:pt x="288840" y="2472565"/>
                    <a:pt x="288383" y="2473045"/>
                  </a:cubicBezTo>
                  <a:lnTo>
                    <a:pt x="278276" y="2481504"/>
                  </a:lnTo>
                  <a:cubicBezTo>
                    <a:pt x="277295" y="2480307"/>
                    <a:pt x="277011" y="2478690"/>
                    <a:pt x="277527" y="2477237"/>
                  </a:cubicBezTo>
                  <a:cubicBezTo>
                    <a:pt x="278725" y="2473119"/>
                    <a:pt x="282993" y="2470723"/>
                    <a:pt x="286886" y="2468777"/>
                  </a:cubicBezTo>
                  <a:cubicBezTo>
                    <a:pt x="291079" y="2467317"/>
                    <a:pt x="294545" y="2464285"/>
                    <a:pt x="296544" y="2460317"/>
                  </a:cubicBezTo>
                  <a:cubicBezTo>
                    <a:pt x="298116" y="2455473"/>
                    <a:pt x="299000" y="2450434"/>
                    <a:pt x="299165" y="2445343"/>
                  </a:cubicBezTo>
                  <a:cubicBezTo>
                    <a:pt x="299262" y="2435116"/>
                    <a:pt x="301134" y="2424978"/>
                    <a:pt x="304705" y="2415395"/>
                  </a:cubicBezTo>
                  <a:cubicBezTo>
                    <a:pt x="312192" y="2400422"/>
                    <a:pt x="328738" y="2391886"/>
                    <a:pt x="345284" y="2388293"/>
                  </a:cubicBezTo>
                  <a:cubicBezTo>
                    <a:pt x="346774" y="2388165"/>
                    <a:pt x="348174" y="2387529"/>
                    <a:pt x="349252" y="2386496"/>
                  </a:cubicBezTo>
                  <a:cubicBezTo>
                    <a:pt x="350390" y="2384661"/>
                    <a:pt x="350008" y="2382266"/>
                    <a:pt x="348354" y="2380880"/>
                  </a:cubicBezTo>
                  <a:cubicBezTo>
                    <a:pt x="346751" y="2379541"/>
                    <a:pt x="345022" y="2378358"/>
                    <a:pt x="343188" y="2377362"/>
                  </a:cubicBezTo>
                  <a:cubicBezTo>
                    <a:pt x="338823" y="2373798"/>
                    <a:pt x="335551" y="2369074"/>
                    <a:pt x="333754" y="2363736"/>
                  </a:cubicBezTo>
                  <a:cubicBezTo>
                    <a:pt x="332309" y="2365330"/>
                    <a:pt x="329846" y="2365450"/>
                    <a:pt x="328251" y="2364005"/>
                  </a:cubicBezTo>
                  <a:cubicBezTo>
                    <a:pt x="328161" y="2363915"/>
                    <a:pt x="328071" y="2363826"/>
                    <a:pt x="327989" y="2363736"/>
                  </a:cubicBezTo>
                  <a:cubicBezTo>
                    <a:pt x="330744" y="2361482"/>
                    <a:pt x="332923" y="2358607"/>
                    <a:pt x="334353" y="2355350"/>
                  </a:cubicBezTo>
                  <a:cubicBezTo>
                    <a:pt x="338560" y="2356766"/>
                    <a:pt x="341840" y="2360105"/>
                    <a:pt x="343188" y="2364335"/>
                  </a:cubicBezTo>
                  <a:cubicBezTo>
                    <a:pt x="344430" y="2368505"/>
                    <a:pt x="346631" y="2372331"/>
                    <a:pt x="349626" y="2375490"/>
                  </a:cubicBezTo>
                  <a:cubicBezTo>
                    <a:pt x="355765" y="2380506"/>
                    <a:pt x="365124" y="2377961"/>
                    <a:pt x="372087" y="2373993"/>
                  </a:cubicBezTo>
                  <a:cubicBezTo>
                    <a:pt x="380734" y="2369583"/>
                    <a:pt x="387547" y="2362268"/>
                    <a:pt x="391328" y="2353329"/>
                  </a:cubicBezTo>
                  <a:cubicBezTo>
                    <a:pt x="393103" y="2347714"/>
                    <a:pt x="393986" y="2341852"/>
                    <a:pt x="393948" y="2335959"/>
                  </a:cubicBezTo>
                  <a:cubicBezTo>
                    <a:pt x="394540" y="2329543"/>
                    <a:pt x="394113" y="2323075"/>
                    <a:pt x="392676" y="2316793"/>
                  </a:cubicBezTo>
                  <a:cubicBezTo>
                    <a:pt x="392114" y="2315243"/>
                    <a:pt x="391740" y="2313633"/>
                    <a:pt x="391553" y="2312001"/>
                  </a:cubicBezTo>
                  <a:cubicBezTo>
                    <a:pt x="391553" y="2306086"/>
                    <a:pt x="397992" y="2300846"/>
                    <a:pt x="396194" y="2295231"/>
                  </a:cubicBezTo>
                  <a:lnTo>
                    <a:pt x="394173" y="2299648"/>
                  </a:lnTo>
                  <a:cubicBezTo>
                    <a:pt x="391777" y="2296878"/>
                    <a:pt x="394173" y="2292835"/>
                    <a:pt x="395371" y="2289541"/>
                  </a:cubicBezTo>
                  <a:cubicBezTo>
                    <a:pt x="398141" y="2282930"/>
                    <a:pt x="400492" y="2276154"/>
                    <a:pt x="402409" y="2269251"/>
                  </a:cubicBezTo>
                  <a:cubicBezTo>
                    <a:pt x="404445" y="2262288"/>
                    <a:pt x="408705" y="2256186"/>
                    <a:pt x="414537" y="2251881"/>
                  </a:cubicBezTo>
                  <a:cubicBezTo>
                    <a:pt x="420752" y="2247914"/>
                    <a:pt x="429511" y="2246341"/>
                    <a:pt x="432207" y="2239453"/>
                  </a:cubicBezTo>
                  <a:cubicBezTo>
                    <a:pt x="433854" y="2234737"/>
                    <a:pt x="432955" y="2231217"/>
                    <a:pt x="437298" y="2228223"/>
                  </a:cubicBezTo>
                  <a:cubicBezTo>
                    <a:pt x="441378" y="2225932"/>
                    <a:pt x="445698" y="2224097"/>
                    <a:pt x="450175" y="2222757"/>
                  </a:cubicBezTo>
                  <a:cubicBezTo>
                    <a:pt x="451823" y="2222211"/>
                    <a:pt x="453102" y="2220901"/>
                    <a:pt x="453619" y="2219239"/>
                  </a:cubicBezTo>
                  <a:cubicBezTo>
                    <a:pt x="453619" y="2218115"/>
                    <a:pt x="453619" y="2216993"/>
                    <a:pt x="453619" y="2215944"/>
                  </a:cubicBezTo>
                  <a:cubicBezTo>
                    <a:pt x="454143" y="2213698"/>
                    <a:pt x="456839" y="2212800"/>
                    <a:pt x="459160" y="2212650"/>
                  </a:cubicBezTo>
                  <a:cubicBezTo>
                    <a:pt x="460103" y="2212657"/>
                    <a:pt x="461039" y="2212508"/>
                    <a:pt x="461930" y="2212201"/>
                  </a:cubicBezTo>
                  <a:cubicBezTo>
                    <a:pt x="462791" y="2211654"/>
                    <a:pt x="463509" y="2210913"/>
                    <a:pt x="464026" y="2210030"/>
                  </a:cubicBezTo>
                  <a:cubicBezTo>
                    <a:pt x="466272" y="2206391"/>
                    <a:pt x="470405" y="2204355"/>
                    <a:pt x="474657" y="2204789"/>
                  </a:cubicBezTo>
                  <a:cubicBezTo>
                    <a:pt x="475780" y="2204789"/>
                    <a:pt x="477128" y="2205612"/>
                    <a:pt x="478027" y="2204789"/>
                  </a:cubicBezTo>
                  <a:cubicBezTo>
                    <a:pt x="478363" y="2204452"/>
                    <a:pt x="478618" y="2204040"/>
                    <a:pt x="478775" y="2203591"/>
                  </a:cubicBezTo>
                  <a:cubicBezTo>
                    <a:pt x="479434" y="2201637"/>
                    <a:pt x="480872" y="2200035"/>
                    <a:pt x="482743" y="2199174"/>
                  </a:cubicBezTo>
                  <a:cubicBezTo>
                    <a:pt x="484091" y="2198650"/>
                    <a:pt x="485963" y="2198425"/>
                    <a:pt x="486112" y="2197077"/>
                  </a:cubicBezTo>
                  <a:cubicBezTo>
                    <a:pt x="486262" y="2195730"/>
                    <a:pt x="485588" y="2195580"/>
                    <a:pt x="485439" y="2194756"/>
                  </a:cubicBezTo>
                  <a:cubicBezTo>
                    <a:pt x="485251" y="2194195"/>
                    <a:pt x="485251" y="2193596"/>
                    <a:pt x="485439" y="2193034"/>
                  </a:cubicBezTo>
                  <a:cubicBezTo>
                    <a:pt x="486771" y="2190257"/>
                    <a:pt x="489137" y="2188108"/>
                    <a:pt x="492027" y="2187045"/>
                  </a:cubicBezTo>
                  <a:cubicBezTo>
                    <a:pt x="494895" y="2186004"/>
                    <a:pt x="497462" y="2184282"/>
                    <a:pt x="499514" y="2182028"/>
                  </a:cubicBezTo>
                  <a:cubicBezTo>
                    <a:pt x="500502" y="2179910"/>
                    <a:pt x="501625" y="2177859"/>
                    <a:pt x="502883" y="2175890"/>
                  </a:cubicBezTo>
                  <a:cubicBezTo>
                    <a:pt x="504680" y="2174145"/>
                    <a:pt x="507113" y="2173194"/>
                    <a:pt x="509621" y="2173269"/>
                  </a:cubicBezTo>
                  <a:cubicBezTo>
                    <a:pt x="512436" y="2173569"/>
                    <a:pt x="515267" y="2173569"/>
                    <a:pt x="518081" y="2173269"/>
                  </a:cubicBezTo>
                  <a:cubicBezTo>
                    <a:pt x="518680" y="2173269"/>
                    <a:pt x="518456" y="2171921"/>
                    <a:pt x="518081" y="2171622"/>
                  </a:cubicBezTo>
                  <a:cubicBezTo>
                    <a:pt x="517707" y="2171322"/>
                    <a:pt x="516659" y="2171622"/>
                    <a:pt x="516060" y="2170948"/>
                  </a:cubicBezTo>
                  <a:cubicBezTo>
                    <a:pt x="515461" y="2170274"/>
                    <a:pt x="514712" y="2168403"/>
                    <a:pt x="514862" y="2166905"/>
                  </a:cubicBezTo>
                  <a:cubicBezTo>
                    <a:pt x="514832" y="2163873"/>
                    <a:pt x="516112" y="2160983"/>
                    <a:pt x="518381" y="2158969"/>
                  </a:cubicBezTo>
                  <a:cubicBezTo>
                    <a:pt x="520402" y="2157622"/>
                    <a:pt x="523172" y="2157771"/>
                    <a:pt x="525194" y="2156423"/>
                  </a:cubicBezTo>
                  <a:cubicBezTo>
                    <a:pt x="526100" y="2155944"/>
                    <a:pt x="526632" y="2154971"/>
                    <a:pt x="526542" y="2153953"/>
                  </a:cubicBezTo>
                  <a:cubicBezTo>
                    <a:pt x="526092" y="2152231"/>
                    <a:pt x="523622" y="2152306"/>
                    <a:pt x="521900" y="2152755"/>
                  </a:cubicBezTo>
                  <a:cubicBezTo>
                    <a:pt x="519856" y="2146219"/>
                    <a:pt x="520904" y="2139106"/>
                    <a:pt x="524745" y="2133439"/>
                  </a:cubicBezTo>
                  <a:cubicBezTo>
                    <a:pt x="525958" y="2131807"/>
                    <a:pt x="526759" y="2129905"/>
                    <a:pt x="527066" y="2127898"/>
                  </a:cubicBezTo>
                  <a:cubicBezTo>
                    <a:pt x="526953" y="2127000"/>
                    <a:pt x="526953" y="2126102"/>
                    <a:pt x="527066" y="2125203"/>
                  </a:cubicBezTo>
                  <a:cubicBezTo>
                    <a:pt x="527515" y="2123631"/>
                    <a:pt x="529237" y="2122807"/>
                    <a:pt x="530060" y="2121385"/>
                  </a:cubicBezTo>
                  <a:cubicBezTo>
                    <a:pt x="530884" y="2119962"/>
                    <a:pt x="530060" y="2116144"/>
                    <a:pt x="529537" y="2113898"/>
                  </a:cubicBezTo>
                  <a:cubicBezTo>
                    <a:pt x="527942" y="2109383"/>
                    <a:pt x="528129" y="2104427"/>
                    <a:pt x="530060" y="2100047"/>
                  </a:cubicBezTo>
                  <a:cubicBezTo>
                    <a:pt x="531932" y="2098924"/>
                    <a:pt x="531558" y="2096154"/>
                    <a:pt x="530884" y="2094132"/>
                  </a:cubicBezTo>
                  <a:cubicBezTo>
                    <a:pt x="528174" y="2086151"/>
                    <a:pt x="523172" y="2079151"/>
                    <a:pt x="516509" y="2073992"/>
                  </a:cubicBezTo>
                  <a:cubicBezTo>
                    <a:pt x="513889" y="2071971"/>
                    <a:pt x="510070" y="2070249"/>
                    <a:pt x="507450" y="2072271"/>
                  </a:cubicBezTo>
                  <a:cubicBezTo>
                    <a:pt x="506851" y="2072795"/>
                    <a:pt x="506402" y="2073394"/>
                    <a:pt x="505803" y="2073918"/>
                  </a:cubicBezTo>
                  <a:cubicBezTo>
                    <a:pt x="504919" y="2074719"/>
                    <a:pt x="503826" y="2075258"/>
                    <a:pt x="502658" y="2075490"/>
                  </a:cubicBezTo>
                  <a:cubicBezTo>
                    <a:pt x="499402" y="2075572"/>
                    <a:pt x="496197" y="2074682"/>
                    <a:pt x="493450" y="2072945"/>
                  </a:cubicBezTo>
                  <a:cubicBezTo>
                    <a:pt x="490230" y="2071522"/>
                    <a:pt x="486831" y="2070541"/>
                    <a:pt x="483342" y="2070025"/>
                  </a:cubicBezTo>
                  <a:cubicBezTo>
                    <a:pt x="479120" y="2069463"/>
                    <a:pt x="474837" y="2069463"/>
                    <a:pt x="470614" y="2070025"/>
                  </a:cubicBezTo>
                  <a:cubicBezTo>
                    <a:pt x="468009" y="2070661"/>
                    <a:pt x="465284" y="2070661"/>
                    <a:pt x="462678" y="2070025"/>
                  </a:cubicBezTo>
                  <a:cubicBezTo>
                    <a:pt x="458560" y="2068527"/>
                    <a:pt x="456839" y="2063885"/>
                    <a:pt x="454518" y="2060292"/>
                  </a:cubicBezTo>
                  <a:cubicBezTo>
                    <a:pt x="448903" y="2051532"/>
                    <a:pt x="438271" y="2046890"/>
                    <a:pt x="432656" y="2037831"/>
                  </a:cubicBezTo>
                  <a:cubicBezTo>
                    <a:pt x="431413" y="2035256"/>
                    <a:pt x="429654" y="2032964"/>
                    <a:pt x="427490" y="2031093"/>
                  </a:cubicBezTo>
                  <a:cubicBezTo>
                    <a:pt x="425169" y="2029446"/>
                    <a:pt x="421126" y="2029670"/>
                    <a:pt x="420003" y="2032365"/>
                  </a:cubicBezTo>
                  <a:cubicBezTo>
                    <a:pt x="403861" y="2013192"/>
                    <a:pt x="397804" y="1987481"/>
                    <a:pt x="403681" y="1963112"/>
                  </a:cubicBezTo>
                  <a:cubicBezTo>
                    <a:pt x="405254" y="1956898"/>
                    <a:pt x="408623" y="1950009"/>
                    <a:pt x="414987" y="1948662"/>
                  </a:cubicBezTo>
                  <a:cubicBezTo>
                    <a:pt x="416357" y="1948662"/>
                    <a:pt x="417682" y="1948190"/>
                    <a:pt x="418730" y="1947314"/>
                  </a:cubicBezTo>
                  <a:cubicBezTo>
                    <a:pt x="419778" y="1946191"/>
                    <a:pt x="419254" y="1944394"/>
                    <a:pt x="419179" y="1942822"/>
                  </a:cubicBezTo>
                  <a:cubicBezTo>
                    <a:pt x="419225" y="1939865"/>
                    <a:pt x="419995" y="1936960"/>
                    <a:pt x="421426" y="1934362"/>
                  </a:cubicBezTo>
                  <a:cubicBezTo>
                    <a:pt x="422399" y="1932191"/>
                    <a:pt x="423372" y="1930094"/>
                    <a:pt x="424270" y="1927923"/>
                  </a:cubicBezTo>
                  <a:cubicBezTo>
                    <a:pt x="426217" y="1923730"/>
                    <a:pt x="426142" y="1919613"/>
                    <a:pt x="430260" y="1917292"/>
                  </a:cubicBezTo>
                  <a:cubicBezTo>
                    <a:pt x="431608" y="1917666"/>
                    <a:pt x="432806" y="1916169"/>
                    <a:pt x="432880" y="1914821"/>
                  </a:cubicBezTo>
                  <a:cubicBezTo>
                    <a:pt x="432955" y="1913473"/>
                    <a:pt x="432880" y="1912126"/>
                    <a:pt x="432880" y="1910778"/>
                  </a:cubicBezTo>
                  <a:cubicBezTo>
                    <a:pt x="433345" y="1908053"/>
                    <a:pt x="435276" y="1905807"/>
                    <a:pt x="437897" y="1904939"/>
                  </a:cubicBezTo>
                  <a:cubicBezTo>
                    <a:pt x="440457" y="1904055"/>
                    <a:pt x="442958" y="1903007"/>
                    <a:pt x="445383" y="1901794"/>
                  </a:cubicBezTo>
                  <a:cubicBezTo>
                    <a:pt x="448004" y="1900222"/>
                    <a:pt x="449801" y="1897676"/>
                    <a:pt x="452272" y="1895954"/>
                  </a:cubicBezTo>
                  <a:cubicBezTo>
                    <a:pt x="459309" y="1891163"/>
                    <a:pt x="468967" y="1894307"/>
                    <a:pt x="477428" y="1892810"/>
                  </a:cubicBezTo>
                  <a:cubicBezTo>
                    <a:pt x="476903" y="1890563"/>
                    <a:pt x="476454" y="1888317"/>
                    <a:pt x="475930" y="1886071"/>
                  </a:cubicBezTo>
                  <a:cubicBezTo>
                    <a:pt x="475818" y="1885555"/>
                    <a:pt x="475818" y="1885016"/>
                    <a:pt x="475930" y="1884499"/>
                  </a:cubicBezTo>
                  <a:cubicBezTo>
                    <a:pt x="476207" y="1883908"/>
                    <a:pt x="476649" y="1883414"/>
                    <a:pt x="477203" y="1883077"/>
                  </a:cubicBezTo>
                  <a:cubicBezTo>
                    <a:pt x="479801" y="1880778"/>
                    <a:pt x="483043" y="1879311"/>
                    <a:pt x="486487" y="1878884"/>
                  </a:cubicBezTo>
                  <a:cubicBezTo>
                    <a:pt x="488134" y="1878884"/>
                    <a:pt x="489706" y="1878884"/>
                    <a:pt x="491278" y="1878884"/>
                  </a:cubicBezTo>
                  <a:cubicBezTo>
                    <a:pt x="492918" y="1878936"/>
                    <a:pt x="494460" y="1878113"/>
                    <a:pt x="495321" y="1876713"/>
                  </a:cubicBezTo>
                  <a:cubicBezTo>
                    <a:pt x="495321" y="1876039"/>
                    <a:pt x="495321" y="1875365"/>
                    <a:pt x="495771" y="1874766"/>
                  </a:cubicBezTo>
                  <a:cubicBezTo>
                    <a:pt x="496497" y="1873052"/>
                    <a:pt x="498054" y="1871839"/>
                    <a:pt x="499888" y="1871547"/>
                  </a:cubicBezTo>
                  <a:cubicBezTo>
                    <a:pt x="501692" y="1871210"/>
                    <a:pt x="503549" y="1871210"/>
                    <a:pt x="505354" y="1871547"/>
                  </a:cubicBezTo>
                  <a:cubicBezTo>
                    <a:pt x="505279" y="1872887"/>
                    <a:pt x="506110" y="1874107"/>
                    <a:pt x="507375" y="1874542"/>
                  </a:cubicBezTo>
                  <a:cubicBezTo>
                    <a:pt x="508685" y="1874804"/>
                    <a:pt x="510033" y="1874804"/>
                    <a:pt x="511343" y="1874542"/>
                  </a:cubicBezTo>
                  <a:lnTo>
                    <a:pt x="527665" y="1873344"/>
                  </a:lnTo>
                  <a:cubicBezTo>
                    <a:pt x="528248" y="1875036"/>
                    <a:pt x="529716" y="1876271"/>
                    <a:pt x="531483" y="1876563"/>
                  </a:cubicBezTo>
                  <a:cubicBezTo>
                    <a:pt x="533265" y="1876863"/>
                    <a:pt x="535091" y="1876863"/>
                    <a:pt x="536874" y="1876563"/>
                  </a:cubicBezTo>
                  <a:cubicBezTo>
                    <a:pt x="536275" y="1875365"/>
                    <a:pt x="538071" y="1874467"/>
                    <a:pt x="539419" y="1874167"/>
                  </a:cubicBezTo>
                  <a:cubicBezTo>
                    <a:pt x="540767" y="1873868"/>
                    <a:pt x="542264" y="1872370"/>
                    <a:pt x="541291" y="1871472"/>
                  </a:cubicBezTo>
                  <a:lnTo>
                    <a:pt x="537697" y="1870798"/>
                  </a:lnTo>
                  <a:lnTo>
                    <a:pt x="544361" y="1863311"/>
                  </a:lnTo>
                  <a:cubicBezTo>
                    <a:pt x="542541" y="1862787"/>
                    <a:pt x="540587" y="1862974"/>
                    <a:pt x="538895" y="1863835"/>
                  </a:cubicBezTo>
                  <a:cubicBezTo>
                    <a:pt x="538895" y="1862787"/>
                    <a:pt x="538371" y="1861664"/>
                    <a:pt x="537473" y="1861290"/>
                  </a:cubicBezTo>
                  <a:cubicBezTo>
                    <a:pt x="536926" y="1861215"/>
                    <a:pt x="536372" y="1861215"/>
                    <a:pt x="535825" y="1861290"/>
                  </a:cubicBezTo>
                  <a:cubicBezTo>
                    <a:pt x="533706" y="1860556"/>
                    <a:pt x="532247" y="1858595"/>
                    <a:pt x="532157" y="1856348"/>
                  </a:cubicBezTo>
                  <a:cubicBezTo>
                    <a:pt x="531543" y="1851841"/>
                    <a:pt x="532726" y="1847267"/>
                    <a:pt x="535451" y="1843621"/>
                  </a:cubicBezTo>
                  <a:cubicBezTo>
                    <a:pt x="538259" y="1840439"/>
                    <a:pt x="541538" y="1837706"/>
                    <a:pt x="545184" y="1835535"/>
                  </a:cubicBezTo>
                  <a:cubicBezTo>
                    <a:pt x="547670" y="1833603"/>
                    <a:pt x="550806" y="1832690"/>
                    <a:pt x="553944" y="1832989"/>
                  </a:cubicBezTo>
                  <a:cubicBezTo>
                    <a:pt x="554049" y="1829486"/>
                    <a:pt x="555254" y="1826109"/>
                    <a:pt x="557388" y="1823331"/>
                  </a:cubicBezTo>
                  <a:cubicBezTo>
                    <a:pt x="558750" y="1822508"/>
                    <a:pt x="560001" y="1821527"/>
                    <a:pt x="561131" y="1820411"/>
                  </a:cubicBezTo>
                  <a:cubicBezTo>
                    <a:pt x="563153" y="1817866"/>
                    <a:pt x="561805" y="1814122"/>
                    <a:pt x="560457" y="1811202"/>
                  </a:cubicBezTo>
                  <a:cubicBezTo>
                    <a:pt x="559109" y="1808282"/>
                    <a:pt x="557687" y="1805138"/>
                    <a:pt x="556339" y="1802068"/>
                  </a:cubicBezTo>
                  <a:cubicBezTo>
                    <a:pt x="555786" y="1801200"/>
                    <a:pt x="555621" y="1800144"/>
                    <a:pt x="555890" y="1799149"/>
                  </a:cubicBezTo>
                  <a:cubicBezTo>
                    <a:pt x="555890" y="1798550"/>
                    <a:pt x="556714" y="1798175"/>
                    <a:pt x="557238" y="1797726"/>
                  </a:cubicBezTo>
                  <a:cubicBezTo>
                    <a:pt x="560637" y="1795997"/>
                    <a:pt x="563295" y="1793099"/>
                    <a:pt x="564725" y="1789565"/>
                  </a:cubicBezTo>
                  <a:cubicBezTo>
                    <a:pt x="564927" y="1785889"/>
                    <a:pt x="563901" y="1782258"/>
                    <a:pt x="561805" y="1779233"/>
                  </a:cubicBezTo>
                  <a:cubicBezTo>
                    <a:pt x="557313" y="1770219"/>
                    <a:pt x="555441" y="1760134"/>
                    <a:pt x="556414" y="1750109"/>
                  </a:cubicBezTo>
                  <a:cubicBezTo>
                    <a:pt x="556489" y="1748717"/>
                    <a:pt x="556871" y="1747362"/>
                    <a:pt x="557538" y="1746141"/>
                  </a:cubicBezTo>
                  <a:cubicBezTo>
                    <a:pt x="558690" y="1744741"/>
                    <a:pt x="560120" y="1743596"/>
                    <a:pt x="561730" y="1742772"/>
                  </a:cubicBezTo>
                  <a:cubicBezTo>
                    <a:pt x="568940" y="1736805"/>
                    <a:pt x="573964" y="1728614"/>
                    <a:pt x="576030" y="1719488"/>
                  </a:cubicBezTo>
                  <a:cubicBezTo>
                    <a:pt x="576651" y="1717309"/>
                    <a:pt x="577617" y="1715235"/>
                    <a:pt x="578875" y="1713349"/>
                  </a:cubicBezTo>
                  <a:cubicBezTo>
                    <a:pt x="580290" y="1711694"/>
                    <a:pt x="581960" y="1710279"/>
                    <a:pt x="583817" y="1709156"/>
                  </a:cubicBezTo>
                  <a:cubicBezTo>
                    <a:pt x="589866" y="1704656"/>
                    <a:pt x="596424" y="1700890"/>
                    <a:pt x="603357" y="1697926"/>
                  </a:cubicBezTo>
                  <a:cubicBezTo>
                    <a:pt x="607250" y="1696353"/>
                    <a:pt x="611368" y="1695305"/>
                    <a:pt x="615186" y="1693583"/>
                  </a:cubicBezTo>
                  <a:cubicBezTo>
                    <a:pt x="618593" y="1692355"/>
                    <a:pt x="621820" y="1690671"/>
                    <a:pt x="624770" y="1688567"/>
                  </a:cubicBezTo>
                  <a:cubicBezTo>
                    <a:pt x="626297" y="1687527"/>
                    <a:pt x="626964" y="1685617"/>
                    <a:pt x="626417" y="1683850"/>
                  </a:cubicBezTo>
                  <a:cubicBezTo>
                    <a:pt x="625369" y="1681829"/>
                    <a:pt x="622374" y="1681754"/>
                    <a:pt x="620053" y="1682353"/>
                  </a:cubicBezTo>
                  <a:cubicBezTo>
                    <a:pt x="617687" y="1682885"/>
                    <a:pt x="615396" y="1683715"/>
                    <a:pt x="613240" y="1684824"/>
                  </a:cubicBezTo>
                  <a:cubicBezTo>
                    <a:pt x="613637" y="1683379"/>
                    <a:pt x="612858" y="1681874"/>
                    <a:pt x="611443" y="1681379"/>
                  </a:cubicBezTo>
                  <a:cubicBezTo>
                    <a:pt x="610088" y="1680848"/>
                    <a:pt x="608628" y="1680616"/>
                    <a:pt x="607176" y="1680706"/>
                  </a:cubicBezTo>
                  <a:cubicBezTo>
                    <a:pt x="597772" y="1680399"/>
                    <a:pt x="588840" y="1676491"/>
                    <a:pt x="582244" y="1669775"/>
                  </a:cubicBezTo>
                  <a:cubicBezTo>
                    <a:pt x="580552" y="1668210"/>
                    <a:pt x="579317" y="1666219"/>
                    <a:pt x="578651" y="1664010"/>
                  </a:cubicBezTo>
                  <a:cubicBezTo>
                    <a:pt x="578029" y="1661756"/>
                    <a:pt x="578793" y="1659353"/>
                    <a:pt x="580597" y="1657871"/>
                  </a:cubicBezTo>
                  <a:cubicBezTo>
                    <a:pt x="582401" y="1656987"/>
                    <a:pt x="584363" y="1656478"/>
                    <a:pt x="586362" y="1656373"/>
                  </a:cubicBezTo>
                  <a:cubicBezTo>
                    <a:pt x="590779" y="1655565"/>
                    <a:pt x="594597" y="1652817"/>
                    <a:pt x="596769" y="1648887"/>
                  </a:cubicBezTo>
                  <a:cubicBezTo>
                    <a:pt x="597517" y="1647389"/>
                    <a:pt x="598116" y="1645592"/>
                    <a:pt x="599689" y="1644993"/>
                  </a:cubicBezTo>
                  <a:cubicBezTo>
                    <a:pt x="601261" y="1644394"/>
                    <a:pt x="604780" y="1645892"/>
                    <a:pt x="606801" y="1644469"/>
                  </a:cubicBezTo>
                  <a:cubicBezTo>
                    <a:pt x="606524" y="1643384"/>
                    <a:pt x="607019" y="1642246"/>
                    <a:pt x="607999" y="1641699"/>
                  </a:cubicBezTo>
                  <a:cubicBezTo>
                    <a:pt x="609010" y="1641160"/>
                    <a:pt x="610252" y="1641347"/>
                    <a:pt x="611069" y="1642148"/>
                  </a:cubicBezTo>
                  <a:cubicBezTo>
                    <a:pt x="611413" y="1642530"/>
                    <a:pt x="611743" y="1642927"/>
                    <a:pt x="612042" y="1643346"/>
                  </a:cubicBezTo>
                  <a:cubicBezTo>
                    <a:pt x="613614" y="1645068"/>
                    <a:pt x="616384" y="1644694"/>
                    <a:pt x="618705" y="1644993"/>
                  </a:cubicBezTo>
                  <a:cubicBezTo>
                    <a:pt x="624695" y="1645817"/>
                    <a:pt x="628288" y="1651582"/>
                    <a:pt x="631133" y="1656823"/>
                  </a:cubicBezTo>
                  <a:cubicBezTo>
                    <a:pt x="632152" y="1658432"/>
                    <a:pt x="632788" y="1660244"/>
                    <a:pt x="633005" y="1662138"/>
                  </a:cubicBezTo>
                  <a:cubicBezTo>
                    <a:pt x="633005" y="1663785"/>
                    <a:pt x="632481" y="1665507"/>
                    <a:pt x="632481" y="1667155"/>
                  </a:cubicBezTo>
                  <a:cubicBezTo>
                    <a:pt x="632481" y="1671946"/>
                    <a:pt x="637348" y="1675465"/>
                    <a:pt x="642064" y="1676813"/>
                  </a:cubicBezTo>
                  <a:cubicBezTo>
                    <a:pt x="645284" y="1677711"/>
                    <a:pt x="649551" y="1677711"/>
                    <a:pt x="651199" y="1675016"/>
                  </a:cubicBezTo>
                  <a:cubicBezTo>
                    <a:pt x="656776" y="1672238"/>
                    <a:pt x="662818" y="1670516"/>
                    <a:pt x="669017" y="1669925"/>
                  </a:cubicBezTo>
                  <a:cubicBezTo>
                    <a:pt x="669908" y="1669932"/>
                    <a:pt x="670791" y="1669700"/>
                    <a:pt x="671563" y="1669251"/>
                  </a:cubicBezTo>
                  <a:cubicBezTo>
                    <a:pt x="672087" y="1668817"/>
                    <a:pt x="672476" y="1668248"/>
                    <a:pt x="672686" y="1667604"/>
                  </a:cubicBezTo>
                  <a:cubicBezTo>
                    <a:pt x="673936" y="1664721"/>
                    <a:pt x="674198" y="1661517"/>
                    <a:pt x="673435" y="1658470"/>
                  </a:cubicBezTo>
                  <a:cubicBezTo>
                    <a:pt x="675007" y="1658470"/>
                    <a:pt x="676055" y="1656898"/>
                    <a:pt x="676504" y="1655400"/>
                  </a:cubicBezTo>
                  <a:cubicBezTo>
                    <a:pt x="677148" y="1654075"/>
                    <a:pt x="677335" y="1652577"/>
                    <a:pt x="677028" y="1651133"/>
                  </a:cubicBezTo>
                  <a:cubicBezTo>
                    <a:pt x="676699" y="1649807"/>
                    <a:pt x="675366" y="1648999"/>
                    <a:pt x="674041" y="1649328"/>
                  </a:cubicBezTo>
                  <a:cubicBezTo>
                    <a:pt x="673884" y="1649365"/>
                    <a:pt x="673727" y="1649418"/>
                    <a:pt x="673584" y="1649486"/>
                  </a:cubicBezTo>
                  <a:cubicBezTo>
                    <a:pt x="672881" y="1647015"/>
                    <a:pt x="673038" y="1644372"/>
                    <a:pt x="674034" y="1641999"/>
                  </a:cubicBezTo>
                  <a:cubicBezTo>
                    <a:pt x="676040" y="1633973"/>
                    <a:pt x="675389" y="1625512"/>
                    <a:pt x="672162" y="1617891"/>
                  </a:cubicBezTo>
                  <a:cubicBezTo>
                    <a:pt x="670350" y="1611924"/>
                    <a:pt x="665349" y="1607469"/>
                    <a:pt x="659209" y="1606361"/>
                  </a:cubicBezTo>
                  <a:cubicBezTo>
                    <a:pt x="654223" y="1606705"/>
                    <a:pt x="649514" y="1608772"/>
                    <a:pt x="645883" y="1612201"/>
                  </a:cubicBezTo>
                  <a:cubicBezTo>
                    <a:pt x="642237" y="1615645"/>
                    <a:pt x="637333" y="1617434"/>
                    <a:pt x="632332" y="1617142"/>
                  </a:cubicBezTo>
                  <a:cubicBezTo>
                    <a:pt x="631193" y="1616775"/>
                    <a:pt x="630003" y="1616625"/>
                    <a:pt x="628812" y="1616693"/>
                  </a:cubicBezTo>
                  <a:cubicBezTo>
                    <a:pt x="627615" y="1616693"/>
                    <a:pt x="626641" y="1618190"/>
                    <a:pt x="627241" y="1619163"/>
                  </a:cubicBezTo>
                  <a:lnTo>
                    <a:pt x="628962" y="1619987"/>
                  </a:lnTo>
                  <a:cubicBezTo>
                    <a:pt x="630048" y="1620204"/>
                    <a:pt x="631171" y="1620204"/>
                    <a:pt x="632257" y="1619987"/>
                  </a:cubicBezTo>
                  <a:cubicBezTo>
                    <a:pt x="634398" y="1619964"/>
                    <a:pt x="636509" y="1620563"/>
                    <a:pt x="638321" y="1621709"/>
                  </a:cubicBezTo>
                  <a:cubicBezTo>
                    <a:pt x="639489" y="1622248"/>
                    <a:pt x="640575" y="1622952"/>
                    <a:pt x="641540" y="1623805"/>
                  </a:cubicBezTo>
                  <a:cubicBezTo>
                    <a:pt x="642648" y="1625071"/>
                    <a:pt x="643487" y="1626553"/>
                    <a:pt x="644011" y="1628148"/>
                  </a:cubicBezTo>
                  <a:cubicBezTo>
                    <a:pt x="645164" y="1630327"/>
                    <a:pt x="645531" y="1632842"/>
                    <a:pt x="645059" y="1635260"/>
                  </a:cubicBezTo>
                  <a:cubicBezTo>
                    <a:pt x="644812" y="1635949"/>
                    <a:pt x="644370" y="1636548"/>
                    <a:pt x="643786" y="1636982"/>
                  </a:cubicBezTo>
                  <a:cubicBezTo>
                    <a:pt x="643023" y="1637364"/>
                    <a:pt x="642177" y="1637574"/>
                    <a:pt x="641316" y="1637581"/>
                  </a:cubicBezTo>
                  <a:cubicBezTo>
                    <a:pt x="634226" y="1638367"/>
                    <a:pt x="627068" y="1638367"/>
                    <a:pt x="619978" y="1637581"/>
                  </a:cubicBezTo>
                  <a:cubicBezTo>
                    <a:pt x="619708" y="1637544"/>
                    <a:pt x="619431" y="1637544"/>
                    <a:pt x="619155" y="1637581"/>
                  </a:cubicBezTo>
                  <a:cubicBezTo>
                    <a:pt x="618705" y="1637581"/>
                    <a:pt x="618481" y="1638255"/>
                    <a:pt x="618106" y="1638630"/>
                  </a:cubicBezTo>
                  <a:cubicBezTo>
                    <a:pt x="617672" y="1638899"/>
                    <a:pt x="617118" y="1638899"/>
                    <a:pt x="616684" y="1638630"/>
                  </a:cubicBezTo>
                  <a:cubicBezTo>
                    <a:pt x="616160" y="1638630"/>
                    <a:pt x="615935" y="1637731"/>
                    <a:pt x="616684" y="1637431"/>
                  </a:cubicBezTo>
                  <a:cubicBezTo>
                    <a:pt x="615950" y="1637162"/>
                    <a:pt x="615306" y="1636690"/>
                    <a:pt x="614812" y="1636084"/>
                  </a:cubicBezTo>
                  <a:cubicBezTo>
                    <a:pt x="614812" y="1636084"/>
                    <a:pt x="614812" y="1636084"/>
                    <a:pt x="614363" y="1636084"/>
                  </a:cubicBezTo>
                  <a:lnTo>
                    <a:pt x="610919" y="1636084"/>
                  </a:lnTo>
                  <a:cubicBezTo>
                    <a:pt x="610275" y="1636196"/>
                    <a:pt x="609616" y="1636196"/>
                    <a:pt x="608972" y="1636084"/>
                  </a:cubicBezTo>
                  <a:cubicBezTo>
                    <a:pt x="607378" y="1635500"/>
                    <a:pt x="606404" y="1633875"/>
                    <a:pt x="606652" y="1632190"/>
                  </a:cubicBezTo>
                  <a:cubicBezTo>
                    <a:pt x="606854" y="1630544"/>
                    <a:pt x="607557" y="1629001"/>
                    <a:pt x="608673" y="1627773"/>
                  </a:cubicBezTo>
                  <a:cubicBezTo>
                    <a:pt x="609324" y="1626838"/>
                    <a:pt x="610170" y="1626044"/>
                    <a:pt x="611144" y="1625453"/>
                  </a:cubicBezTo>
                  <a:cubicBezTo>
                    <a:pt x="611780" y="1625205"/>
                    <a:pt x="612409" y="1624936"/>
                    <a:pt x="613015" y="1624629"/>
                  </a:cubicBezTo>
                  <a:cubicBezTo>
                    <a:pt x="613652" y="1624389"/>
                    <a:pt x="614161" y="1623903"/>
                    <a:pt x="614438" y="1623281"/>
                  </a:cubicBezTo>
                  <a:cubicBezTo>
                    <a:pt x="614812" y="1622233"/>
                    <a:pt x="613764" y="1621110"/>
                    <a:pt x="612940" y="1620586"/>
                  </a:cubicBezTo>
                  <a:cubicBezTo>
                    <a:pt x="611840" y="1619987"/>
                    <a:pt x="610597" y="1619680"/>
                    <a:pt x="609347" y="1619687"/>
                  </a:cubicBezTo>
                  <a:cubicBezTo>
                    <a:pt x="599090" y="1618714"/>
                    <a:pt x="587335" y="1618415"/>
                    <a:pt x="580597" y="1610778"/>
                  </a:cubicBezTo>
                  <a:cubicBezTo>
                    <a:pt x="576052" y="1604579"/>
                    <a:pt x="574413" y="1596718"/>
                    <a:pt x="576105" y="1589216"/>
                  </a:cubicBezTo>
                  <a:cubicBezTo>
                    <a:pt x="577849" y="1581826"/>
                    <a:pt x="579077" y="1574317"/>
                    <a:pt x="579773" y="1566755"/>
                  </a:cubicBezTo>
                  <a:cubicBezTo>
                    <a:pt x="578718" y="1556079"/>
                    <a:pt x="576202" y="1545597"/>
                    <a:pt x="572286" y="1535610"/>
                  </a:cubicBezTo>
                  <a:cubicBezTo>
                    <a:pt x="568319" y="1521609"/>
                    <a:pt x="568319" y="1506785"/>
                    <a:pt x="572286" y="1492784"/>
                  </a:cubicBezTo>
                  <a:cubicBezTo>
                    <a:pt x="572474" y="1491766"/>
                    <a:pt x="573035" y="1490861"/>
                    <a:pt x="573859" y="1490239"/>
                  </a:cubicBezTo>
                  <a:cubicBezTo>
                    <a:pt x="575057" y="1489490"/>
                    <a:pt x="576704" y="1490239"/>
                    <a:pt x="578126" y="1489640"/>
                  </a:cubicBezTo>
                  <a:cubicBezTo>
                    <a:pt x="579549" y="1489041"/>
                    <a:pt x="580822" y="1487169"/>
                    <a:pt x="582169" y="1485972"/>
                  </a:cubicBezTo>
                  <a:cubicBezTo>
                    <a:pt x="584887" y="1483883"/>
                    <a:pt x="588787" y="1484392"/>
                    <a:pt x="590884" y="1487109"/>
                  </a:cubicBezTo>
                  <a:cubicBezTo>
                    <a:pt x="591131" y="1487432"/>
                    <a:pt x="591348" y="1487776"/>
                    <a:pt x="591528" y="1488143"/>
                  </a:cubicBezTo>
                  <a:cubicBezTo>
                    <a:pt x="591528" y="1488742"/>
                    <a:pt x="591977" y="1489341"/>
                    <a:pt x="592276" y="1489939"/>
                  </a:cubicBezTo>
                  <a:cubicBezTo>
                    <a:pt x="592981" y="1490741"/>
                    <a:pt x="593849" y="1491377"/>
                    <a:pt x="594822" y="1491811"/>
                  </a:cubicBezTo>
                  <a:lnTo>
                    <a:pt x="652546" y="1520037"/>
                  </a:lnTo>
                  <a:cubicBezTo>
                    <a:pt x="655953" y="1521856"/>
                    <a:pt x="659576" y="1523242"/>
                    <a:pt x="663327" y="1524155"/>
                  </a:cubicBezTo>
                  <a:cubicBezTo>
                    <a:pt x="666202" y="1524589"/>
                    <a:pt x="669107" y="1524769"/>
                    <a:pt x="672012" y="1524679"/>
                  </a:cubicBezTo>
                  <a:lnTo>
                    <a:pt x="696270" y="1524679"/>
                  </a:lnTo>
                  <a:cubicBezTo>
                    <a:pt x="703749" y="1525353"/>
                    <a:pt x="711266" y="1523765"/>
                    <a:pt x="717832" y="1520112"/>
                  </a:cubicBezTo>
                  <a:cubicBezTo>
                    <a:pt x="719853" y="1518689"/>
                    <a:pt x="721575" y="1516818"/>
                    <a:pt x="723672" y="1515395"/>
                  </a:cubicBezTo>
                  <a:cubicBezTo>
                    <a:pt x="726681" y="1513725"/>
                    <a:pt x="729871" y="1512423"/>
                    <a:pt x="733180" y="1511502"/>
                  </a:cubicBezTo>
                  <a:cubicBezTo>
                    <a:pt x="744657" y="1507227"/>
                    <a:pt x="755648" y="1501761"/>
                    <a:pt x="765973" y="1495180"/>
                  </a:cubicBezTo>
                  <a:cubicBezTo>
                    <a:pt x="764924" y="1488667"/>
                    <a:pt x="770465" y="1484100"/>
                    <a:pt x="772337" y="1478185"/>
                  </a:cubicBezTo>
                  <a:cubicBezTo>
                    <a:pt x="772599" y="1477354"/>
                    <a:pt x="772599" y="1476471"/>
                    <a:pt x="772337" y="1475640"/>
                  </a:cubicBezTo>
                  <a:cubicBezTo>
                    <a:pt x="771887" y="1474367"/>
                    <a:pt x="770390" y="1473693"/>
                    <a:pt x="769192" y="1473094"/>
                  </a:cubicBezTo>
                  <a:cubicBezTo>
                    <a:pt x="767799" y="1472383"/>
                    <a:pt x="766474" y="1471559"/>
                    <a:pt x="765224" y="1470624"/>
                  </a:cubicBezTo>
                  <a:lnTo>
                    <a:pt x="762454" y="1468752"/>
                  </a:lnTo>
                  <a:cubicBezTo>
                    <a:pt x="760155" y="1467412"/>
                    <a:pt x="758164" y="1465600"/>
                    <a:pt x="756614" y="1463436"/>
                  </a:cubicBezTo>
                  <a:cubicBezTo>
                    <a:pt x="755162" y="1460599"/>
                    <a:pt x="754510" y="1457409"/>
                    <a:pt x="754742" y="1454227"/>
                  </a:cubicBezTo>
                  <a:cubicBezTo>
                    <a:pt x="754660" y="1453568"/>
                    <a:pt x="754824" y="1452902"/>
                    <a:pt x="755191" y="1452355"/>
                  </a:cubicBezTo>
                  <a:cubicBezTo>
                    <a:pt x="755716" y="1451756"/>
                    <a:pt x="756689" y="1451681"/>
                    <a:pt x="757288" y="1451232"/>
                  </a:cubicBezTo>
                  <a:cubicBezTo>
                    <a:pt x="757887" y="1450783"/>
                    <a:pt x="758186" y="1449735"/>
                    <a:pt x="758710" y="1449061"/>
                  </a:cubicBezTo>
                  <a:cubicBezTo>
                    <a:pt x="759235" y="1448387"/>
                    <a:pt x="762828" y="1447040"/>
                    <a:pt x="763727" y="1445093"/>
                  </a:cubicBezTo>
                  <a:cubicBezTo>
                    <a:pt x="764138" y="1443970"/>
                    <a:pt x="763914" y="1442705"/>
                    <a:pt x="763127" y="1441799"/>
                  </a:cubicBezTo>
                  <a:cubicBezTo>
                    <a:pt x="762334" y="1440915"/>
                    <a:pt x="761286" y="1440287"/>
                    <a:pt x="760133" y="1440002"/>
                  </a:cubicBezTo>
                  <a:cubicBezTo>
                    <a:pt x="760500" y="1438325"/>
                    <a:pt x="761937" y="1437105"/>
                    <a:pt x="763652" y="1437007"/>
                  </a:cubicBezTo>
                  <a:lnTo>
                    <a:pt x="763652" y="1427274"/>
                  </a:lnTo>
                  <a:cubicBezTo>
                    <a:pt x="763734" y="1426952"/>
                    <a:pt x="763734" y="1426623"/>
                    <a:pt x="763652" y="1426301"/>
                  </a:cubicBezTo>
                  <a:cubicBezTo>
                    <a:pt x="763494" y="1426001"/>
                    <a:pt x="763262" y="1425747"/>
                    <a:pt x="762978" y="1425552"/>
                  </a:cubicBezTo>
                  <a:cubicBezTo>
                    <a:pt x="760956" y="1423875"/>
                    <a:pt x="759961" y="1421262"/>
                    <a:pt x="760357" y="1418664"/>
                  </a:cubicBezTo>
                  <a:cubicBezTo>
                    <a:pt x="761630" y="1417766"/>
                    <a:pt x="763802" y="1417616"/>
                    <a:pt x="763802" y="1415744"/>
                  </a:cubicBezTo>
                  <a:cubicBezTo>
                    <a:pt x="763802" y="1413873"/>
                    <a:pt x="763202" y="1412899"/>
                    <a:pt x="763802" y="1411627"/>
                  </a:cubicBezTo>
                  <a:cubicBezTo>
                    <a:pt x="764782" y="1409965"/>
                    <a:pt x="766699" y="1409096"/>
                    <a:pt x="768593" y="1409455"/>
                  </a:cubicBezTo>
                  <a:cubicBezTo>
                    <a:pt x="770450" y="1409755"/>
                    <a:pt x="772351" y="1409755"/>
                    <a:pt x="774208" y="1409455"/>
                  </a:cubicBezTo>
                  <a:cubicBezTo>
                    <a:pt x="774807" y="1411103"/>
                    <a:pt x="772187" y="1412001"/>
                    <a:pt x="770390" y="1411926"/>
                  </a:cubicBezTo>
                  <a:cubicBezTo>
                    <a:pt x="770390" y="1413423"/>
                    <a:pt x="771887" y="1414472"/>
                    <a:pt x="773459" y="1414472"/>
                  </a:cubicBezTo>
                  <a:cubicBezTo>
                    <a:pt x="775032" y="1414472"/>
                    <a:pt x="776679" y="1414472"/>
                    <a:pt x="777952" y="1414996"/>
                  </a:cubicBezTo>
                  <a:cubicBezTo>
                    <a:pt x="778618" y="1413124"/>
                    <a:pt x="777637" y="1411072"/>
                    <a:pt x="775766" y="1410406"/>
                  </a:cubicBezTo>
                  <a:cubicBezTo>
                    <a:pt x="775436" y="1410286"/>
                    <a:pt x="775084" y="1410219"/>
                    <a:pt x="774733" y="1410204"/>
                  </a:cubicBezTo>
                  <a:lnTo>
                    <a:pt x="776304" y="1409306"/>
                  </a:lnTo>
                  <a:cubicBezTo>
                    <a:pt x="776904" y="1403241"/>
                    <a:pt x="777577" y="1397177"/>
                    <a:pt x="778176" y="1391113"/>
                  </a:cubicBezTo>
                  <a:cubicBezTo>
                    <a:pt x="779666" y="1390386"/>
                    <a:pt x="780684" y="1388941"/>
                    <a:pt x="780871" y="1387294"/>
                  </a:cubicBezTo>
                  <a:cubicBezTo>
                    <a:pt x="782294" y="1381701"/>
                    <a:pt x="781688" y="1375787"/>
                    <a:pt x="779150" y="1370599"/>
                  </a:cubicBezTo>
                  <a:cubicBezTo>
                    <a:pt x="778154" y="1368742"/>
                    <a:pt x="776499" y="1367319"/>
                    <a:pt x="774508" y="1366630"/>
                  </a:cubicBezTo>
                  <a:cubicBezTo>
                    <a:pt x="772621" y="1366166"/>
                    <a:pt x="770682" y="1365964"/>
                    <a:pt x="768743" y="1366031"/>
                  </a:cubicBezTo>
                  <a:cubicBezTo>
                    <a:pt x="766796" y="1366031"/>
                    <a:pt x="764625" y="1364534"/>
                    <a:pt x="764700" y="1362662"/>
                  </a:cubicBezTo>
                  <a:cubicBezTo>
                    <a:pt x="764775" y="1360790"/>
                    <a:pt x="768443" y="1359593"/>
                    <a:pt x="770465" y="1360865"/>
                  </a:cubicBezTo>
                  <a:cubicBezTo>
                    <a:pt x="772291" y="1362438"/>
                    <a:pt x="773931" y="1364219"/>
                    <a:pt x="775331" y="1366181"/>
                  </a:cubicBezTo>
                  <a:cubicBezTo>
                    <a:pt x="776754" y="1367529"/>
                    <a:pt x="779075" y="1368502"/>
                    <a:pt x="780572" y="1367229"/>
                  </a:cubicBezTo>
                  <a:cubicBezTo>
                    <a:pt x="781560" y="1366241"/>
                    <a:pt x="781778" y="1364714"/>
                    <a:pt x="781096" y="1363486"/>
                  </a:cubicBezTo>
                  <a:cubicBezTo>
                    <a:pt x="780370" y="1362296"/>
                    <a:pt x="779397" y="1361277"/>
                    <a:pt x="778251" y="1360491"/>
                  </a:cubicBezTo>
                  <a:cubicBezTo>
                    <a:pt x="772831" y="1360035"/>
                    <a:pt x="767859" y="1357317"/>
                    <a:pt x="764550" y="1353004"/>
                  </a:cubicBezTo>
                  <a:cubicBezTo>
                    <a:pt x="761780" y="1350159"/>
                    <a:pt x="758785" y="1346341"/>
                    <a:pt x="760432" y="1342747"/>
                  </a:cubicBezTo>
                  <a:cubicBezTo>
                    <a:pt x="762080" y="1339154"/>
                    <a:pt x="770764" y="1338255"/>
                    <a:pt x="772262" y="1333389"/>
                  </a:cubicBezTo>
                  <a:lnTo>
                    <a:pt x="784016" y="1339378"/>
                  </a:lnTo>
                  <a:lnTo>
                    <a:pt x="784016" y="1341774"/>
                  </a:lnTo>
                  <a:cubicBezTo>
                    <a:pt x="781837" y="1341167"/>
                    <a:pt x="779494" y="1341579"/>
                    <a:pt x="777652" y="1342897"/>
                  </a:cubicBezTo>
                  <a:cubicBezTo>
                    <a:pt x="777158" y="1343354"/>
                    <a:pt x="776956" y="1344042"/>
                    <a:pt x="777128" y="1344694"/>
                  </a:cubicBezTo>
                  <a:cubicBezTo>
                    <a:pt x="777353" y="1345173"/>
                    <a:pt x="777720" y="1345562"/>
                    <a:pt x="778176" y="1345817"/>
                  </a:cubicBezTo>
                  <a:lnTo>
                    <a:pt x="793150" y="1356298"/>
                  </a:lnTo>
                  <a:cubicBezTo>
                    <a:pt x="794056" y="1353191"/>
                    <a:pt x="794333" y="1349935"/>
                    <a:pt x="793973" y="1346715"/>
                  </a:cubicBezTo>
                  <a:cubicBezTo>
                    <a:pt x="793435" y="1343436"/>
                    <a:pt x="790934" y="1340823"/>
                    <a:pt x="787685" y="1340127"/>
                  </a:cubicBezTo>
                  <a:cubicBezTo>
                    <a:pt x="786562" y="1340127"/>
                    <a:pt x="785364" y="1340127"/>
                    <a:pt x="784690" y="1339303"/>
                  </a:cubicBezTo>
                  <a:cubicBezTo>
                    <a:pt x="784016" y="1338480"/>
                    <a:pt x="784241" y="1337431"/>
                    <a:pt x="784016" y="1336458"/>
                  </a:cubicBezTo>
                  <a:cubicBezTo>
                    <a:pt x="783342" y="1333988"/>
                    <a:pt x="780123" y="1333389"/>
                    <a:pt x="777503" y="1332864"/>
                  </a:cubicBezTo>
                  <a:cubicBezTo>
                    <a:pt x="771468" y="1331479"/>
                    <a:pt x="766489" y="1327227"/>
                    <a:pt x="764176" y="1321484"/>
                  </a:cubicBezTo>
                  <a:cubicBezTo>
                    <a:pt x="763966" y="1320676"/>
                    <a:pt x="763525" y="1319950"/>
                    <a:pt x="762903" y="1319388"/>
                  </a:cubicBezTo>
                  <a:cubicBezTo>
                    <a:pt x="762147" y="1318976"/>
                    <a:pt x="761286" y="1318819"/>
                    <a:pt x="760432" y="1318939"/>
                  </a:cubicBezTo>
                  <a:cubicBezTo>
                    <a:pt x="758104" y="1319351"/>
                    <a:pt x="755723" y="1319351"/>
                    <a:pt x="753395" y="1318939"/>
                  </a:cubicBezTo>
                  <a:cubicBezTo>
                    <a:pt x="751044" y="1318415"/>
                    <a:pt x="749501" y="1316154"/>
                    <a:pt x="749876" y="1313773"/>
                  </a:cubicBezTo>
                  <a:cubicBezTo>
                    <a:pt x="750624" y="1311377"/>
                    <a:pt x="753919" y="1310703"/>
                    <a:pt x="756390" y="1311153"/>
                  </a:cubicBezTo>
                  <a:cubicBezTo>
                    <a:pt x="765748" y="1312800"/>
                    <a:pt x="771363" y="1322532"/>
                    <a:pt x="779973" y="1326126"/>
                  </a:cubicBezTo>
                  <a:cubicBezTo>
                    <a:pt x="782534" y="1327070"/>
                    <a:pt x="785199" y="1327729"/>
                    <a:pt x="787909" y="1328073"/>
                  </a:cubicBezTo>
                  <a:lnTo>
                    <a:pt x="807001" y="1331367"/>
                  </a:lnTo>
                  <a:cubicBezTo>
                    <a:pt x="812167" y="1332378"/>
                    <a:pt x="817393" y="1333052"/>
                    <a:pt x="822648" y="1333389"/>
                  </a:cubicBezTo>
                  <a:cubicBezTo>
                    <a:pt x="827440" y="1333389"/>
                    <a:pt x="832232" y="1333389"/>
                    <a:pt x="836949" y="1333389"/>
                  </a:cubicBezTo>
                  <a:lnTo>
                    <a:pt x="866896" y="1331667"/>
                  </a:lnTo>
                  <a:cubicBezTo>
                    <a:pt x="876277" y="1330678"/>
                    <a:pt x="885583" y="1329054"/>
                    <a:pt x="894747" y="1326800"/>
                  </a:cubicBezTo>
                  <a:cubicBezTo>
                    <a:pt x="922097" y="1321559"/>
                    <a:pt x="949125" y="1315195"/>
                    <a:pt x="975831" y="1307708"/>
                  </a:cubicBezTo>
                  <a:cubicBezTo>
                    <a:pt x="1002536" y="1300222"/>
                    <a:pt x="1028785" y="1291709"/>
                    <a:pt x="1054592" y="1282178"/>
                  </a:cubicBezTo>
                  <a:cubicBezTo>
                    <a:pt x="1062109" y="1279752"/>
                    <a:pt x="1069229" y="1276219"/>
                    <a:pt x="1075706" y="1271697"/>
                  </a:cubicBezTo>
                  <a:cubicBezTo>
                    <a:pt x="1082234" y="1266598"/>
                    <a:pt x="1087004" y="1259583"/>
                    <a:pt x="1089332" y="1251632"/>
                  </a:cubicBezTo>
                  <a:cubicBezTo>
                    <a:pt x="1092177" y="1241749"/>
                    <a:pt x="1091728" y="1229620"/>
                    <a:pt x="1100338" y="1223705"/>
                  </a:cubicBezTo>
                  <a:cubicBezTo>
                    <a:pt x="1103257" y="1221684"/>
                    <a:pt x="1106926" y="1220711"/>
                    <a:pt x="1109846" y="1218614"/>
                  </a:cubicBezTo>
                  <a:cubicBezTo>
                    <a:pt x="1112534" y="1216339"/>
                    <a:pt x="1114720" y="1213531"/>
                    <a:pt x="1116285" y="1210379"/>
                  </a:cubicBezTo>
                  <a:lnTo>
                    <a:pt x="1133505" y="1181330"/>
                  </a:lnTo>
                  <a:cubicBezTo>
                    <a:pt x="1136110" y="1176358"/>
                    <a:pt x="1138985" y="1171537"/>
                    <a:pt x="1142114" y="1166880"/>
                  </a:cubicBezTo>
                  <a:cubicBezTo>
                    <a:pt x="1144465" y="1164155"/>
                    <a:pt x="1146270" y="1161002"/>
                    <a:pt x="1147430" y="1157596"/>
                  </a:cubicBezTo>
                  <a:cubicBezTo>
                    <a:pt x="1148553" y="1153396"/>
                    <a:pt x="1149078" y="1149061"/>
                    <a:pt x="1149003" y="1144719"/>
                  </a:cubicBezTo>
                  <a:cubicBezTo>
                    <a:pt x="1148890" y="1137576"/>
                    <a:pt x="1148291" y="1130441"/>
                    <a:pt x="1147206" y="1123381"/>
                  </a:cubicBezTo>
                  <a:cubicBezTo>
                    <a:pt x="1147430" y="1122183"/>
                    <a:pt x="1147430" y="1121809"/>
                    <a:pt x="1147355" y="1121359"/>
                  </a:cubicBezTo>
                  <a:close/>
                </a:path>
              </a:pathLst>
            </a:custGeom>
            <a:solidFill>
              <a:schemeClr val="accent3">
                <a:lumMod val="20000"/>
                <a:lumOff val="80000"/>
              </a:schemeClr>
            </a:solidFill>
            <a:ln w="7486" cap="flat">
              <a:solidFill>
                <a:schemeClr val="bg1"/>
              </a:solidFill>
              <a:prstDash val="solid"/>
              <a:miter/>
            </a:ln>
          </p:spPr>
          <p:txBody>
            <a:bodyPr rtlCol="0" anchor="ctr"/>
            <a:lstStyle/>
            <a:p>
              <a:endParaRPr lang="en-US"/>
            </a:p>
          </p:txBody>
        </p:sp>
        <p:sp>
          <p:nvSpPr>
            <p:cNvPr id="103" name="Freeform 102">
              <a:extLst>
                <a:ext uri="{FF2B5EF4-FFF2-40B4-BE49-F238E27FC236}">
                  <a16:creationId xmlns:a16="http://schemas.microsoft.com/office/drawing/2014/main" id="{55EED0BE-44E7-6B40-BBA8-8F6B9C30A911}"/>
                </a:ext>
              </a:extLst>
            </p:cNvPr>
            <p:cNvSpPr/>
            <p:nvPr/>
          </p:nvSpPr>
          <p:spPr>
            <a:xfrm>
              <a:off x="6594253" y="6488446"/>
              <a:ext cx="235987" cy="262192"/>
            </a:xfrm>
            <a:custGeom>
              <a:avLst/>
              <a:gdLst>
                <a:gd name="connsiteX0" fmla="*/ 212242 w 235987"/>
                <a:gd name="connsiteY0" fmla="*/ 217840 h 262192"/>
                <a:gd name="connsiteX1" fmla="*/ 150924 w 235987"/>
                <a:gd name="connsiteY1" fmla="*/ 200171 h 262192"/>
                <a:gd name="connsiteX2" fmla="*/ 137897 w 235987"/>
                <a:gd name="connsiteY2" fmla="*/ 192685 h 262192"/>
                <a:gd name="connsiteX3" fmla="*/ 130410 w 235987"/>
                <a:gd name="connsiteY3" fmla="*/ 183251 h 262192"/>
                <a:gd name="connsiteX4" fmla="*/ 100462 w 235987"/>
                <a:gd name="connsiteY4" fmla="*/ 157646 h 262192"/>
                <a:gd name="connsiteX5" fmla="*/ 90954 w 235987"/>
                <a:gd name="connsiteY5" fmla="*/ 152180 h 262192"/>
                <a:gd name="connsiteX6" fmla="*/ 74782 w 235987"/>
                <a:gd name="connsiteY6" fmla="*/ 134286 h 262192"/>
                <a:gd name="connsiteX7" fmla="*/ 56364 w 235987"/>
                <a:gd name="connsiteY7" fmla="*/ 116168 h 262192"/>
                <a:gd name="connsiteX8" fmla="*/ 38845 w 235987"/>
                <a:gd name="connsiteY8" fmla="*/ 100670 h 262192"/>
                <a:gd name="connsiteX9" fmla="*/ 30535 w 235987"/>
                <a:gd name="connsiteY9" fmla="*/ 78210 h 262192"/>
                <a:gd name="connsiteX10" fmla="*/ 29786 w 235987"/>
                <a:gd name="connsiteY10" fmla="*/ 71172 h 262192"/>
                <a:gd name="connsiteX11" fmla="*/ 14064 w 235987"/>
                <a:gd name="connsiteY11" fmla="*/ 65407 h 262192"/>
                <a:gd name="connsiteX12" fmla="*/ 4630 w 235987"/>
                <a:gd name="connsiteY12" fmla="*/ 61514 h 262192"/>
                <a:gd name="connsiteX13" fmla="*/ 1710 w 235987"/>
                <a:gd name="connsiteY13" fmla="*/ 55450 h 262192"/>
                <a:gd name="connsiteX14" fmla="*/ 9197 w 235987"/>
                <a:gd name="connsiteY14" fmla="*/ 37930 h 262192"/>
                <a:gd name="connsiteX15" fmla="*/ 17582 w 235987"/>
                <a:gd name="connsiteY15" fmla="*/ 34636 h 262192"/>
                <a:gd name="connsiteX16" fmla="*/ 21925 w 235987"/>
                <a:gd name="connsiteY16" fmla="*/ 27673 h 262192"/>
                <a:gd name="connsiteX17" fmla="*/ 19604 w 235987"/>
                <a:gd name="connsiteY17" fmla="*/ 24079 h 262192"/>
                <a:gd name="connsiteX18" fmla="*/ -87 w 235987"/>
                <a:gd name="connsiteY18" fmla="*/ -103 h 262192"/>
                <a:gd name="connsiteX19" fmla="*/ -87 w 235987"/>
                <a:gd name="connsiteY19" fmla="*/ 242472 h 262192"/>
                <a:gd name="connsiteX20" fmla="*/ 4031 w 235987"/>
                <a:gd name="connsiteY20" fmla="*/ 240076 h 262192"/>
                <a:gd name="connsiteX21" fmla="*/ 21625 w 235987"/>
                <a:gd name="connsiteY21" fmla="*/ 234312 h 262192"/>
                <a:gd name="connsiteX22" fmla="*/ 40043 w 235987"/>
                <a:gd name="connsiteY22" fmla="*/ 237381 h 262192"/>
                <a:gd name="connsiteX23" fmla="*/ 86836 w 235987"/>
                <a:gd name="connsiteY23" fmla="*/ 243595 h 262192"/>
                <a:gd name="connsiteX24" fmla="*/ 95820 w 235987"/>
                <a:gd name="connsiteY24" fmla="*/ 243595 h 262192"/>
                <a:gd name="connsiteX25" fmla="*/ 102708 w 235987"/>
                <a:gd name="connsiteY25" fmla="*/ 244344 h 262192"/>
                <a:gd name="connsiteX26" fmla="*/ 110195 w 235987"/>
                <a:gd name="connsiteY26" fmla="*/ 246515 h 262192"/>
                <a:gd name="connsiteX27" fmla="*/ 128089 w 235987"/>
                <a:gd name="connsiteY27" fmla="*/ 258494 h 262192"/>
                <a:gd name="connsiteX28" fmla="*/ 148453 w 235987"/>
                <a:gd name="connsiteY28" fmla="*/ 259617 h 262192"/>
                <a:gd name="connsiteX29" fmla="*/ 153619 w 235987"/>
                <a:gd name="connsiteY29" fmla="*/ 255050 h 262192"/>
                <a:gd name="connsiteX30" fmla="*/ 176529 w 235987"/>
                <a:gd name="connsiteY30" fmla="*/ 251307 h 262192"/>
                <a:gd name="connsiteX31" fmla="*/ 178550 w 235987"/>
                <a:gd name="connsiteY31" fmla="*/ 247938 h 262192"/>
                <a:gd name="connsiteX32" fmla="*/ 193524 w 235987"/>
                <a:gd name="connsiteY32" fmla="*/ 252205 h 262192"/>
                <a:gd name="connsiteX33" fmla="*/ 211119 w 235987"/>
                <a:gd name="connsiteY33" fmla="*/ 243445 h 262192"/>
                <a:gd name="connsiteX34" fmla="*/ 219429 w 235987"/>
                <a:gd name="connsiteY34" fmla="*/ 249660 h 262192"/>
                <a:gd name="connsiteX35" fmla="*/ 227365 w 235987"/>
                <a:gd name="connsiteY35" fmla="*/ 240900 h 262192"/>
                <a:gd name="connsiteX36" fmla="*/ 228413 w 235987"/>
                <a:gd name="connsiteY36" fmla="*/ 234536 h 262192"/>
                <a:gd name="connsiteX37" fmla="*/ 235900 w 235987"/>
                <a:gd name="connsiteY37" fmla="*/ 219188 h 262192"/>
                <a:gd name="connsiteX38" fmla="*/ 220927 w 235987"/>
                <a:gd name="connsiteY38" fmla="*/ 212150 h 262192"/>
                <a:gd name="connsiteX39" fmla="*/ 212242 w 235987"/>
                <a:gd name="connsiteY39" fmla="*/ 217840 h 26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5987" h="262192">
                  <a:moveTo>
                    <a:pt x="212242" y="217840"/>
                  </a:moveTo>
                  <a:cubicBezTo>
                    <a:pt x="190829" y="217017"/>
                    <a:pt x="170614" y="208557"/>
                    <a:pt x="150924" y="200171"/>
                  </a:cubicBezTo>
                  <a:cubicBezTo>
                    <a:pt x="146207" y="198389"/>
                    <a:pt x="141812" y="195859"/>
                    <a:pt x="137897" y="192685"/>
                  </a:cubicBezTo>
                  <a:cubicBezTo>
                    <a:pt x="135097" y="189794"/>
                    <a:pt x="132589" y="186635"/>
                    <a:pt x="130410" y="183251"/>
                  </a:cubicBezTo>
                  <a:cubicBezTo>
                    <a:pt x="122407" y="172642"/>
                    <a:pt x="112187" y="163897"/>
                    <a:pt x="100462" y="157646"/>
                  </a:cubicBezTo>
                  <a:cubicBezTo>
                    <a:pt x="97205" y="155983"/>
                    <a:pt x="94031" y="154164"/>
                    <a:pt x="90954" y="152180"/>
                  </a:cubicBezTo>
                  <a:cubicBezTo>
                    <a:pt x="84762" y="146992"/>
                    <a:pt x="79327" y="140965"/>
                    <a:pt x="74782" y="134286"/>
                  </a:cubicBezTo>
                  <a:cubicBezTo>
                    <a:pt x="69347" y="127571"/>
                    <a:pt x="63170" y="121491"/>
                    <a:pt x="56364" y="116168"/>
                  </a:cubicBezTo>
                  <a:cubicBezTo>
                    <a:pt x="49709" y="112006"/>
                    <a:pt x="43786" y="106772"/>
                    <a:pt x="38845" y="100670"/>
                  </a:cubicBezTo>
                  <a:cubicBezTo>
                    <a:pt x="34091" y="94074"/>
                    <a:pt x="31223" y="86311"/>
                    <a:pt x="30535" y="78210"/>
                  </a:cubicBezTo>
                  <a:cubicBezTo>
                    <a:pt x="30587" y="75844"/>
                    <a:pt x="30340" y="73478"/>
                    <a:pt x="29786" y="71172"/>
                  </a:cubicBezTo>
                  <a:cubicBezTo>
                    <a:pt x="27690" y="65107"/>
                    <a:pt x="19230" y="66455"/>
                    <a:pt x="14064" y="65407"/>
                  </a:cubicBezTo>
                  <a:cubicBezTo>
                    <a:pt x="10604" y="65063"/>
                    <a:pt x="7325" y="63715"/>
                    <a:pt x="4630" y="61514"/>
                  </a:cubicBezTo>
                  <a:cubicBezTo>
                    <a:pt x="3103" y="59807"/>
                    <a:pt x="2092" y="57703"/>
                    <a:pt x="1710" y="55450"/>
                  </a:cubicBezTo>
                  <a:cubicBezTo>
                    <a:pt x="138" y="48607"/>
                    <a:pt x="3163" y="41524"/>
                    <a:pt x="9197" y="37930"/>
                  </a:cubicBezTo>
                  <a:cubicBezTo>
                    <a:pt x="11818" y="36507"/>
                    <a:pt x="14887" y="36058"/>
                    <a:pt x="17582" y="34636"/>
                  </a:cubicBezTo>
                  <a:cubicBezTo>
                    <a:pt x="20420" y="33543"/>
                    <a:pt x="22194" y="30705"/>
                    <a:pt x="21925" y="27673"/>
                  </a:cubicBezTo>
                  <a:cubicBezTo>
                    <a:pt x="21520" y="26273"/>
                    <a:pt x="20712" y="25023"/>
                    <a:pt x="19604" y="24079"/>
                  </a:cubicBezTo>
                  <a:cubicBezTo>
                    <a:pt x="13240" y="15844"/>
                    <a:pt x="5828" y="8282"/>
                    <a:pt x="-87" y="-103"/>
                  </a:cubicBezTo>
                  <a:lnTo>
                    <a:pt x="-87" y="242472"/>
                  </a:lnTo>
                  <a:cubicBezTo>
                    <a:pt x="1328" y="241724"/>
                    <a:pt x="2698" y="240975"/>
                    <a:pt x="4031" y="240076"/>
                  </a:cubicBezTo>
                  <a:cubicBezTo>
                    <a:pt x="9451" y="237007"/>
                    <a:pt x="15434" y="235060"/>
                    <a:pt x="21625" y="234312"/>
                  </a:cubicBezTo>
                  <a:cubicBezTo>
                    <a:pt x="27899" y="234237"/>
                    <a:pt x="34136" y="235285"/>
                    <a:pt x="40043" y="237381"/>
                  </a:cubicBezTo>
                  <a:cubicBezTo>
                    <a:pt x="55369" y="241125"/>
                    <a:pt x="71061" y="243221"/>
                    <a:pt x="86836" y="243595"/>
                  </a:cubicBezTo>
                  <a:cubicBezTo>
                    <a:pt x="89756" y="243595"/>
                    <a:pt x="92826" y="243595"/>
                    <a:pt x="95820" y="243595"/>
                  </a:cubicBezTo>
                  <a:cubicBezTo>
                    <a:pt x="98141" y="243221"/>
                    <a:pt x="100522" y="243445"/>
                    <a:pt x="102708" y="244344"/>
                  </a:cubicBezTo>
                  <a:cubicBezTo>
                    <a:pt x="105284" y="244718"/>
                    <a:pt x="107800" y="245467"/>
                    <a:pt x="110195" y="246515"/>
                  </a:cubicBezTo>
                  <a:cubicBezTo>
                    <a:pt x="116432" y="250109"/>
                    <a:pt x="122407" y="254077"/>
                    <a:pt x="128089" y="258494"/>
                  </a:cubicBezTo>
                  <a:cubicBezTo>
                    <a:pt x="134071" y="262837"/>
                    <a:pt x="142029" y="263286"/>
                    <a:pt x="148453" y="259617"/>
                  </a:cubicBezTo>
                  <a:cubicBezTo>
                    <a:pt x="150071" y="257970"/>
                    <a:pt x="151793" y="256473"/>
                    <a:pt x="153619" y="255050"/>
                  </a:cubicBezTo>
                  <a:cubicBezTo>
                    <a:pt x="160507" y="251007"/>
                    <a:pt x="171738" y="257596"/>
                    <a:pt x="176529" y="251307"/>
                  </a:cubicBezTo>
                  <a:cubicBezTo>
                    <a:pt x="177278" y="250259"/>
                    <a:pt x="177727" y="248986"/>
                    <a:pt x="178550" y="247938"/>
                  </a:cubicBezTo>
                  <a:cubicBezTo>
                    <a:pt x="182294" y="243071"/>
                    <a:pt x="190754" y="246815"/>
                    <a:pt x="193524" y="252205"/>
                  </a:cubicBezTo>
                  <a:lnTo>
                    <a:pt x="211119" y="243445"/>
                  </a:lnTo>
                  <a:cubicBezTo>
                    <a:pt x="211770" y="247414"/>
                    <a:pt x="215438" y="250184"/>
                    <a:pt x="219429" y="249660"/>
                  </a:cubicBezTo>
                  <a:cubicBezTo>
                    <a:pt x="218681" y="245617"/>
                    <a:pt x="225194" y="244344"/>
                    <a:pt x="227365" y="240900"/>
                  </a:cubicBezTo>
                  <a:cubicBezTo>
                    <a:pt x="228279" y="238879"/>
                    <a:pt x="228638" y="236708"/>
                    <a:pt x="228413" y="234536"/>
                  </a:cubicBezTo>
                  <a:cubicBezTo>
                    <a:pt x="228690" y="228622"/>
                    <a:pt x="231401" y="223059"/>
                    <a:pt x="235900" y="219188"/>
                  </a:cubicBezTo>
                  <a:cubicBezTo>
                    <a:pt x="230270" y="218567"/>
                    <a:pt x="225000" y="216096"/>
                    <a:pt x="220927" y="212150"/>
                  </a:cubicBezTo>
                  <a:cubicBezTo>
                    <a:pt x="221750" y="216792"/>
                    <a:pt x="216360" y="217990"/>
                    <a:pt x="212242" y="217840"/>
                  </a:cubicBezTo>
                  <a:close/>
                </a:path>
              </a:pathLst>
            </a:custGeom>
            <a:grpFill/>
            <a:ln w="7486" cap="flat">
              <a:solidFill>
                <a:schemeClr val="bg1"/>
              </a:solidFill>
              <a:prstDash val="solid"/>
              <a:miter/>
            </a:ln>
          </p:spPr>
          <p:txBody>
            <a:bodyPr rtlCol="0" anchor="ctr"/>
            <a:lstStyle/>
            <a:p>
              <a:endParaRPr lang="en-US"/>
            </a:p>
          </p:txBody>
        </p:sp>
        <p:sp>
          <p:nvSpPr>
            <p:cNvPr id="104" name="Freeform 103">
              <a:extLst>
                <a:ext uri="{FF2B5EF4-FFF2-40B4-BE49-F238E27FC236}">
                  <a16:creationId xmlns:a16="http://schemas.microsoft.com/office/drawing/2014/main" id="{10AD322B-582D-874B-B116-54DEE8349A55}"/>
                </a:ext>
              </a:extLst>
            </p:cNvPr>
            <p:cNvSpPr/>
            <p:nvPr/>
          </p:nvSpPr>
          <p:spPr>
            <a:xfrm>
              <a:off x="4428667" y="344172"/>
              <a:ext cx="2470" cy="4641"/>
            </a:xfrm>
            <a:custGeom>
              <a:avLst/>
              <a:gdLst>
                <a:gd name="connsiteX0" fmla="*/ 2384 w 2470"/>
                <a:gd name="connsiteY0" fmla="*/ 4539 h 4641"/>
                <a:gd name="connsiteX1" fmla="*/ 812 w 2470"/>
                <a:gd name="connsiteY1" fmla="*/ 1095 h 4641"/>
                <a:gd name="connsiteX2" fmla="*/ -87 w 2470"/>
                <a:gd name="connsiteY2" fmla="*/ -103 h 4641"/>
                <a:gd name="connsiteX3" fmla="*/ 1036 w 2470"/>
                <a:gd name="connsiteY3" fmla="*/ 3266 h 4641"/>
              </a:gdLst>
              <a:ahLst/>
              <a:cxnLst>
                <a:cxn ang="0">
                  <a:pos x="connsiteX0" y="connsiteY0"/>
                </a:cxn>
                <a:cxn ang="0">
                  <a:pos x="connsiteX1" y="connsiteY1"/>
                </a:cxn>
                <a:cxn ang="0">
                  <a:pos x="connsiteX2" y="connsiteY2"/>
                </a:cxn>
                <a:cxn ang="0">
                  <a:pos x="connsiteX3" y="connsiteY3"/>
                </a:cxn>
              </a:cxnLst>
              <a:rect l="l" t="t" r="r" b="b"/>
              <a:pathLst>
                <a:path w="2470" h="4641">
                  <a:moveTo>
                    <a:pt x="2384" y="4539"/>
                  </a:moveTo>
                  <a:cubicBezTo>
                    <a:pt x="1980" y="3341"/>
                    <a:pt x="1456" y="2188"/>
                    <a:pt x="812" y="1095"/>
                  </a:cubicBezTo>
                  <a:cubicBezTo>
                    <a:pt x="550" y="668"/>
                    <a:pt x="250" y="264"/>
                    <a:pt x="-87" y="-103"/>
                  </a:cubicBezTo>
                  <a:cubicBezTo>
                    <a:pt x="512" y="1469"/>
                    <a:pt x="887" y="2742"/>
                    <a:pt x="1036" y="3266"/>
                  </a:cubicBezTo>
                  <a:close/>
                </a:path>
              </a:pathLst>
            </a:custGeom>
            <a:grpFill/>
            <a:ln w="7486" cap="flat">
              <a:solidFill>
                <a:schemeClr val="bg1"/>
              </a:solidFill>
              <a:prstDash val="solid"/>
              <a:miter/>
            </a:ln>
          </p:spPr>
          <p:txBody>
            <a:bodyPr rtlCol="0" anchor="ctr"/>
            <a:lstStyle/>
            <a:p>
              <a:endParaRPr lang="en-US"/>
            </a:p>
          </p:txBody>
        </p:sp>
        <p:sp>
          <p:nvSpPr>
            <p:cNvPr id="105" name="Freeform 104">
              <a:extLst>
                <a:ext uri="{FF2B5EF4-FFF2-40B4-BE49-F238E27FC236}">
                  <a16:creationId xmlns:a16="http://schemas.microsoft.com/office/drawing/2014/main" id="{1239B6EB-383C-734B-8534-47186E50A2C3}"/>
                </a:ext>
              </a:extLst>
            </p:cNvPr>
            <p:cNvSpPr/>
            <p:nvPr/>
          </p:nvSpPr>
          <p:spPr>
            <a:xfrm>
              <a:off x="4457567" y="379960"/>
              <a:ext cx="4042" cy="5914"/>
            </a:xfrm>
            <a:custGeom>
              <a:avLst/>
              <a:gdLst>
                <a:gd name="connsiteX0" fmla="*/ 3956 w 4042"/>
                <a:gd name="connsiteY0" fmla="*/ 5811 h 5914"/>
                <a:gd name="connsiteX1" fmla="*/ 3956 w 4042"/>
                <a:gd name="connsiteY1" fmla="*/ 5811 h 5914"/>
                <a:gd name="connsiteX2" fmla="*/ -87 w 4042"/>
                <a:gd name="connsiteY2" fmla="*/ -103 h 5914"/>
                <a:gd name="connsiteX3" fmla="*/ 1261 w 4042"/>
                <a:gd name="connsiteY3" fmla="*/ 3940 h 5914"/>
              </a:gdLst>
              <a:ahLst/>
              <a:cxnLst>
                <a:cxn ang="0">
                  <a:pos x="connsiteX0" y="connsiteY0"/>
                </a:cxn>
                <a:cxn ang="0">
                  <a:pos x="connsiteX1" y="connsiteY1"/>
                </a:cxn>
                <a:cxn ang="0">
                  <a:pos x="connsiteX2" y="connsiteY2"/>
                </a:cxn>
                <a:cxn ang="0">
                  <a:pos x="connsiteX3" y="connsiteY3"/>
                </a:cxn>
              </a:cxnLst>
              <a:rect l="l" t="t" r="r" b="b"/>
              <a:pathLst>
                <a:path w="4042" h="5914">
                  <a:moveTo>
                    <a:pt x="3956" y="5811"/>
                  </a:moveTo>
                  <a:lnTo>
                    <a:pt x="3956" y="5811"/>
                  </a:lnTo>
                  <a:cubicBezTo>
                    <a:pt x="2683" y="3790"/>
                    <a:pt x="1336" y="1769"/>
                    <a:pt x="-87" y="-103"/>
                  </a:cubicBezTo>
                  <a:cubicBezTo>
                    <a:pt x="430" y="1222"/>
                    <a:pt x="879" y="2570"/>
                    <a:pt x="1261" y="3940"/>
                  </a:cubicBezTo>
                  <a:close/>
                </a:path>
              </a:pathLst>
            </a:custGeom>
            <a:grpFill/>
            <a:ln w="7486" cap="flat">
              <a:solidFill>
                <a:schemeClr val="bg1"/>
              </a:solidFill>
              <a:prstDash val="solid"/>
              <a:miter/>
            </a:ln>
          </p:spPr>
          <p:txBody>
            <a:bodyPr rtlCol="0" anchor="ctr"/>
            <a:lstStyle/>
            <a:p>
              <a:endParaRPr lang="en-US"/>
            </a:p>
          </p:txBody>
        </p:sp>
        <p:sp>
          <p:nvSpPr>
            <p:cNvPr id="106" name="Freeform 105">
              <a:extLst>
                <a:ext uri="{FF2B5EF4-FFF2-40B4-BE49-F238E27FC236}">
                  <a16:creationId xmlns:a16="http://schemas.microsoft.com/office/drawing/2014/main" id="{AF9B1207-3887-C547-B243-C80EDFD304DD}"/>
                </a:ext>
              </a:extLst>
            </p:cNvPr>
            <p:cNvSpPr/>
            <p:nvPr/>
          </p:nvSpPr>
          <p:spPr>
            <a:xfrm>
              <a:off x="4076483" y="142550"/>
              <a:ext cx="13551" cy="8310"/>
            </a:xfrm>
            <a:custGeom>
              <a:avLst/>
              <a:gdLst>
                <a:gd name="connsiteX0" fmla="*/ 13464 w 13551"/>
                <a:gd name="connsiteY0" fmla="*/ 8207 h 8310"/>
                <a:gd name="connsiteX1" fmla="*/ 3881 w 13551"/>
                <a:gd name="connsiteY1" fmla="*/ 2667 h 8310"/>
                <a:gd name="connsiteX2" fmla="*/ -87 w 13551"/>
                <a:gd name="connsiteY2" fmla="*/ -103 h 8310"/>
                <a:gd name="connsiteX3" fmla="*/ 6726 w 13551"/>
                <a:gd name="connsiteY3" fmla="*/ 5437 h 8310"/>
                <a:gd name="connsiteX4" fmla="*/ 13464 w 13551"/>
                <a:gd name="connsiteY4" fmla="*/ 8207 h 8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51" h="8310">
                  <a:moveTo>
                    <a:pt x="13464" y="8207"/>
                  </a:moveTo>
                  <a:cubicBezTo>
                    <a:pt x="10245" y="6261"/>
                    <a:pt x="6876" y="4614"/>
                    <a:pt x="3881" y="2667"/>
                  </a:cubicBezTo>
                  <a:cubicBezTo>
                    <a:pt x="2504" y="1829"/>
                    <a:pt x="1178" y="908"/>
                    <a:pt x="-87" y="-103"/>
                  </a:cubicBezTo>
                  <a:cubicBezTo>
                    <a:pt x="1852" y="2121"/>
                    <a:pt x="4158" y="3992"/>
                    <a:pt x="6726" y="5437"/>
                  </a:cubicBezTo>
                  <a:cubicBezTo>
                    <a:pt x="8890" y="6553"/>
                    <a:pt x="11144" y="7481"/>
                    <a:pt x="13464" y="8207"/>
                  </a:cubicBezTo>
                  <a:close/>
                </a:path>
              </a:pathLst>
            </a:custGeom>
            <a:grpFill/>
            <a:ln w="7486" cap="flat">
              <a:solidFill>
                <a:schemeClr val="bg1"/>
              </a:solidFill>
              <a:prstDash val="solid"/>
              <a:miter/>
            </a:ln>
          </p:spPr>
          <p:txBody>
            <a:bodyPr rtlCol="0" anchor="ctr"/>
            <a:lstStyle/>
            <a:p>
              <a:endParaRPr lang="en-US"/>
            </a:p>
          </p:txBody>
        </p:sp>
        <p:sp>
          <p:nvSpPr>
            <p:cNvPr id="107" name="Freeform 106">
              <a:extLst>
                <a:ext uri="{FF2B5EF4-FFF2-40B4-BE49-F238E27FC236}">
                  <a16:creationId xmlns:a16="http://schemas.microsoft.com/office/drawing/2014/main" id="{761F69CC-7AA1-2742-B5D2-E2E6FF83A52A}"/>
                </a:ext>
              </a:extLst>
            </p:cNvPr>
            <p:cNvSpPr/>
            <p:nvPr/>
          </p:nvSpPr>
          <p:spPr>
            <a:xfrm>
              <a:off x="3281037" y="-1"/>
              <a:ext cx="2070211" cy="1342402"/>
            </a:xfrm>
            <a:custGeom>
              <a:avLst/>
              <a:gdLst>
                <a:gd name="connsiteX0" fmla="*/ 1697830 w 2070211"/>
                <a:gd name="connsiteY0" fmla="*/ 1332567 h 1342402"/>
                <a:gd name="connsiteX1" fmla="*/ 1697081 w 2070211"/>
                <a:gd name="connsiteY1" fmla="*/ 1330470 h 1342402"/>
                <a:gd name="connsiteX2" fmla="*/ 1697081 w 2070211"/>
                <a:gd name="connsiteY2" fmla="*/ 1330096 h 1342402"/>
                <a:gd name="connsiteX3" fmla="*/ 1695883 w 2070211"/>
                <a:gd name="connsiteY3" fmla="*/ 1323058 h 1342402"/>
                <a:gd name="connsiteX4" fmla="*/ 1697306 w 2070211"/>
                <a:gd name="connsiteY4" fmla="*/ 1319914 h 1342402"/>
                <a:gd name="connsiteX5" fmla="*/ 1698130 w 2070211"/>
                <a:gd name="connsiteY5" fmla="*/ 1318267 h 1342402"/>
                <a:gd name="connsiteX6" fmla="*/ 1698130 w 2070211"/>
                <a:gd name="connsiteY6" fmla="*/ 1316769 h 1342402"/>
                <a:gd name="connsiteX7" fmla="*/ 1699702 w 2070211"/>
                <a:gd name="connsiteY7" fmla="*/ 1310929 h 1342402"/>
                <a:gd name="connsiteX8" fmla="*/ 1699702 w 2070211"/>
                <a:gd name="connsiteY8" fmla="*/ 1310929 h 1342402"/>
                <a:gd name="connsiteX9" fmla="*/ 1699702 w 2070211"/>
                <a:gd name="connsiteY9" fmla="*/ 1310929 h 1342402"/>
                <a:gd name="connsiteX10" fmla="*/ 1700750 w 2070211"/>
                <a:gd name="connsiteY10" fmla="*/ 1310256 h 1342402"/>
                <a:gd name="connsiteX11" fmla="*/ 1700750 w 2070211"/>
                <a:gd name="connsiteY11" fmla="*/ 1310256 h 1342402"/>
                <a:gd name="connsiteX12" fmla="*/ 1701499 w 2070211"/>
                <a:gd name="connsiteY12" fmla="*/ 1309881 h 1342402"/>
                <a:gd name="connsiteX13" fmla="*/ 1702023 w 2070211"/>
                <a:gd name="connsiteY13" fmla="*/ 1309881 h 1342402"/>
                <a:gd name="connsiteX14" fmla="*/ 1702846 w 2070211"/>
                <a:gd name="connsiteY14" fmla="*/ 1309282 h 1342402"/>
                <a:gd name="connsiteX15" fmla="*/ 1693712 w 2070211"/>
                <a:gd name="connsiteY15" fmla="*/ 1297528 h 1342402"/>
                <a:gd name="connsiteX16" fmla="*/ 1693712 w 2070211"/>
                <a:gd name="connsiteY16" fmla="*/ 1294308 h 1342402"/>
                <a:gd name="connsiteX17" fmla="*/ 1726804 w 2070211"/>
                <a:gd name="connsiteY17" fmla="*/ 1236734 h 1342402"/>
                <a:gd name="connsiteX18" fmla="*/ 1729350 w 2070211"/>
                <a:gd name="connsiteY18" fmla="*/ 1235312 h 1342402"/>
                <a:gd name="connsiteX19" fmla="*/ 1815824 w 2070211"/>
                <a:gd name="connsiteY19" fmla="*/ 1235312 h 1342402"/>
                <a:gd name="connsiteX20" fmla="*/ 1815824 w 2070211"/>
                <a:gd name="connsiteY20" fmla="*/ 1234713 h 1342402"/>
                <a:gd name="connsiteX21" fmla="*/ 1816572 w 2070211"/>
                <a:gd name="connsiteY21" fmla="*/ 1233141 h 1342402"/>
                <a:gd name="connsiteX22" fmla="*/ 1816572 w 2070211"/>
                <a:gd name="connsiteY22" fmla="*/ 1233141 h 1342402"/>
                <a:gd name="connsiteX23" fmla="*/ 1814850 w 2070211"/>
                <a:gd name="connsiteY23" fmla="*/ 1228648 h 1342402"/>
                <a:gd name="connsiteX24" fmla="*/ 1813952 w 2070211"/>
                <a:gd name="connsiteY24" fmla="*/ 1224231 h 1342402"/>
                <a:gd name="connsiteX25" fmla="*/ 1816273 w 2070211"/>
                <a:gd name="connsiteY25" fmla="*/ 1218616 h 1342402"/>
                <a:gd name="connsiteX26" fmla="*/ 1817246 w 2070211"/>
                <a:gd name="connsiteY26" fmla="*/ 1216969 h 1342402"/>
                <a:gd name="connsiteX27" fmla="*/ 1817246 w 2070211"/>
                <a:gd name="connsiteY27" fmla="*/ 1216969 h 1342402"/>
                <a:gd name="connsiteX28" fmla="*/ 1817246 w 2070211"/>
                <a:gd name="connsiteY28" fmla="*/ 1216595 h 1342402"/>
                <a:gd name="connsiteX29" fmla="*/ 1816198 w 2070211"/>
                <a:gd name="connsiteY29" fmla="*/ 1216220 h 1342402"/>
                <a:gd name="connsiteX30" fmla="*/ 1816198 w 2070211"/>
                <a:gd name="connsiteY30" fmla="*/ 1215471 h 1342402"/>
                <a:gd name="connsiteX31" fmla="*/ 1815749 w 2070211"/>
                <a:gd name="connsiteY31" fmla="*/ 1215471 h 1342402"/>
                <a:gd name="connsiteX32" fmla="*/ 1814626 w 2070211"/>
                <a:gd name="connsiteY32" fmla="*/ 1215022 h 1342402"/>
                <a:gd name="connsiteX33" fmla="*/ 1799652 w 2070211"/>
                <a:gd name="connsiteY33" fmla="*/ 1204840 h 1342402"/>
                <a:gd name="connsiteX34" fmla="*/ 1797705 w 2070211"/>
                <a:gd name="connsiteY34" fmla="*/ 1199974 h 1342402"/>
                <a:gd name="connsiteX35" fmla="*/ 1798005 w 2070211"/>
                <a:gd name="connsiteY35" fmla="*/ 1196829 h 1342402"/>
                <a:gd name="connsiteX36" fmla="*/ 1795310 w 2070211"/>
                <a:gd name="connsiteY36" fmla="*/ 1192936 h 1342402"/>
                <a:gd name="connsiteX37" fmla="*/ 1794037 w 2070211"/>
                <a:gd name="connsiteY37" fmla="*/ 1191738 h 1342402"/>
                <a:gd name="connsiteX38" fmla="*/ 1788571 w 2070211"/>
                <a:gd name="connsiteY38" fmla="*/ 1187321 h 1342402"/>
                <a:gd name="connsiteX39" fmla="*/ 1787598 w 2070211"/>
                <a:gd name="connsiteY39" fmla="*/ 1187321 h 1342402"/>
                <a:gd name="connsiteX40" fmla="*/ 1784379 w 2070211"/>
                <a:gd name="connsiteY40" fmla="*/ 1186198 h 1342402"/>
                <a:gd name="connsiteX41" fmla="*/ 1782507 w 2070211"/>
                <a:gd name="connsiteY41" fmla="*/ 1184850 h 1342402"/>
                <a:gd name="connsiteX42" fmla="*/ 1781309 w 2070211"/>
                <a:gd name="connsiteY42" fmla="*/ 1184101 h 1342402"/>
                <a:gd name="connsiteX43" fmla="*/ 1781309 w 2070211"/>
                <a:gd name="connsiteY43" fmla="*/ 1184101 h 1342402"/>
                <a:gd name="connsiteX44" fmla="*/ 1780860 w 2070211"/>
                <a:gd name="connsiteY44" fmla="*/ 1184101 h 1342402"/>
                <a:gd name="connsiteX45" fmla="*/ 1780411 w 2070211"/>
                <a:gd name="connsiteY45" fmla="*/ 1184101 h 1342402"/>
                <a:gd name="connsiteX46" fmla="*/ 1778913 w 2070211"/>
                <a:gd name="connsiteY46" fmla="*/ 1184101 h 1342402"/>
                <a:gd name="connsiteX47" fmla="*/ 1775395 w 2070211"/>
                <a:gd name="connsiteY47" fmla="*/ 1182305 h 1342402"/>
                <a:gd name="connsiteX48" fmla="*/ 1772475 w 2070211"/>
                <a:gd name="connsiteY48" fmla="*/ 1178861 h 1342402"/>
                <a:gd name="connsiteX49" fmla="*/ 1772475 w 2070211"/>
                <a:gd name="connsiteY49" fmla="*/ 1178861 h 1342402"/>
                <a:gd name="connsiteX50" fmla="*/ 1772025 w 2070211"/>
                <a:gd name="connsiteY50" fmla="*/ 1178486 h 1342402"/>
                <a:gd name="connsiteX51" fmla="*/ 1769555 w 2070211"/>
                <a:gd name="connsiteY51" fmla="*/ 1175791 h 1342402"/>
                <a:gd name="connsiteX52" fmla="*/ 1769555 w 2070211"/>
                <a:gd name="connsiteY52" fmla="*/ 1175192 h 1342402"/>
                <a:gd name="connsiteX53" fmla="*/ 1769555 w 2070211"/>
                <a:gd name="connsiteY53" fmla="*/ 1174743 h 1342402"/>
                <a:gd name="connsiteX54" fmla="*/ 1769031 w 2070211"/>
                <a:gd name="connsiteY54" fmla="*/ 1174743 h 1342402"/>
                <a:gd name="connsiteX55" fmla="*/ 1763865 w 2070211"/>
                <a:gd name="connsiteY55" fmla="*/ 1171074 h 1342402"/>
                <a:gd name="connsiteX56" fmla="*/ 1763116 w 2070211"/>
                <a:gd name="connsiteY56" fmla="*/ 1169352 h 1342402"/>
                <a:gd name="connsiteX57" fmla="*/ 1762667 w 2070211"/>
                <a:gd name="connsiteY57" fmla="*/ 1168379 h 1342402"/>
                <a:gd name="connsiteX58" fmla="*/ 1762218 w 2070211"/>
                <a:gd name="connsiteY58" fmla="*/ 1168379 h 1342402"/>
                <a:gd name="connsiteX59" fmla="*/ 1759972 w 2070211"/>
                <a:gd name="connsiteY59" fmla="*/ 1167181 h 1342402"/>
                <a:gd name="connsiteX60" fmla="*/ 1758998 w 2070211"/>
                <a:gd name="connsiteY60" fmla="*/ 1164860 h 1342402"/>
                <a:gd name="connsiteX61" fmla="*/ 1758998 w 2070211"/>
                <a:gd name="connsiteY61" fmla="*/ 1163662 h 1342402"/>
                <a:gd name="connsiteX62" fmla="*/ 1757800 w 2070211"/>
                <a:gd name="connsiteY62" fmla="*/ 1164036 h 1342402"/>
                <a:gd name="connsiteX63" fmla="*/ 1757201 w 2070211"/>
                <a:gd name="connsiteY63" fmla="*/ 1164036 h 1342402"/>
                <a:gd name="connsiteX64" fmla="*/ 1754731 w 2070211"/>
                <a:gd name="connsiteY64" fmla="*/ 1163213 h 1342402"/>
                <a:gd name="connsiteX65" fmla="*/ 1753608 w 2070211"/>
                <a:gd name="connsiteY65" fmla="*/ 1161416 h 1342402"/>
                <a:gd name="connsiteX66" fmla="*/ 1753608 w 2070211"/>
                <a:gd name="connsiteY66" fmla="*/ 1160892 h 1342402"/>
                <a:gd name="connsiteX67" fmla="*/ 1753083 w 2070211"/>
                <a:gd name="connsiteY67" fmla="*/ 1160892 h 1342402"/>
                <a:gd name="connsiteX68" fmla="*/ 1747768 w 2070211"/>
                <a:gd name="connsiteY68" fmla="*/ 1155427 h 1342402"/>
                <a:gd name="connsiteX69" fmla="*/ 1748367 w 2070211"/>
                <a:gd name="connsiteY69" fmla="*/ 1153106 h 1342402"/>
                <a:gd name="connsiteX70" fmla="*/ 1750613 w 2070211"/>
                <a:gd name="connsiteY70" fmla="*/ 1152132 h 1342402"/>
                <a:gd name="connsiteX71" fmla="*/ 1778539 w 2070211"/>
                <a:gd name="connsiteY71" fmla="*/ 1152132 h 1342402"/>
                <a:gd name="connsiteX72" fmla="*/ 1778539 w 2070211"/>
                <a:gd name="connsiteY72" fmla="*/ 1114698 h 1342402"/>
                <a:gd name="connsiteX73" fmla="*/ 1781384 w 2070211"/>
                <a:gd name="connsiteY73" fmla="*/ 1111853 h 1342402"/>
                <a:gd name="connsiteX74" fmla="*/ 1904618 w 2070211"/>
                <a:gd name="connsiteY74" fmla="*/ 1111853 h 1342402"/>
                <a:gd name="connsiteX75" fmla="*/ 1904618 w 2070211"/>
                <a:gd name="connsiteY75" fmla="*/ 1110880 h 1342402"/>
                <a:gd name="connsiteX76" fmla="*/ 1904618 w 2070211"/>
                <a:gd name="connsiteY76" fmla="*/ 1106687 h 1342402"/>
                <a:gd name="connsiteX77" fmla="*/ 1904618 w 2070211"/>
                <a:gd name="connsiteY77" fmla="*/ 1105339 h 1342402"/>
                <a:gd name="connsiteX78" fmla="*/ 1908512 w 2070211"/>
                <a:gd name="connsiteY78" fmla="*/ 1100473 h 1342402"/>
                <a:gd name="connsiteX79" fmla="*/ 1909784 w 2070211"/>
                <a:gd name="connsiteY79" fmla="*/ 1100024 h 1342402"/>
                <a:gd name="connsiteX80" fmla="*/ 1909784 w 2070211"/>
                <a:gd name="connsiteY80" fmla="*/ 1100024 h 1342402"/>
                <a:gd name="connsiteX81" fmla="*/ 1917646 w 2070211"/>
                <a:gd name="connsiteY81" fmla="*/ 1099499 h 1342402"/>
                <a:gd name="connsiteX82" fmla="*/ 1919667 w 2070211"/>
                <a:gd name="connsiteY82" fmla="*/ 1101671 h 1342402"/>
                <a:gd name="connsiteX83" fmla="*/ 1919667 w 2070211"/>
                <a:gd name="connsiteY83" fmla="*/ 1102270 h 1342402"/>
                <a:gd name="connsiteX84" fmla="*/ 1920341 w 2070211"/>
                <a:gd name="connsiteY84" fmla="*/ 1102270 h 1342402"/>
                <a:gd name="connsiteX85" fmla="*/ 1924608 w 2070211"/>
                <a:gd name="connsiteY85" fmla="*/ 1103917 h 1342402"/>
                <a:gd name="connsiteX86" fmla="*/ 1925507 w 2070211"/>
                <a:gd name="connsiteY86" fmla="*/ 1104665 h 1342402"/>
                <a:gd name="connsiteX87" fmla="*/ 1926031 w 2070211"/>
                <a:gd name="connsiteY87" fmla="*/ 1103617 h 1342402"/>
                <a:gd name="connsiteX88" fmla="*/ 1931347 w 2070211"/>
                <a:gd name="connsiteY88" fmla="*/ 1099125 h 1342402"/>
                <a:gd name="connsiteX89" fmla="*/ 1933892 w 2070211"/>
                <a:gd name="connsiteY89" fmla="*/ 1097029 h 1342402"/>
                <a:gd name="connsiteX90" fmla="*/ 1933892 w 2070211"/>
                <a:gd name="connsiteY90" fmla="*/ 1097029 h 1342402"/>
                <a:gd name="connsiteX91" fmla="*/ 1933892 w 2070211"/>
                <a:gd name="connsiteY91" fmla="*/ 1097029 h 1342402"/>
                <a:gd name="connsiteX92" fmla="*/ 1933892 w 2070211"/>
                <a:gd name="connsiteY92" fmla="*/ 1093585 h 1342402"/>
                <a:gd name="connsiteX93" fmla="*/ 1935090 w 2070211"/>
                <a:gd name="connsiteY93" fmla="*/ 1091339 h 1342402"/>
                <a:gd name="connsiteX94" fmla="*/ 1935464 w 2070211"/>
                <a:gd name="connsiteY94" fmla="*/ 1090815 h 1342402"/>
                <a:gd name="connsiteX95" fmla="*/ 1935464 w 2070211"/>
                <a:gd name="connsiteY95" fmla="*/ 1090291 h 1342402"/>
                <a:gd name="connsiteX96" fmla="*/ 1935464 w 2070211"/>
                <a:gd name="connsiteY96" fmla="*/ 1089242 h 1342402"/>
                <a:gd name="connsiteX97" fmla="*/ 1937186 w 2070211"/>
                <a:gd name="connsiteY97" fmla="*/ 1086248 h 1342402"/>
                <a:gd name="connsiteX98" fmla="*/ 1941828 w 2070211"/>
                <a:gd name="connsiteY98" fmla="*/ 1084226 h 1342402"/>
                <a:gd name="connsiteX99" fmla="*/ 1941454 w 2070211"/>
                <a:gd name="connsiteY99" fmla="*/ 1081381 h 1342402"/>
                <a:gd name="connsiteX100" fmla="*/ 1942727 w 2070211"/>
                <a:gd name="connsiteY100" fmla="*/ 1078611 h 1342402"/>
                <a:gd name="connsiteX101" fmla="*/ 1945048 w 2070211"/>
                <a:gd name="connsiteY101" fmla="*/ 1076664 h 1342402"/>
                <a:gd name="connsiteX102" fmla="*/ 1945422 w 2070211"/>
                <a:gd name="connsiteY102" fmla="*/ 1076664 h 1342402"/>
                <a:gd name="connsiteX103" fmla="*/ 1945422 w 2070211"/>
                <a:gd name="connsiteY103" fmla="*/ 1076140 h 1342402"/>
                <a:gd name="connsiteX104" fmla="*/ 1945422 w 2070211"/>
                <a:gd name="connsiteY104" fmla="*/ 1075691 h 1342402"/>
                <a:gd name="connsiteX105" fmla="*/ 1946245 w 2070211"/>
                <a:gd name="connsiteY105" fmla="*/ 1073146 h 1342402"/>
                <a:gd name="connsiteX106" fmla="*/ 1949090 w 2070211"/>
                <a:gd name="connsiteY106" fmla="*/ 1068953 h 1342402"/>
                <a:gd name="connsiteX107" fmla="*/ 1950588 w 2070211"/>
                <a:gd name="connsiteY107" fmla="*/ 1066258 h 1342402"/>
                <a:gd name="connsiteX108" fmla="*/ 1956203 w 2070211"/>
                <a:gd name="connsiteY108" fmla="*/ 1064985 h 1342402"/>
                <a:gd name="connsiteX109" fmla="*/ 1956577 w 2070211"/>
                <a:gd name="connsiteY109" fmla="*/ 1064985 h 1342402"/>
                <a:gd name="connsiteX110" fmla="*/ 1956952 w 2070211"/>
                <a:gd name="connsiteY110" fmla="*/ 1064985 h 1342402"/>
                <a:gd name="connsiteX111" fmla="*/ 1962717 w 2070211"/>
                <a:gd name="connsiteY111" fmla="*/ 1062664 h 1342402"/>
                <a:gd name="connsiteX112" fmla="*/ 1963166 w 2070211"/>
                <a:gd name="connsiteY112" fmla="*/ 1062664 h 1342402"/>
                <a:gd name="connsiteX113" fmla="*/ 1966760 w 2070211"/>
                <a:gd name="connsiteY113" fmla="*/ 1057872 h 1342402"/>
                <a:gd name="connsiteX114" fmla="*/ 1971626 w 2070211"/>
                <a:gd name="connsiteY114" fmla="*/ 1051134 h 1342402"/>
                <a:gd name="connsiteX115" fmla="*/ 1972749 w 2070211"/>
                <a:gd name="connsiteY115" fmla="*/ 1050236 h 1342402"/>
                <a:gd name="connsiteX116" fmla="*/ 1974471 w 2070211"/>
                <a:gd name="connsiteY116" fmla="*/ 1050685 h 1342402"/>
                <a:gd name="connsiteX117" fmla="*/ 1976642 w 2070211"/>
                <a:gd name="connsiteY117" fmla="*/ 1051284 h 1342402"/>
                <a:gd name="connsiteX118" fmla="*/ 1979413 w 2070211"/>
                <a:gd name="connsiteY118" fmla="*/ 1047690 h 1342402"/>
                <a:gd name="connsiteX119" fmla="*/ 1979413 w 2070211"/>
                <a:gd name="connsiteY119" fmla="*/ 1046717 h 1342402"/>
                <a:gd name="connsiteX120" fmla="*/ 1982632 w 2070211"/>
                <a:gd name="connsiteY120" fmla="*/ 1050086 h 1342402"/>
                <a:gd name="connsiteX121" fmla="*/ 1983231 w 2070211"/>
                <a:gd name="connsiteY121" fmla="*/ 1059519 h 1342402"/>
                <a:gd name="connsiteX122" fmla="*/ 1981134 w 2070211"/>
                <a:gd name="connsiteY122" fmla="*/ 1069252 h 1342402"/>
                <a:gd name="connsiteX123" fmla="*/ 1983755 w 2070211"/>
                <a:gd name="connsiteY123" fmla="*/ 1074194 h 1342402"/>
                <a:gd name="connsiteX124" fmla="*/ 1985477 w 2070211"/>
                <a:gd name="connsiteY124" fmla="*/ 1076440 h 1342402"/>
                <a:gd name="connsiteX125" fmla="*/ 1992964 w 2070211"/>
                <a:gd name="connsiteY125" fmla="*/ 1080932 h 1342402"/>
                <a:gd name="connsiteX126" fmla="*/ 1993862 w 2070211"/>
                <a:gd name="connsiteY126" fmla="*/ 1080932 h 1342402"/>
                <a:gd name="connsiteX127" fmla="*/ 1999328 w 2070211"/>
                <a:gd name="connsiteY127" fmla="*/ 1075092 h 1342402"/>
                <a:gd name="connsiteX128" fmla="*/ 2000151 w 2070211"/>
                <a:gd name="connsiteY128" fmla="*/ 1072472 h 1342402"/>
                <a:gd name="connsiteX129" fmla="*/ 2001873 w 2070211"/>
                <a:gd name="connsiteY129" fmla="*/ 1065509 h 1342402"/>
                <a:gd name="connsiteX130" fmla="*/ 2000900 w 2070211"/>
                <a:gd name="connsiteY130" fmla="*/ 1055926 h 1342402"/>
                <a:gd name="connsiteX131" fmla="*/ 1991541 w 2070211"/>
                <a:gd name="connsiteY131" fmla="*/ 1050236 h 1342402"/>
                <a:gd name="connsiteX132" fmla="*/ 1989595 w 2070211"/>
                <a:gd name="connsiteY132" fmla="*/ 1046043 h 1342402"/>
                <a:gd name="connsiteX133" fmla="*/ 1990119 w 2070211"/>
                <a:gd name="connsiteY133" fmla="*/ 1046043 h 1342402"/>
                <a:gd name="connsiteX134" fmla="*/ 1993862 w 2070211"/>
                <a:gd name="connsiteY134" fmla="*/ 1046043 h 1342402"/>
                <a:gd name="connsiteX135" fmla="*/ 1997156 w 2070211"/>
                <a:gd name="connsiteY135" fmla="*/ 1046043 h 1342402"/>
                <a:gd name="connsiteX136" fmla="*/ 2006590 w 2070211"/>
                <a:gd name="connsiteY136" fmla="*/ 1041476 h 1342402"/>
                <a:gd name="connsiteX137" fmla="*/ 2023810 w 2070211"/>
                <a:gd name="connsiteY137" fmla="*/ 1014448 h 1342402"/>
                <a:gd name="connsiteX138" fmla="*/ 2025082 w 2070211"/>
                <a:gd name="connsiteY138" fmla="*/ 998651 h 1342402"/>
                <a:gd name="connsiteX139" fmla="*/ 2025082 w 2070211"/>
                <a:gd name="connsiteY139" fmla="*/ 997827 h 1342402"/>
                <a:gd name="connsiteX140" fmla="*/ 2017596 w 2070211"/>
                <a:gd name="connsiteY140" fmla="*/ 989142 h 1342402"/>
                <a:gd name="connsiteX141" fmla="*/ 2016997 w 2070211"/>
                <a:gd name="connsiteY141" fmla="*/ 988768 h 1342402"/>
                <a:gd name="connsiteX142" fmla="*/ 2005317 w 2070211"/>
                <a:gd name="connsiteY142" fmla="*/ 985025 h 1342402"/>
                <a:gd name="connsiteX143" fmla="*/ 2003445 w 2070211"/>
                <a:gd name="connsiteY143" fmla="*/ 977538 h 1342402"/>
                <a:gd name="connsiteX144" fmla="*/ 2004568 w 2070211"/>
                <a:gd name="connsiteY144" fmla="*/ 978361 h 1342402"/>
                <a:gd name="connsiteX145" fmla="*/ 2005018 w 2070211"/>
                <a:gd name="connsiteY145" fmla="*/ 978361 h 1342402"/>
                <a:gd name="connsiteX146" fmla="*/ 2011606 w 2070211"/>
                <a:gd name="connsiteY146" fmla="*/ 979410 h 1342402"/>
                <a:gd name="connsiteX147" fmla="*/ 2015574 w 2070211"/>
                <a:gd name="connsiteY147" fmla="*/ 979410 h 1342402"/>
                <a:gd name="connsiteX148" fmla="*/ 2020216 w 2070211"/>
                <a:gd name="connsiteY148" fmla="*/ 976265 h 1342402"/>
                <a:gd name="connsiteX149" fmla="*/ 2026505 w 2070211"/>
                <a:gd name="connsiteY149" fmla="*/ 969826 h 1342402"/>
                <a:gd name="connsiteX150" fmla="*/ 2029200 w 2070211"/>
                <a:gd name="connsiteY150" fmla="*/ 964211 h 1342402"/>
                <a:gd name="connsiteX151" fmla="*/ 2021713 w 2070211"/>
                <a:gd name="connsiteY151" fmla="*/ 948863 h 1342402"/>
                <a:gd name="connsiteX152" fmla="*/ 2065437 w 2070211"/>
                <a:gd name="connsiteY152" fmla="*/ 891588 h 1342402"/>
                <a:gd name="connsiteX153" fmla="*/ 2066186 w 2070211"/>
                <a:gd name="connsiteY153" fmla="*/ 873021 h 1342402"/>
                <a:gd name="connsiteX154" fmla="*/ 2070079 w 2070211"/>
                <a:gd name="connsiteY154" fmla="*/ 859993 h 1342402"/>
                <a:gd name="connsiteX155" fmla="*/ 2064688 w 2070211"/>
                <a:gd name="connsiteY155" fmla="*/ 856325 h 1342402"/>
                <a:gd name="connsiteX156" fmla="*/ 2063041 w 2070211"/>
                <a:gd name="connsiteY156" fmla="*/ 856325 h 1342402"/>
                <a:gd name="connsiteX157" fmla="*/ 2063041 w 2070211"/>
                <a:gd name="connsiteY157" fmla="*/ 852132 h 1342402"/>
                <a:gd name="connsiteX158" fmla="*/ 2062667 w 2070211"/>
                <a:gd name="connsiteY158" fmla="*/ 851234 h 1342402"/>
                <a:gd name="connsiteX159" fmla="*/ 2056453 w 2070211"/>
                <a:gd name="connsiteY159" fmla="*/ 844496 h 1342402"/>
                <a:gd name="connsiteX160" fmla="*/ 2055554 w 2070211"/>
                <a:gd name="connsiteY160" fmla="*/ 844046 h 1342402"/>
                <a:gd name="connsiteX161" fmla="*/ 2042677 w 2070211"/>
                <a:gd name="connsiteY161" fmla="*/ 843223 h 1342402"/>
                <a:gd name="connsiteX162" fmla="*/ 2035564 w 2070211"/>
                <a:gd name="connsiteY162" fmla="*/ 846517 h 1342402"/>
                <a:gd name="connsiteX163" fmla="*/ 2027478 w 2070211"/>
                <a:gd name="connsiteY163" fmla="*/ 845768 h 1342402"/>
                <a:gd name="connsiteX164" fmla="*/ 2026430 w 2070211"/>
                <a:gd name="connsiteY164" fmla="*/ 846143 h 1342402"/>
                <a:gd name="connsiteX165" fmla="*/ 2022312 w 2070211"/>
                <a:gd name="connsiteY165" fmla="*/ 850485 h 1342402"/>
                <a:gd name="connsiteX166" fmla="*/ 2014825 w 2070211"/>
                <a:gd name="connsiteY166" fmla="*/ 852057 h 1342402"/>
                <a:gd name="connsiteX167" fmla="*/ 2008536 w 2070211"/>
                <a:gd name="connsiteY167" fmla="*/ 851159 h 1342402"/>
                <a:gd name="connsiteX168" fmla="*/ 1993563 w 2070211"/>
                <a:gd name="connsiteY168" fmla="*/ 842998 h 1342402"/>
                <a:gd name="connsiteX169" fmla="*/ 1992889 w 2070211"/>
                <a:gd name="connsiteY169" fmla="*/ 842998 h 1342402"/>
                <a:gd name="connsiteX170" fmla="*/ 1976642 w 2070211"/>
                <a:gd name="connsiteY170" fmla="*/ 841127 h 1342402"/>
                <a:gd name="connsiteX171" fmla="*/ 1973273 w 2070211"/>
                <a:gd name="connsiteY171" fmla="*/ 842025 h 1342402"/>
                <a:gd name="connsiteX172" fmla="*/ 1967209 w 2070211"/>
                <a:gd name="connsiteY172" fmla="*/ 846442 h 1342402"/>
                <a:gd name="connsiteX173" fmla="*/ 1964738 w 2070211"/>
                <a:gd name="connsiteY173" fmla="*/ 847116 h 1342402"/>
                <a:gd name="connsiteX174" fmla="*/ 1963166 w 2070211"/>
                <a:gd name="connsiteY174" fmla="*/ 847116 h 1342402"/>
                <a:gd name="connsiteX175" fmla="*/ 1958674 w 2070211"/>
                <a:gd name="connsiteY175" fmla="*/ 846592 h 1342402"/>
                <a:gd name="connsiteX176" fmla="*/ 1952085 w 2070211"/>
                <a:gd name="connsiteY176" fmla="*/ 847940 h 1342402"/>
                <a:gd name="connsiteX177" fmla="*/ 1947518 w 2070211"/>
                <a:gd name="connsiteY177" fmla="*/ 849512 h 1342402"/>
                <a:gd name="connsiteX178" fmla="*/ 1941379 w 2070211"/>
                <a:gd name="connsiteY178" fmla="*/ 855651 h 1342402"/>
                <a:gd name="connsiteX179" fmla="*/ 1940481 w 2070211"/>
                <a:gd name="connsiteY179" fmla="*/ 857448 h 1342402"/>
                <a:gd name="connsiteX180" fmla="*/ 1924009 w 2070211"/>
                <a:gd name="connsiteY180" fmla="*/ 859469 h 1342402"/>
                <a:gd name="connsiteX181" fmla="*/ 1879837 w 2070211"/>
                <a:gd name="connsiteY181" fmla="*/ 864935 h 1342402"/>
                <a:gd name="connsiteX182" fmla="*/ 1817396 w 2070211"/>
                <a:gd name="connsiteY182" fmla="*/ 896155 h 1342402"/>
                <a:gd name="connsiteX183" fmla="*/ 1812604 w 2070211"/>
                <a:gd name="connsiteY183" fmla="*/ 967206 h 1342402"/>
                <a:gd name="connsiteX184" fmla="*/ 1800550 w 2070211"/>
                <a:gd name="connsiteY184" fmla="*/ 980832 h 1342402"/>
                <a:gd name="connsiteX185" fmla="*/ 1800550 w 2070211"/>
                <a:gd name="connsiteY185" fmla="*/ 982180 h 1342402"/>
                <a:gd name="connsiteX186" fmla="*/ 1803096 w 2070211"/>
                <a:gd name="connsiteY186" fmla="*/ 988244 h 1342402"/>
                <a:gd name="connsiteX187" fmla="*/ 1799577 w 2070211"/>
                <a:gd name="connsiteY187" fmla="*/ 992736 h 1342402"/>
                <a:gd name="connsiteX188" fmla="*/ 1799577 w 2070211"/>
                <a:gd name="connsiteY188" fmla="*/ 993485 h 1342402"/>
                <a:gd name="connsiteX189" fmla="*/ 1799577 w 2070211"/>
                <a:gd name="connsiteY189" fmla="*/ 1002619 h 1342402"/>
                <a:gd name="connsiteX190" fmla="*/ 1793213 w 2070211"/>
                <a:gd name="connsiteY190" fmla="*/ 1021711 h 1342402"/>
                <a:gd name="connsiteX191" fmla="*/ 1779737 w 2070211"/>
                <a:gd name="connsiteY191" fmla="*/ 1030096 h 1342402"/>
                <a:gd name="connsiteX192" fmla="*/ 1774571 w 2070211"/>
                <a:gd name="connsiteY192" fmla="*/ 1030096 h 1342402"/>
                <a:gd name="connsiteX193" fmla="*/ 1770752 w 2070211"/>
                <a:gd name="connsiteY193" fmla="*/ 1030096 h 1342402"/>
                <a:gd name="connsiteX194" fmla="*/ 1758998 w 2070211"/>
                <a:gd name="connsiteY194" fmla="*/ 1033914 h 1342402"/>
                <a:gd name="connsiteX195" fmla="*/ 1751511 w 2070211"/>
                <a:gd name="connsiteY195" fmla="*/ 1043123 h 1342402"/>
                <a:gd name="connsiteX196" fmla="*/ 1752110 w 2070211"/>
                <a:gd name="connsiteY196" fmla="*/ 1044246 h 1342402"/>
                <a:gd name="connsiteX197" fmla="*/ 1755479 w 2070211"/>
                <a:gd name="connsiteY197" fmla="*/ 1046342 h 1342402"/>
                <a:gd name="connsiteX198" fmla="*/ 1755929 w 2070211"/>
                <a:gd name="connsiteY198" fmla="*/ 1046342 h 1342402"/>
                <a:gd name="connsiteX199" fmla="*/ 1760645 w 2070211"/>
                <a:gd name="connsiteY199" fmla="*/ 1047465 h 1342402"/>
                <a:gd name="connsiteX200" fmla="*/ 1762218 w 2070211"/>
                <a:gd name="connsiteY200" fmla="*/ 1053305 h 1342402"/>
                <a:gd name="connsiteX201" fmla="*/ 1754731 w 2070211"/>
                <a:gd name="connsiteY201" fmla="*/ 1054353 h 1342402"/>
                <a:gd name="connsiteX202" fmla="*/ 1753982 w 2070211"/>
                <a:gd name="connsiteY202" fmla="*/ 1054728 h 1342402"/>
                <a:gd name="connsiteX203" fmla="*/ 1747768 w 2070211"/>
                <a:gd name="connsiteY203" fmla="*/ 1062215 h 1342402"/>
                <a:gd name="connsiteX204" fmla="*/ 1740281 w 2070211"/>
                <a:gd name="connsiteY204" fmla="*/ 1073520 h 1342402"/>
                <a:gd name="connsiteX205" fmla="*/ 1737436 w 2070211"/>
                <a:gd name="connsiteY205" fmla="*/ 1074418 h 1342402"/>
                <a:gd name="connsiteX206" fmla="*/ 1722462 w 2070211"/>
                <a:gd name="connsiteY206" fmla="*/ 1066931 h 1342402"/>
                <a:gd name="connsiteX207" fmla="*/ 1720590 w 2070211"/>
                <a:gd name="connsiteY207" fmla="*/ 1056824 h 1342402"/>
                <a:gd name="connsiteX208" fmla="*/ 1719842 w 2070211"/>
                <a:gd name="connsiteY208" fmla="*/ 1055551 h 1342402"/>
                <a:gd name="connsiteX209" fmla="*/ 1713852 w 2070211"/>
                <a:gd name="connsiteY209" fmla="*/ 1053081 h 1342402"/>
                <a:gd name="connsiteX210" fmla="*/ 1713478 w 2070211"/>
                <a:gd name="connsiteY210" fmla="*/ 1053081 h 1342402"/>
                <a:gd name="connsiteX211" fmla="*/ 1705991 w 2070211"/>
                <a:gd name="connsiteY211" fmla="*/ 1053081 h 1342402"/>
                <a:gd name="connsiteX212" fmla="*/ 1681958 w 2070211"/>
                <a:gd name="connsiteY212" fmla="*/ 1055476 h 1342402"/>
                <a:gd name="connsiteX213" fmla="*/ 1665337 w 2070211"/>
                <a:gd name="connsiteY213" fmla="*/ 1062963 h 1342402"/>
                <a:gd name="connsiteX214" fmla="*/ 1656952 w 2070211"/>
                <a:gd name="connsiteY214" fmla="*/ 1069702 h 1342402"/>
                <a:gd name="connsiteX215" fmla="*/ 1647668 w 2070211"/>
                <a:gd name="connsiteY215" fmla="*/ 1073370 h 1342402"/>
                <a:gd name="connsiteX216" fmla="*/ 1635764 w 2070211"/>
                <a:gd name="connsiteY216" fmla="*/ 1070899 h 1342402"/>
                <a:gd name="connsiteX217" fmla="*/ 1624309 w 2070211"/>
                <a:gd name="connsiteY217" fmla="*/ 1068354 h 1342402"/>
                <a:gd name="connsiteX218" fmla="*/ 1577890 w 2070211"/>
                <a:gd name="connsiteY218" fmla="*/ 1082354 h 1342402"/>
                <a:gd name="connsiteX219" fmla="*/ 1536413 w 2070211"/>
                <a:gd name="connsiteY219" fmla="*/ 1089841 h 1342402"/>
                <a:gd name="connsiteX220" fmla="*/ 1536413 w 2070211"/>
                <a:gd name="connsiteY220" fmla="*/ 1084526 h 1342402"/>
                <a:gd name="connsiteX221" fmla="*/ 1532669 w 2070211"/>
                <a:gd name="connsiteY221" fmla="*/ 1078836 h 1342402"/>
                <a:gd name="connsiteX222" fmla="*/ 1521888 w 2070211"/>
                <a:gd name="connsiteY222" fmla="*/ 1071349 h 1342402"/>
                <a:gd name="connsiteX223" fmla="*/ 1498155 w 2070211"/>
                <a:gd name="connsiteY223" fmla="*/ 1047989 h 1342402"/>
                <a:gd name="connsiteX224" fmla="*/ 1497256 w 2070211"/>
                <a:gd name="connsiteY224" fmla="*/ 1047540 h 1342402"/>
                <a:gd name="connsiteX225" fmla="*/ 1481908 w 2070211"/>
                <a:gd name="connsiteY225" fmla="*/ 1046792 h 1342402"/>
                <a:gd name="connsiteX226" fmla="*/ 1481908 w 2070211"/>
                <a:gd name="connsiteY226" fmla="*/ 1046792 h 1342402"/>
                <a:gd name="connsiteX227" fmla="*/ 1471501 w 2070211"/>
                <a:gd name="connsiteY227" fmla="*/ 1047540 h 1342402"/>
                <a:gd name="connsiteX228" fmla="*/ 1464538 w 2070211"/>
                <a:gd name="connsiteY228" fmla="*/ 1046866 h 1342402"/>
                <a:gd name="connsiteX229" fmla="*/ 1452410 w 2070211"/>
                <a:gd name="connsiteY229" fmla="*/ 1039380 h 1342402"/>
                <a:gd name="connsiteX230" fmla="*/ 1447393 w 2070211"/>
                <a:gd name="connsiteY230" fmla="*/ 1031893 h 1342402"/>
                <a:gd name="connsiteX231" fmla="*/ 1437885 w 2070211"/>
                <a:gd name="connsiteY231" fmla="*/ 1023882 h 1342402"/>
                <a:gd name="connsiteX232" fmla="*/ 1433093 w 2070211"/>
                <a:gd name="connsiteY232" fmla="*/ 1012726 h 1342402"/>
                <a:gd name="connsiteX233" fmla="*/ 1431896 w 2070211"/>
                <a:gd name="connsiteY233" fmla="*/ 1011978 h 1342402"/>
                <a:gd name="connsiteX234" fmla="*/ 1422162 w 2070211"/>
                <a:gd name="connsiteY234" fmla="*/ 1011978 h 1342402"/>
                <a:gd name="connsiteX235" fmla="*/ 1422162 w 2070211"/>
                <a:gd name="connsiteY235" fmla="*/ 999549 h 1342402"/>
                <a:gd name="connsiteX236" fmla="*/ 1416248 w 2070211"/>
                <a:gd name="connsiteY236" fmla="*/ 988394 h 1342402"/>
                <a:gd name="connsiteX237" fmla="*/ 1404044 w 2070211"/>
                <a:gd name="connsiteY237" fmla="*/ 957697 h 1342402"/>
                <a:gd name="connsiteX238" fmla="*/ 1384503 w 2070211"/>
                <a:gd name="connsiteY238" fmla="*/ 934713 h 1342402"/>
                <a:gd name="connsiteX239" fmla="*/ 1354556 w 2070211"/>
                <a:gd name="connsiteY239" fmla="*/ 895481 h 1342402"/>
                <a:gd name="connsiteX240" fmla="*/ 1352010 w 2070211"/>
                <a:gd name="connsiteY240" fmla="*/ 849437 h 1342402"/>
                <a:gd name="connsiteX241" fmla="*/ 1351576 w 2070211"/>
                <a:gd name="connsiteY241" fmla="*/ 847797 h 1342402"/>
                <a:gd name="connsiteX242" fmla="*/ 1351561 w 2070211"/>
                <a:gd name="connsiteY242" fmla="*/ 847790 h 1342402"/>
                <a:gd name="connsiteX243" fmla="*/ 1329849 w 2070211"/>
                <a:gd name="connsiteY243" fmla="*/ 824580 h 1342402"/>
                <a:gd name="connsiteX244" fmla="*/ 1319218 w 2070211"/>
                <a:gd name="connsiteY244" fmla="*/ 795606 h 1342402"/>
                <a:gd name="connsiteX245" fmla="*/ 1316897 w 2070211"/>
                <a:gd name="connsiteY245" fmla="*/ 784076 h 1342402"/>
                <a:gd name="connsiteX246" fmla="*/ 1315849 w 2070211"/>
                <a:gd name="connsiteY246" fmla="*/ 763637 h 1342402"/>
                <a:gd name="connsiteX247" fmla="*/ 1322063 w 2070211"/>
                <a:gd name="connsiteY247" fmla="*/ 738855 h 1342402"/>
                <a:gd name="connsiteX248" fmla="*/ 1322063 w 2070211"/>
                <a:gd name="connsiteY248" fmla="*/ 713550 h 1342402"/>
                <a:gd name="connsiteX249" fmla="*/ 1322063 w 2070211"/>
                <a:gd name="connsiteY249" fmla="*/ 708084 h 1342402"/>
                <a:gd name="connsiteX250" fmla="*/ 1322063 w 2070211"/>
                <a:gd name="connsiteY250" fmla="*/ 694458 h 1342402"/>
                <a:gd name="connsiteX251" fmla="*/ 1324384 w 2070211"/>
                <a:gd name="connsiteY251" fmla="*/ 637408 h 1342402"/>
                <a:gd name="connsiteX252" fmla="*/ 1349689 w 2070211"/>
                <a:gd name="connsiteY252" fmla="*/ 570026 h 1342402"/>
                <a:gd name="connsiteX253" fmla="*/ 1356652 w 2070211"/>
                <a:gd name="connsiteY253" fmla="*/ 555726 h 1342402"/>
                <a:gd name="connsiteX254" fmla="*/ 1363241 w 2070211"/>
                <a:gd name="connsiteY254" fmla="*/ 525778 h 1342402"/>
                <a:gd name="connsiteX255" fmla="*/ 1363241 w 2070211"/>
                <a:gd name="connsiteY255" fmla="*/ 525778 h 1342402"/>
                <a:gd name="connsiteX256" fmla="*/ 1363241 w 2070211"/>
                <a:gd name="connsiteY256" fmla="*/ 525254 h 1342402"/>
                <a:gd name="connsiteX257" fmla="*/ 1363241 w 2070211"/>
                <a:gd name="connsiteY257" fmla="*/ 523981 h 1342402"/>
                <a:gd name="connsiteX258" fmla="*/ 1361968 w 2070211"/>
                <a:gd name="connsiteY258" fmla="*/ 516120 h 1342402"/>
                <a:gd name="connsiteX259" fmla="*/ 1361070 w 2070211"/>
                <a:gd name="connsiteY259" fmla="*/ 513051 h 1342402"/>
                <a:gd name="connsiteX260" fmla="*/ 1352609 w 2070211"/>
                <a:gd name="connsiteY260" fmla="*/ 528024 h 1342402"/>
                <a:gd name="connsiteX261" fmla="*/ 1346395 w 2070211"/>
                <a:gd name="connsiteY261" fmla="*/ 532067 h 1342402"/>
                <a:gd name="connsiteX262" fmla="*/ 1346395 w 2070211"/>
                <a:gd name="connsiteY262" fmla="*/ 533864 h 1342402"/>
                <a:gd name="connsiteX263" fmla="*/ 1342502 w 2070211"/>
                <a:gd name="connsiteY263" fmla="*/ 533864 h 1342402"/>
                <a:gd name="connsiteX264" fmla="*/ 1325582 w 2070211"/>
                <a:gd name="connsiteY264" fmla="*/ 523008 h 1342402"/>
                <a:gd name="connsiteX265" fmla="*/ 1320116 w 2070211"/>
                <a:gd name="connsiteY265" fmla="*/ 518142 h 1342402"/>
                <a:gd name="connsiteX266" fmla="*/ 1312255 w 2070211"/>
                <a:gd name="connsiteY266" fmla="*/ 516794 h 1342402"/>
                <a:gd name="connsiteX267" fmla="*/ 1298030 w 2070211"/>
                <a:gd name="connsiteY267" fmla="*/ 516420 h 1342402"/>
                <a:gd name="connsiteX268" fmla="*/ 1274521 w 2070211"/>
                <a:gd name="connsiteY268" fmla="*/ 511928 h 1342402"/>
                <a:gd name="connsiteX269" fmla="*/ 1270478 w 2070211"/>
                <a:gd name="connsiteY269" fmla="*/ 508708 h 1342402"/>
                <a:gd name="connsiteX270" fmla="*/ 1267034 w 2070211"/>
                <a:gd name="connsiteY270" fmla="*/ 504590 h 1342402"/>
                <a:gd name="connsiteX271" fmla="*/ 1260446 w 2070211"/>
                <a:gd name="connsiteY271" fmla="*/ 503018 h 1342402"/>
                <a:gd name="connsiteX272" fmla="*/ 1243525 w 2070211"/>
                <a:gd name="connsiteY272" fmla="*/ 493959 h 1342402"/>
                <a:gd name="connsiteX273" fmla="*/ 1236038 w 2070211"/>
                <a:gd name="connsiteY273" fmla="*/ 493959 h 1342402"/>
                <a:gd name="connsiteX274" fmla="*/ 1223610 w 2070211"/>
                <a:gd name="connsiteY274" fmla="*/ 482504 h 1342402"/>
                <a:gd name="connsiteX275" fmla="*/ 1206690 w 2070211"/>
                <a:gd name="connsiteY275" fmla="*/ 452556 h 1342402"/>
                <a:gd name="connsiteX276" fmla="*/ 1200850 w 2070211"/>
                <a:gd name="connsiteY276" fmla="*/ 440203 h 1342402"/>
                <a:gd name="connsiteX277" fmla="*/ 1199053 w 2070211"/>
                <a:gd name="connsiteY277" fmla="*/ 409282 h 1342402"/>
                <a:gd name="connsiteX278" fmla="*/ 1194112 w 2070211"/>
                <a:gd name="connsiteY278" fmla="*/ 401795 h 1342402"/>
                <a:gd name="connsiteX279" fmla="*/ 1190443 w 2070211"/>
                <a:gd name="connsiteY279" fmla="*/ 399324 h 1342402"/>
                <a:gd name="connsiteX280" fmla="*/ 1179362 w 2070211"/>
                <a:gd name="connsiteY280" fmla="*/ 385773 h 1342402"/>
                <a:gd name="connsiteX281" fmla="*/ 1158324 w 2070211"/>
                <a:gd name="connsiteY281" fmla="*/ 362264 h 1342402"/>
                <a:gd name="connsiteX282" fmla="*/ 1151960 w 2070211"/>
                <a:gd name="connsiteY282" fmla="*/ 356200 h 1342402"/>
                <a:gd name="connsiteX283" fmla="*/ 1147543 w 2070211"/>
                <a:gd name="connsiteY283" fmla="*/ 345643 h 1342402"/>
                <a:gd name="connsiteX284" fmla="*/ 1143650 w 2070211"/>
                <a:gd name="connsiteY284" fmla="*/ 340477 h 1342402"/>
                <a:gd name="connsiteX285" fmla="*/ 1140431 w 2070211"/>
                <a:gd name="connsiteY285" fmla="*/ 333664 h 1342402"/>
                <a:gd name="connsiteX286" fmla="*/ 1122162 w 2070211"/>
                <a:gd name="connsiteY286" fmla="*/ 297203 h 1342402"/>
                <a:gd name="connsiteX287" fmla="*/ 1117071 w 2070211"/>
                <a:gd name="connsiteY287" fmla="*/ 285299 h 1342402"/>
                <a:gd name="connsiteX288" fmla="*/ 1094087 w 2070211"/>
                <a:gd name="connsiteY288" fmla="*/ 262838 h 1342402"/>
                <a:gd name="connsiteX289" fmla="*/ 1070428 w 2070211"/>
                <a:gd name="connsiteY289" fmla="*/ 237757 h 1342402"/>
                <a:gd name="connsiteX290" fmla="*/ 1066535 w 2070211"/>
                <a:gd name="connsiteY290" fmla="*/ 233041 h 1342402"/>
                <a:gd name="connsiteX291" fmla="*/ 1056877 w 2070211"/>
                <a:gd name="connsiteY291" fmla="*/ 231169 h 1342402"/>
                <a:gd name="connsiteX292" fmla="*/ 1057625 w 2070211"/>
                <a:gd name="connsiteY292" fmla="*/ 230720 h 1342402"/>
                <a:gd name="connsiteX293" fmla="*/ 1055379 w 2070211"/>
                <a:gd name="connsiteY293" fmla="*/ 230720 h 1342402"/>
                <a:gd name="connsiteX294" fmla="*/ 1049989 w 2070211"/>
                <a:gd name="connsiteY294" fmla="*/ 230720 h 1342402"/>
                <a:gd name="connsiteX295" fmla="*/ 1051037 w 2070211"/>
                <a:gd name="connsiteY295" fmla="*/ 231094 h 1342402"/>
                <a:gd name="connsiteX296" fmla="*/ 1051037 w 2070211"/>
                <a:gd name="connsiteY296" fmla="*/ 231094 h 1342402"/>
                <a:gd name="connsiteX297" fmla="*/ 1027004 w 2070211"/>
                <a:gd name="connsiteY297" fmla="*/ 229596 h 1342402"/>
                <a:gd name="connsiteX298" fmla="*/ 1023934 w 2070211"/>
                <a:gd name="connsiteY298" fmla="*/ 229596 h 1342402"/>
                <a:gd name="connsiteX299" fmla="*/ 1023036 w 2070211"/>
                <a:gd name="connsiteY299" fmla="*/ 228923 h 1342402"/>
                <a:gd name="connsiteX300" fmla="*/ 1023934 w 2070211"/>
                <a:gd name="connsiteY300" fmla="*/ 229596 h 1342402"/>
                <a:gd name="connsiteX301" fmla="*/ 1030298 w 2070211"/>
                <a:gd name="connsiteY301" fmla="*/ 229596 h 1342402"/>
                <a:gd name="connsiteX302" fmla="*/ 1020341 w 2070211"/>
                <a:gd name="connsiteY302" fmla="*/ 226826 h 1342402"/>
                <a:gd name="connsiteX303" fmla="*/ 1018619 w 2070211"/>
                <a:gd name="connsiteY303" fmla="*/ 226078 h 1342402"/>
                <a:gd name="connsiteX304" fmla="*/ 1021688 w 2070211"/>
                <a:gd name="connsiteY304" fmla="*/ 228024 h 1342402"/>
                <a:gd name="connsiteX305" fmla="*/ 1019218 w 2070211"/>
                <a:gd name="connsiteY305" fmla="*/ 227276 h 1342402"/>
                <a:gd name="connsiteX306" fmla="*/ 1009185 w 2070211"/>
                <a:gd name="connsiteY306" fmla="*/ 224880 h 1342402"/>
                <a:gd name="connsiteX307" fmla="*/ 1005142 w 2070211"/>
                <a:gd name="connsiteY307" fmla="*/ 232367 h 1342402"/>
                <a:gd name="connsiteX308" fmla="*/ 981259 w 2070211"/>
                <a:gd name="connsiteY308" fmla="*/ 240378 h 1342402"/>
                <a:gd name="connsiteX309" fmla="*/ 970104 w 2070211"/>
                <a:gd name="connsiteY309" fmla="*/ 263961 h 1342402"/>
                <a:gd name="connsiteX310" fmla="*/ 967034 w 2070211"/>
                <a:gd name="connsiteY310" fmla="*/ 277662 h 1342402"/>
                <a:gd name="connsiteX311" fmla="*/ 948392 w 2070211"/>
                <a:gd name="connsiteY311" fmla="*/ 292037 h 1342402"/>
                <a:gd name="connsiteX312" fmla="*/ 932669 w 2070211"/>
                <a:gd name="connsiteY312" fmla="*/ 289267 h 1342402"/>
                <a:gd name="connsiteX313" fmla="*/ 897855 w 2070211"/>
                <a:gd name="connsiteY313" fmla="*/ 268828 h 1342402"/>
                <a:gd name="connsiteX314" fmla="*/ 886026 w 2070211"/>
                <a:gd name="connsiteY314" fmla="*/ 263138 h 1342402"/>
                <a:gd name="connsiteX315" fmla="*/ 877940 w 2070211"/>
                <a:gd name="connsiteY315" fmla="*/ 262614 h 1342402"/>
                <a:gd name="connsiteX316" fmla="*/ 870453 w 2070211"/>
                <a:gd name="connsiteY316" fmla="*/ 257747 h 1342402"/>
                <a:gd name="connsiteX317" fmla="*/ 847992 w 2070211"/>
                <a:gd name="connsiteY317" fmla="*/ 231693 h 1342402"/>
                <a:gd name="connsiteX318" fmla="*/ 844099 w 2070211"/>
                <a:gd name="connsiteY318" fmla="*/ 224206 h 1342402"/>
                <a:gd name="connsiteX319" fmla="*/ 843275 w 2070211"/>
                <a:gd name="connsiteY319" fmla="*/ 209232 h 1342402"/>
                <a:gd name="connsiteX320" fmla="*/ 836612 w 2070211"/>
                <a:gd name="connsiteY320" fmla="*/ 192012 h 1342402"/>
                <a:gd name="connsiteX321" fmla="*/ 830173 w 2070211"/>
                <a:gd name="connsiteY321" fmla="*/ 177038 h 1342402"/>
                <a:gd name="connsiteX322" fmla="*/ 826131 w 2070211"/>
                <a:gd name="connsiteY322" fmla="*/ 165584 h 1342402"/>
                <a:gd name="connsiteX323" fmla="*/ 815574 w 2070211"/>
                <a:gd name="connsiteY323" fmla="*/ 157048 h 1342402"/>
                <a:gd name="connsiteX324" fmla="*/ 798204 w 2070211"/>
                <a:gd name="connsiteY324" fmla="*/ 145144 h 1342402"/>
                <a:gd name="connsiteX325" fmla="*/ 774097 w 2070211"/>
                <a:gd name="connsiteY325" fmla="*/ 122085 h 1342402"/>
                <a:gd name="connsiteX326" fmla="*/ 767658 w 2070211"/>
                <a:gd name="connsiteY326" fmla="*/ 113100 h 1342402"/>
                <a:gd name="connsiteX327" fmla="*/ 747817 w 2070211"/>
                <a:gd name="connsiteY327" fmla="*/ 99250 h 1342402"/>
                <a:gd name="connsiteX328" fmla="*/ 722662 w 2070211"/>
                <a:gd name="connsiteY328" fmla="*/ 72372 h 1342402"/>
                <a:gd name="connsiteX329" fmla="*/ 606091 w 2070211"/>
                <a:gd name="connsiteY329" fmla="*/ 73345 h 1342402"/>
                <a:gd name="connsiteX330" fmla="*/ 606091 w 2070211"/>
                <a:gd name="connsiteY330" fmla="*/ 110779 h 1342402"/>
                <a:gd name="connsiteX331" fmla="*/ 409185 w 2070211"/>
                <a:gd name="connsiteY331" fmla="*/ 110330 h 1342402"/>
                <a:gd name="connsiteX332" fmla="*/ 159871 w 2070211"/>
                <a:gd name="connsiteY332" fmla="*/ 18241 h 1342402"/>
                <a:gd name="connsiteX333" fmla="*/ 153283 w 2070211"/>
                <a:gd name="connsiteY333" fmla="*/ 13899 h 1342402"/>
                <a:gd name="connsiteX334" fmla="*/ 157700 w 2070211"/>
                <a:gd name="connsiteY334" fmla="*/ -27 h 1342402"/>
                <a:gd name="connsiteX335" fmla="*/ 2646 w 2070211"/>
                <a:gd name="connsiteY335" fmla="*/ 11803 h 1342402"/>
                <a:gd name="connsiteX336" fmla="*/ 12978 w 2070211"/>
                <a:gd name="connsiteY336" fmla="*/ 11803 h 1342402"/>
                <a:gd name="connsiteX337" fmla="*/ 999 w 2070211"/>
                <a:gd name="connsiteY337" fmla="*/ 12851 h 1342402"/>
                <a:gd name="connsiteX338" fmla="*/ 26 w 2070211"/>
                <a:gd name="connsiteY338" fmla="*/ 13450 h 1342402"/>
                <a:gd name="connsiteX339" fmla="*/ 26 w 2070211"/>
                <a:gd name="connsiteY339" fmla="*/ 14498 h 1342402"/>
                <a:gd name="connsiteX340" fmla="*/ 3395 w 2070211"/>
                <a:gd name="connsiteY340" fmla="*/ 28723 h 1342402"/>
                <a:gd name="connsiteX341" fmla="*/ 6390 w 2070211"/>
                <a:gd name="connsiteY341" fmla="*/ 33664 h 1342402"/>
                <a:gd name="connsiteX342" fmla="*/ 10433 w 2070211"/>
                <a:gd name="connsiteY342" fmla="*/ 37632 h 1342402"/>
                <a:gd name="connsiteX343" fmla="*/ 11631 w 2070211"/>
                <a:gd name="connsiteY343" fmla="*/ 48563 h 1342402"/>
                <a:gd name="connsiteX344" fmla="*/ 12829 w 2070211"/>
                <a:gd name="connsiteY344" fmla="*/ 54553 h 1342402"/>
                <a:gd name="connsiteX345" fmla="*/ 20316 w 2070211"/>
                <a:gd name="connsiteY345" fmla="*/ 60093 h 1342402"/>
                <a:gd name="connsiteX346" fmla="*/ 29075 w 2070211"/>
                <a:gd name="connsiteY346" fmla="*/ 66382 h 1342402"/>
                <a:gd name="connsiteX347" fmla="*/ 29674 w 2070211"/>
                <a:gd name="connsiteY347" fmla="*/ 66831 h 1342402"/>
                <a:gd name="connsiteX348" fmla="*/ 40156 w 2070211"/>
                <a:gd name="connsiteY348" fmla="*/ 70949 h 1342402"/>
                <a:gd name="connsiteX349" fmla="*/ 40830 w 2070211"/>
                <a:gd name="connsiteY349" fmla="*/ 71848 h 1342402"/>
                <a:gd name="connsiteX350" fmla="*/ 35214 w 2070211"/>
                <a:gd name="connsiteY350" fmla="*/ 81431 h 1342402"/>
                <a:gd name="connsiteX351" fmla="*/ 29749 w 2070211"/>
                <a:gd name="connsiteY351" fmla="*/ 86447 h 1342402"/>
                <a:gd name="connsiteX352" fmla="*/ 36412 w 2070211"/>
                <a:gd name="connsiteY352" fmla="*/ 99849 h 1342402"/>
                <a:gd name="connsiteX353" fmla="*/ 41354 w 2070211"/>
                <a:gd name="connsiteY353" fmla="*/ 106736 h 1342402"/>
                <a:gd name="connsiteX354" fmla="*/ 46894 w 2070211"/>
                <a:gd name="connsiteY354" fmla="*/ 111678 h 1342402"/>
                <a:gd name="connsiteX355" fmla="*/ 49514 w 2070211"/>
                <a:gd name="connsiteY355" fmla="*/ 109581 h 1342402"/>
                <a:gd name="connsiteX356" fmla="*/ 49514 w 2070211"/>
                <a:gd name="connsiteY356" fmla="*/ 108983 h 1342402"/>
                <a:gd name="connsiteX357" fmla="*/ 57451 w 2070211"/>
                <a:gd name="connsiteY357" fmla="*/ 120587 h 1342402"/>
                <a:gd name="connsiteX358" fmla="*/ 54680 w 2070211"/>
                <a:gd name="connsiteY358" fmla="*/ 130170 h 1342402"/>
                <a:gd name="connsiteX359" fmla="*/ 54680 w 2070211"/>
                <a:gd name="connsiteY359" fmla="*/ 141775 h 1342402"/>
                <a:gd name="connsiteX360" fmla="*/ 55055 w 2070211"/>
                <a:gd name="connsiteY360" fmla="*/ 141775 h 1342402"/>
                <a:gd name="connsiteX361" fmla="*/ 70029 w 2070211"/>
                <a:gd name="connsiteY361" fmla="*/ 155476 h 1342402"/>
                <a:gd name="connsiteX362" fmla="*/ 73772 w 2070211"/>
                <a:gd name="connsiteY362" fmla="*/ 159369 h 1342402"/>
                <a:gd name="connsiteX363" fmla="*/ 75569 w 2070211"/>
                <a:gd name="connsiteY363" fmla="*/ 163637 h 1342402"/>
                <a:gd name="connsiteX364" fmla="*/ 73547 w 2070211"/>
                <a:gd name="connsiteY364" fmla="*/ 170375 h 1342402"/>
                <a:gd name="connsiteX365" fmla="*/ 75943 w 2070211"/>
                <a:gd name="connsiteY365" fmla="*/ 182429 h 1342402"/>
                <a:gd name="connsiteX366" fmla="*/ 78489 w 2070211"/>
                <a:gd name="connsiteY366" fmla="*/ 184525 h 1342402"/>
                <a:gd name="connsiteX367" fmla="*/ 83056 w 2070211"/>
                <a:gd name="connsiteY367" fmla="*/ 188718 h 1342402"/>
                <a:gd name="connsiteX368" fmla="*/ 89944 w 2070211"/>
                <a:gd name="connsiteY368" fmla="*/ 195456 h 1342402"/>
                <a:gd name="connsiteX369" fmla="*/ 89944 w 2070211"/>
                <a:gd name="connsiteY369" fmla="*/ 220088 h 1342402"/>
                <a:gd name="connsiteX370" fmla="*/ 90617 w 2070211"/>
                <a:gd name="connsiteY370" fmla="*/ 221511 h 1342402"/>
                <a:gd name="connsiteX371" fmla="*/ 93762 w 2070211"/>
                <a:gd name="connsiteY371" fmla="*/ 224431 h 1342402"/>
                <a:gd name="connsiteX372" fmla="*/ 90468 w 2070211"/>
                <a:gd name="connsiteY372" fmla="*/ 232367 h 1342402"/>
                <a:gd name="connsiteX373" fmla="*/ 90468 w 2070211"/>
                <a:gd name="connsiteY373" fmla="*/ 233864 h 1342402"/>
                <a:gd name="connsiteX374" fmla="*/ 109335 w 2070211"/>
                <a:gd name="connsiteY374" fmla="*/ 246891 h 1342402"/>
                <a:gd name="connsiteX375" fmla="*/ 131197 w 2070211"/>
                <a:gd name="connsiteY375" fmla="*/ 260293 h 1342402"/>
                <a:gd name="connsiteX376" fmla="*/ 136063 w 2070211"/>
                <a:gd name="connsiteY376" fmla="*/ 262838 h 1342402"/>
                <a:gd name="connsiteX377" fmla="*/ 137635 w 2070211"/>
                <a:gd name="connsiteY377" fmla="*/ 262838 h 1342402"/>
                <a:gd name="connsiteX378" fmla="*/ 139806 w 2070211"/>
                <a:gd name="connsiteY378" fmla="*/ 262838 h 1342402"/>
                <a:gd name="connsiteX379" fmla="*/ 144673 w 2070211"/>
                <a:gd name="connsiteY379" fmla="*/ 263587 h 1342402"/>
                <a:gd name="connsiteX380" fmla="*/ 146395 w 2070211"/>
                <a:gd name="connsiteY380" fmla="*/ 264036 h 1342402"/>
                <a:gd name="connsiteX381" fmla="*/ 153882 w 2070211"/>
                <a:gd name="connsiteY381" fmla="*/ 270101 h 1342402"/>
                <a:gd name="connsiteX382" fmla="*/ 156053 w 2070211"/>
                <a:gd name="connsiteY382" fmla="*/ 273620 h 1342402"/>
                <a:gd name="connsiteX383" fmla="*/ 160770 w 2070211"/>
                <a:gd name="connsiteY383" fmla="*/ 280358 h 1342402"/>
                <a:gd name="connsiteX384" fmla="*/ 167508 w 2070211"/>
                <a:gd name="connsiteY384" fmla="*/ 286572 h 1342402"/>
                <a:gd name="connsiteX385" fmla="*/ 169529 w 2070211"/>
                <a:gd name="connsiteY385" fmla="*/ 293610 h 1342402"/>
                <a:gd name="connsiteX386" fmla="*/ 173198 w 2070211"/>
                <a:gd name="connsiteY386" fmla="*/ 301096 h 1342402"/>
                <a:gd name="connsiteX387" fmla="*/ 175968 w 2070211"/>
                <a:gd name="connsiteY387" fmla="*/ 300198 h 1342402"/>
                <a:gd name="connsiteX388" fmla="*/ 180460 w 2070211"/>
                <a:gd name="connsiteY388" fmla="*/ 299524 h 1342402"/>
                <a:gd name="connsiteX389" fmla="*/ 190568 w 2070211"/>
                <a:gd name="connsiteY389" fmla="*/ 312027 h 1342402"/>
                <a:gd name="connsiteX390" fmla="*/ 200301 w 2070211"/>
                <a:gd name="connsiteY390" fmla="*/ 324306 h 1342402"/>
                <a:gd name="connsiteX391" fmla="*/ 203595 w 2070211"/>
                <a:gd name="connsiteY391" fmla="*/ 341526 h 1342402"/>
                <a:gd name="connsiteX392" fmla="*/ 202397 w 2070211"/>
                <a:gd name="connsiteY392" fmla="*/ 346392 h 1342402"/>
                <a:gd name="connsiteX393" fmla="*/ 202397 w 2070211"/>
                <a:gd name="connsiteY393" fmla="*/ 349013 h 1342402"/>
                <a:gd name="connsiteX394" fmla="*/ 203295 w 2070211"/>
                <a:gd name="connsiteY394" fmla="*/ 349537 h 1342402"/>
                <a:gd name="connsiteX395" fmla="*/ 203295 w 2070211"/>
                <a:gd name="connsiteY395" fmla="*/ 358895 h 1342402"/>
                <a:gd name="connsiteX396" fmla="*/ 192290 w 2070211"/>
                <a:gd name="connsiteY396" fmla="*/ 373869 h 1342402"/>
                <a:gd name="connsiteX397" fmla="*/ 186001 w 2070211"/>
                <a:gd name="connsiteY397" fmla="*/ 378810 h 1342402"/>
                <a:gd name="connsiteX398" fmla="*/ 174546 w 2070211"/>
                <a:gd name="connsiteY398" fmla="*/ 384126 h 1342402"/>
                <a:gd name="connsiteX399" fmla="*/ 170952 w 2070211"/>
                <a:gd name="connsiteY399" fmla="*/ 384500 h 1342402"/>
                <a:gd name="connsiteX400" fmla="*/ 163465 w 2070211"/>
                <a:gd name="connsiteY400" fmla="*/ 382030 h 1342402"/>
                <a:gd name="connsiteX401" fmla="*/ 157176 w 2070211"/>
                <a:gd name="connsiteY401" fmla="*/ 379110 h 1342402"/>
                <a:gd name="connsiteX402" fmla="*/ 152534 w 2070211"/>
                <a:gd name="connsiteY402" fmla="*/ 378212 h 1342402"/>
                <a:gd name="connsiteX403" fmla="*/ 149914 w 2070211"/>
                <a:gd name="connsiteY403" fmla="*/ 379859 h 1342402"/>
                <a:gd name="connsiteX404" fmla="*/ 149390 w 2070211"/>
                <a:gd name="connsiteY404" fmla="*/ 380532 h 1342402"/>
                <a:gd name="connsiteX405" fmla="*/ 146545 w 2070211"/>
                <a:gd name="connsiteY405" fmla="*/ 381206 h 1342402"/>
                <a:gd name="connsiteX406" fmla="*/ 137785 w 2070211"/>
                <a:gd name="connsiteY406" fmla="*/ 385698 h 1342402"/>
                <a:gd name="connsiteX407" fmla="*/ 137785 w 2070211"/>
                <a:gd name="connsiteY407" fmla="*/ 388543 h 1342402"/>
                <a:gd name="connsiteX408" fmla="*/ 146395 w 2070211"/>
                <a:gd name="connsiteY408" fmla="*/ 393410 h 1342402"/>
                <a:gd name="connsiteX409" fmla="*/ 151711 w 2070211"/>
                <a:gd name="connsiteY409" fmla="*/ 395431 h 1342402"/>
                <a:gd name="connsiteX410" fmla="*/ 176118 w 2070211"/>
                <a:gd name="connsiteY410" fmla="*/ 414223 h 1342402"/>
                <a:gd name="connsiteX411" fmla="*/ 180086 w 2070211"/>
                <a:gd name="connsiteY411" fmla="*/ 423432 h 1342402"/>
                <a:gd name="connsiteX412" fmla="*/ 183755 w 2070211"/>
                <a:gd name="connsiteY412" fmla="*/ 432716 h 1342402"/>
                <a:gd name="connsiteX413" fmla="*/ 195958 w 2070211"/>
                <a:gd name="connsiteY413" fmla="*/ 436984 h 1342402"/>
                <a:gd name="connsiteX414" fmla="*/ 200675 w 2070211"/>
                <a:gd name="connsiteY414" fmla="*/ 436984 h 1342402"/>
                <a:gd name="connsiteX415" fmla="*/ 206440 w 2070211"/>
                <a:gd name="connsiteY415" fmla="*/ 441925 h 1342402"/>
                <a:gd name="connsiteX416" fmla="*/ 208312 w 2070211"/>
                <a:gd name="connsiteY416" fmla="*/ 445369 h 1342402"/>
                <a:gd name="connsiteX417" fmla="*/ 215798 w 2070211"/>
                <a:gd name="connsiteY417" fmla="*/ 448663 h 1342402"/>
                <a:gd name="connsiteX418" fmla="*/ 222836 w 2070211"/>
                <a:gd name="connsiteY418" fmla="*/ 450385 h 1342402"/>
                <a:gd name="connsiteX419" fmla="*/ 234141 w 2070211"/>
                <a:gd name="connsiteY419" fmla="*/ 460942 h 1342402"/>
                <a:gd name="connsiteX420" fmla="*/ 244548 w 2070211"/>
                <a:gd name="connsiteY420" fmla="*/ 469851 h 1342402"/>
                <a:gd name="connsiteX421" fmla="*/ 250088 w 2070211"/>
                <a:gd name="connsiteY421" fmla="*/ 459669 h 1342402"/>
                <a:gd name="connsiteX422" fmla="*/ 254880 w 2070211"/>
                <a:gd name="connsiteY422" fmla="*/ 462439 h 1342402"/>
                <a:gd name="connsiteX423" fmla="*/ 258624 w 2070211"/>
                <a:gd name="connsiteY423" fmla="*/ 465059 h 1342402"/>
                <a:gd name="connsiteX424" fmla="*/ 261768 w 2070211"/>
                <a:gd name="connsiteY424" fmla="*/ 464236 h 1342402"/>
                <a:gd name="connsiteX425" fmla="*/ 264838 w 2070211"/>
                <a:gd name="connsiteY425" fmla="*/ 463562 h 1342402"/>
                <a:gd name="connsiteX426" fmla="*/ 272325 w 2070211"/>
                <a:gd name="connsiteY426" fmla="*/ 463936 h 1342402"/>
                <a:gd name="connsiteX427" fmla="*/ 273373 w 2070211"/>
                <a:gd name="connsiteY427" fmla="*/ 466407 h 1342402"/>
                <a:gd name="connsiteX428" fmla="*/ 273373 w 2070211"/>
                <a:gd name="connsiteY428" fmla="*/ 470001 h 1342402"/>
                <a:gd name="connsiteX429" fmla="*/ 274945 w 2070211"/>
                <a:gd name="connsiteY429" fmla="*/ 474044 h 1342402"/>
                <a:gd name="connsiteX430" fmla="*/ 277266 w 2070211"/>
                <a:gd name="connsiteY430" fmla="*/ 478012 h 1342402"/>
                <a:gd name="connsiteX431" fmla="*/ 283106 w 2070211"/>
                <a:gd name="connsiteY431" fmla="*/ 482205 h 1342402"/>
                <a:gd name="connsiteX432" fmla="*/ 285651 w 2070211"/>
                <a:gd name="connsiteY432" fmla="*/ 482205 h 1342402"/>
                <a:gd name="connsiteX433" fmla="*/ 287149 w 2070211"/>
                <a:gd name="connsiteY433" fmla="*/ 482205 h 1342402"/>
                <a:gd name="connsiteX434" fmla="*/ 290218 w 2070211"/>
                <a:gd name="connsiteY434" fmla="*/ 485798 h 1342402"/>
                <a:gd name="connsiteX435" fmla="*/ 299277 w 2070211"/>
                <a:gd name="connsiteY435" fmla="*/ 495531 h 1342402"/>
                <a:gd name="connsiteX436" fmla="*/ 318294 w 2070211"/>
                <a:gd name="connsiteY436" fmla="*/ 504965 h 1342402"/>
                <a:gd name="connsiteX437" fmla="*/ 319417 w 2070211"/>
                <a:gd name="connsiteY437" fmla="*/ 504965 h 1342402"/>
                <a:gd name="connsiteX438" fmla="*/ 322786 w 2070211"/>
                <a:gd name="connsiteY438" fmla="*/ 504216 h 1342402"/>
                <a:gd name="connsiteX439" fmla="*/ 326080 w 2070211"/>
                <a:gd name="connsiteY439" fmla="*/ 504665 h 1342402"/>
                <a:gd name="connsiteX440" fmla="*/ 328476 w 2070211"/>
                <a:gd name="connsiteY440" fmla="*/ 508034 h 1342402"/>
                <a:gd name="connsiteX441" fmla="*/ 329899 w 2070211"/>
                <a:gd name="connsiteY441" fmla="*/ 514024 h 1342402"/>
                <a:gd name="connsiteX442" fmla="*/ 335214 w 2070211"/>
                <a:gd name="connsiteY442" fmla="*/ 522259 h 1342402"/>
                <a:gd name="connsiteX443" fmla="*/ 336412 w 2070211"/>
                <a:gd name="connsiteY443" fmla="*/ 523607 h 1342402"/>
                <a:gd name="connsiteX444" fmla="*/ 338209 w 2070211"/>
                <a:gd name="connsiteY444" fmla="*/ 527126 h 1342402"/>
                <a:gd name="connsiteX445" fmla="*/ 342701 w 2070211"/>
                <a:gd name="connsiteY445" fmla="*/ 536110 h 1342402"/>
                <a:gd name="connsiteX446" fmla="*/ 342701 w 2070211"/>
                <a:gd name="connsiteY446" fmla="*/ 556475 h 1342402"/>
                <a:gd name="connsiteX447" fmla="*/ 341803 w 2070211"/>
                <a:gd name="connsiteY447" fmla="*/ 565459 h 1342402"/>
                <a:gd name="connsiteX448" fmla="*/ 342252 w 2070211"/>
                <a:gd name="connsiteY448" fmla="*/ 572347 h 1342402"/>
                <a:gd name="connsiteX449" fmla="*/ 339407 w 2070211"/>
                <a:gd name="connsiteY449" fmla="*/ 574443 h 1342402"/>
                <a:gd name="connsiteX450" fmla="*/ 337835 w 2070211"/>
                <a:gd name="connsiteY450" fmla="*/ 579459 h 1342402"/>
                <a:gd name="connsiteX451" fmla="*/ 334616 w 2070211"/>
                <a:gd name="connsiteY451" fmla="*/ 595856 h 1342402"/>
                <a:gd name="connsiteX452" fmla="*/ 331022 w 2070211"/>
                <a:gd name="connsiteY452" fmla="*/ 606487 h 1342402"/>
                <a:gd name="connsiteX453" fmla="*/ 331022 w 2070211"/>
                <a:gd name="connsiteY453" fmla="*/ 612626 h 1342402"/>
                <a:gd name="connsiteX454" fmla="*/ 334091 w 2070211"/>
                <a:gd name="connsiteY454" fmla="*/ 615022 h 1342402"/>
                <a:gd name="connsiteX455" fmla="*/ 338284 w 2070211"/>
                <a:gd name="connsiteY455" fmla="*/ 613001 h 1342402"/>
                <a:gd name="connsiteX456" fmla="*/ 345771 w 2070211"/>
                <a:gd name="connsiteY456" fmla="*/ 629322 h 1342402"/>
                <a:gd name="connsiteX457" fmla="*/ 373173 w 2070211"/>
                <a:gd name="connsiteY457" fmla="*/ 647291 h 1342402"/>
                <a:gd name="connsiteX458" fmla="*/ 374521 w 2070211"/>
                <a:gd name="connsiteY458" fmla="*/ 647291 h 1342402"/>
                <a:gd name="connsiteX459" fmla="*/ 376617 w 2070211"/>
                <a:gd name="connsiteY459" fmla="*/ 645344 h 1342402"/>
                <a:gd name="connsiteX460" fmla="*/ 375120 w 2070211"/>
                <a:gd name="connsiteY460" fmla="*/ 639804 h 1342402"/>
                <a:gd name="connsiteX461" fmla="*/ 412554 w 2070211"/>
                <a:gd name="connsiteY461" fmla="*/ 662265 h 1342402"/>
                <a:gd name="connsiteX462" fmla="*/ 440480 w 2070211"/>
                <a:gd name="connsiteY462" fmla="*/ 688918 h 1342402"/>
                <a:gd name="connsiteX463" fmla="*/ 446620 w 2070211"/>
                <a:gd name="connsiteY463" fmla="*/ 695581 h 1342402"/>
                <a:gd name="connsiteX464" fmla="*/ 454106 w 2070211"/>
                <a:gd name="connsiteY464" fmla="*/ 697977 h 1342402"/>
                <a:gd name="connsiteX465" fmla="*/ 463091 w 2070211"/>
                <a:gd name="connsiteY465" fmla="*/ 700298 h 1342402"/>
                <a:gd name="connsiteX466" fmla="*/ 476642 w 2070211"/>
                <a:gd name="connsiteY466" fmla="*/ 729347 h 1342402"/>
                <a:gd name="connsiteX467" fmla="*/ 477615 w 2070211"/>
                <a:gd name="connsiteY467" fmla="*/ 733165 h 1342402"/>
                <a:gd name="connsiteX468" fmla="*/ 489445 w 2070211"/>
                <a:gd name="connsiteY468" fmla="*/ 752931 h 1342402"/>
                <a:gd name="connsiteX469" fmla="*/ 491017 w 2070211"/>
                <a:gd name="connsiteY469" fmla="*/ 752931 h 1342402"/>
                <a:gd name="connsiteX470" fmla="*/ 492664 w 2070211"/>
                <a:gd name="connsiteY470" fmla="*/ 752931 h 1342402"/>
                <a:gd name="connsiteX471" fmla="*/ 509435 w 2070211"/>
                <a:gd name="connsiteY471" fmla="*/ 744995 h 1342402"/>
                <a:gd name="connsiteX472" fmla="*/ 511681 w 2070211"/>
                <a:gd name="connsiteY472" fmla="*/ 737508 h 1342402"/>
                <a:gd name="connsiteX473" fmla="*/ 511681 w 2070211"/>
                <a:gd name="connsiteY473" fmla="*/ 737134 h 1342402"/>
                <a:gd name="connsiteX474" fmla="*/ 513777 w 2070211"/>
                <a:gd name="connsiteY474" fmla="*/ 737134 h 1342402"/>
                <a:gd name="connsiteX475" fmla="*/ 516173 w 2070211"/>
                <a:gd name="connsiteY475" fmla="*/ 737134 h 1342402"/>
                <a:gd name="connsiteX476" fmla="*/ 523660 w 2070211"/>
                <a:gd name="connsiteY476" fmla="*/ 733315 h 1342402"/>
                <a:gd name="connsiteX477" fmla="*/ 525232 w 2070211"/>
                <a:gd name="connsiteY477" fmla="*/ 732641 h 1342402"/>
                <a:gd name="connsiteX478" fmla="*/ 527403 w 2070211"/>
                <a:gd name="connsiteY478" fmla="*/ 718341 h 1342402"/>
                <a:gd name="connsiteX479" fmla="*/ 526580 w 2070211"/>
                <a:gd name="connsiteY479" fmla="*/ 711678 h 1342402"/>
                <a:gd name="connsiteX480" fmla="*/ 523360 w 2070211"/>
                <a:gd name="connsiteY480" fmla="*/ 701870 h 1342402"/>
                <a:gd name="connsiteX481" fmla="*/ 521788 w 2070211"/>
                <a:gd name="connsiteY481" fmla="*/ 700223 h 1342402"/>
                <a:gd name="connsiteX482" fmla="*/ 515574 w 2070211"/>
                <a:gd name="connsiteY482" fmla="*/ 696854 h 1342402"/>
                <a:gd name="connsiteX483" fmla="*/ 508611 w 2070211"/>
                <a:gd name="connsiteY483" fmla="*/ 692287 h 1342402"/>
                <a:gd name="connsiteX484" fmla="*/ 507039 w 2070211"/>
                <a:gd name="connsiteY484" fmla="*/ 683902 h 1342402"/>
                <a:gd name="connsiteX485" fmla="*/ 506066 w 2070211"/>
                <a:gd name="connsiteY485" fmla="*/ 677987 h 1342402"/>
                <a:gd name="connsiteX486" fmla="*/ 504119 w 2070211"/>
                <a:gd name="connsiteY486" fmla="*/ 674393 h 1342402"/>
                <a:gd name="connsiteX487" fmla="*/ 501499 w 2070211"/>
                <a:gd name="connsiteY487" fmla="*/ 666532 h 1342402"/>
                <a:gd name="connsiteX488" fmla="*/ 497156 w 2070211"/>
                <a:gd name="connsiteY488" fmla="*/ 661516 h 1342402"/>
                <a:gd name="connsiteX489" fmla="*/ 494012 w 2070211"/>
                <a:gd name="connsiteY489" fmla="*/ 662115 h 1342402"/>
                <a:gd name="connsiteX490" fmla="*/ 491990 w 2070211"/>
                <a:gd name="connsiteY490" fmla="*/ 662564 h 1342402"/>
                <a:gd name="connsiteX491" fmla="*/ 491990 w 2070211"/>
                <a:gd name="connsiteY491" fmla="*/ 662564 h 1342402"/>
                <a:gd name="connsiteX492" fmla="*/ 490643 w 2070211"/>
                <a:gd name="connsiteY492" fmla="*/ 660842 h 1342402"/>
                <a:gd name="connsiteX493" fmla="*/ 487049 w 2070211"/>
                <a:gd name="connsiteY493" fmla="*/ 657473 h 1342402"/>
                <a:gd name="connsiteX494" fmla="*/ 480236 w 2070211"/>
                <a:gd name="connsiteY494" fmla="*/ 651633 h 1342402"/>
                <a:gd name="connsiteX495" fmla="*/ 470353 w 2070211"/>
                <a:gd name="connsiteY495" fmla="*/ 639354 h 1342402"/>
                <a:gd name="connsiteX496" fmla="*/ 470353 w 2070211"/>
                <a:gd name="connsiteY496" fmla="*/ 637707 h 1342402"/>
                <a:gd name="connsiteX497" fmla="*/ 462192 w 2070211"/>
                <a:gd name="connsiteY497" fmla="*/ 627974 h 1342402"/>
                <a:gd name="connsiteX498" fmla="*/ 459272 w 2070211"/>
                <a:gd name="connsiteY498" fmla="*/ 629023 h 1342402"/>
                <a:gd name="connsiteX499" fmla="*/ 459272 w 2070211"/>
                <a:gd name="connsiteY499" fmla="*/ 634114 h 1342402"/>
                <a:gd name="connsiteX500" fmla="*/ 460021 w 2070211"/>
                <a:gd name="connsiteY500" fmla="*/ 637109 h 1342402"/>
                <a:gd name="connsiteX501" fmla="*/ 463690 w 2070211"/>
                <a:gd name="connsiteY501" fmla="*/ 643023 h 1342402"/>
                <a:gd name="connsiteX502" fmla="*/ 462941 w 2070211"/>
                <a:gd name="connsiteY502" fmla="*/ 656200 h 1342402"/>
                <a:gd name="connsiteX503" fmla="*/ 462342 w 2070211"/>
                <a:gd name="connsiteY503" fmla="*/ 657623 h 1342402"/>
                <a:gd name="connsiteX504" fmla="*/ 453957 w 2070211"/>
                <a:gd name="connsiteY504" fmla="*/ 653580 h 1342402"/>
                <a:gd name="connsiteX505" fmla="*/ 446095 w 2070211"/>
                <a:gd name="connsiteY505" fmla="*/ 649162 h 1342402"/>
                <a:gd name="connsiteX506" fmla="*/ 440181 w 2070211"/>
                <a:gd name="connsiteY506" fmla="*/ 631568 h 1342402"/>
                <a:gd name="connsiteX507" fmla="*/ 440181 w 2070211"/>
                <a:gd name="connsiteY507" fmla="*/ 622809 h 1342402"/>
                <a:gd name="connsiteX508" fmla="*/ 443400 w 2070211"/>
                <a:gd name="connsiteY508" fmla="*/ 611653 h 1342402"/>
                <a:gd name="connsiteX509" fmla="*/ 446545 w 2070211"/>
                <a:gd name="connsiteY509" fmla="*/ 605364 h 1342402"/>
                <a:gd name="connsiteX510" fmla="*/ 444898 w 2070211"/>
                <a:gd name="connsiteY510" fmla="*/ 592561 h 1342402"/>
                <a:gd name="connsiteX511" fmla="*/ 443176 w 2070211"/>
                <a:gd name="connsiteY511" fmla="*/ 591738 h 1342402"/>
                <a:gd name="connsiteX512" fmla="*/ 441004 w 2070211"/>
                <a:gd name="connsiteY512" fmla="*/ 592561 h 1342402"/>
                <a:gd name="connsiteX513" fmla="*/ 438459 w 2070211"/>
                <a:gd name="connsiteY513" fmla="*/ 593460 h 1342402"/>
                <a:gd name="connsiteX514" fmla="*/ 433667 w 2070211"/>
                <a:gd name="connsiteY514" fmla="*/ 591513 h 1342402"/>
                <a:gd name="connsiteX515" fmla="*/ 423859 w 2070211"/>
                <a:gd name="connsiteY515" fmla="*/ 571224 h 1342402"/>
                <a:gd name="connsiteX516" fmla="*/ 423111 w 2070211"/>
                <a:gd name="connsiteY516" fmla="*/ 568229 h 1342402"/>
                <a:gd name="connsiteX517" fmla="*/ 411356 w 2070211"/>
                <a:gd name="connsiteY517" fmla="*/ 553255 h 1342402"/>
                <a:gd name="connsiteX518" fmla="*/ 407538 w 2070211"/>
                <a:gd name="connsiteY518" fmla="*/ 548014 h 1342402"/>
                <a:gd name="connsiteX519" fmla="*/ 407538 w 2070211"/>
                <a:gd name="connsiteY519" fmla="*/ 542549 h 1342402"/>
                <a:gd name="connsiteX520" fmla="*/ 402746 w 2070211"/>
                <a:gd name="connsiteY520" fmla="*/ 533565 h 1342402"/>
                <a:gd name="connsiteX521" fmla="*/ 398778 w 2070211"/>
                <a:gd name="connsiteY521" fmla="*/ 529671 h 1342402"/>
                <a:gd name="connsiteX522" fmla="*/ 397730 w 2070211"/>
                <a:gd name="connsiteY522" fmla="*/ 522185 h 1342402"/>
                <a:gd name="connsiteX523" fmla="*/ 397955 w 2070211"/>
                <a:gd name="connsiteY523" fmla="*/ 515521 h 1342402"/>
                <a:gd name="connsiteX524" fmla="*/ 395185 w 2070211"/>
                <a:gd name="connsiteY524" fmla="*/ 505863 h 1342402"/>
                <a:gd name="connsiteX525" fmla="*/ 388970 w 2070211"/>
                <a:gd name="connsiteY525" fmla="*/ 482579 h 1342402"/>
                <a:gd name="connsiteX526" fmla="*/ 364339 w 2070211"/>
                <a:gd name="connsiteY526" fmla="*/ 451883 h 1342402"/>
                <a:gd name="connsiteX527" fmla="*/ 353857 w 2070211"/>
                <a:gd name="connsiteY527" fmla="*/ 443348 h 1342402"/>
                <a:gd name="connsiteX528" fmla="*/ 352884 w 2070211"/>
                <a:gd name="connsiteY528" fmla="*/ 442299 h 1342402"/>
                <a:gd name="connsiteX529" fmla="*/ 354007 w 2070211"/>
                <a:gd name="connsiteY529" fmla="*/ 440877 h 1342402"/>
                <a:gd name="connsiteX530" fmla="*/ 354531 w 2070211"/>
                <a:gd name="connsiteY530" fmla="*/ 439903 h 1342402"/>
                <a:gd name="connsiteX531" fmla="*/ 354081 w 2070211"/>
                <a:gd name="connsiteY531" fmla="*/ 438855 h 1342402"/>
                <a:gd name="connsiteX532" fmla="*/ 340530 w 2070211"/>
                <a:gd name="connsiteY532" fmla="*/ 426652 h 1342402"/>
                <a:gd name="connsiteX533" fmla="*/ 331771 w 2070211"/>
                <a:gd name="connsiteY533" fmla="*/ 408459 h 1342402"/>
                <a:gd name="connsiteX534" fmla="*/ 331097 w 2070211"/>
                <a:gd name="connsiteY534" fmla="*/ 405389 h 1342402"/>
                <a:gd name="connsiteX535" fmla="*/ 316123 w 2070211"/>
                <a:gd name="connsiteY535" fmla="*/ 392362 h 1342402"/>
                <a:gd name="connsiteX536" fmla="*/ 304368 w 2070211"/>
                <a:gd name="connsiteY536" fmla="*/ 386073 h 1342402"/>
                <a:gd name="connsiteX537" fmla="*/ 293662 w 2070211"/>
                <a:gd name="connsiteY537" fmla="*/ 345269 h 1342402"/>
                <a:gd name="connsiteX538" fmla="*/ 292090 w 2070211"/>
                <a:gd name="connsiteY538" fmla="*/ 333215 h 1342402"/>
                <a:gd name="connsiteX539" fmla="*/ 287074 w 2070211"/>
                <a:gd name="connsiteY539" fmla="*/ 328648 h 1342402"/>
                <a:gd name="connsiteX540" fmla="*/ 283555 w 2070211"/>
                <a:gd name="connsiteY540" fmla="*/ 329247 h 1342402"/>
                <a:gd name="connsiteX541" fmla="*/ 277940 w 2070211"/>
                <a:gd name="connsiteY541" fmla="*/ 329771 h 1342402"/>
                <a:gd name="connsiteX542" fmla="*/ 271651 w 2070211"/>
                <a:gd name="connsiteY542" fmla="*/ 314797 h 1342402"/>
                <a:gd name="connsiteX543" fmla="*/ 269480 w 2070211"/>
                <a:gd name="connsiteY543" fmla="*/ 306337 h 1342402"/>
                <a:gd name="connsiteX544" fmla="*/ 266260 w 2070211"/>
                <a:gd name="connsiteY544" fmla="*/ 302744 h 1342402"/>
                <a:gd name="connsiteX545" fmla="*/ 263715 w 2070211"/>
                <a:gd name="connsiteY545" fmla="*/ 304166 h 1342402"/>
                <a:gd name="connsiteX546" fmla="*/ 260570 w 2070211"/>
                <a:gd name="connsiteY546" fmla="*/ 305514 h 1342402"/>
                <a:gd name="connsiteX547" fmla="*/ 258848 w 2070211"/>
                <a:gd name="connsiteY547" fmla="*/ 302968 h 1342402"/>
                <a:gd name="connsiteX548" fmla="*/ 256527 w 2070211"/>
                <a:gd name="connsiteY548" fmla="*/ 296679 h 1342402"/>
                <a:gd name="connsiteX549" fmla="*/ 252260 w 2070211"/>
                <a:gd name="connsiteY549" fmla="*/ 293984 h 1342402"/>
                <a:gd name="connsiteX550" fmla="*/ 251511 w 2070211"/>
                <a:gd name="connsiteY550" fmla="*/ 293984 h 1342402"/>
                <a:gd name="connsiteX551" fmla="*/ 251511 w 2070211"/>
                <a:gd name="connsiteY551" fmla="*/ 288968 h 1342402"/>
                <a:gd name="connsiteX552" fmla="*/ 245821 w 2070211"/>
                <a:gd name="connsiteY552" fmla="*/ 281481 h 1342402"/>
                <a:gd name="connsiteX553" fmla="*/ 242152 w 2070211"/>
                <a:gd name="connsiteY553" fmla="*/ 277513 h 1342402"/>
                <a:gd name="connsiteX554" fmla="*/ 229050 w 2070211"/>
                <a:gd name="connsiteY554" fmla="*/ 259619 h 1342402"/>
                <a:gd name="connsiteX555" fmla="*/ 207563 w 2070211"/>
                <a:gd name="connsiteY555" fmla="*/ 240902 h 1342402"/>
                <a:gd name="connsiteX556" fmla="*/ 198653 w 2070211"/>
                <a:gd name="connsiteY556" fmla="*/ 233415 h 1342402"/>
                <a:gd name="connsiteX557" fmla="*/ 188172 w 2070211"/>
                <a:gd name="connsiteY557" fmla="*/ 229671 h 1342402"/>
                <a:gd name="connsiteX558" fmla="*/ 187273 w 2070211"/>
                <a:gd name="connsiteY558" fmla="*/ 229671 h 1342402"/>
                <a:gd name="connsiteX559" fmla="*/ 187947 w 2070211"/>
                <a:gd name="connsiteY559" fmla="*/ 228024 h 1342402"/>
                <a:gd name="connsiteX560" fmla="*/ 189370 w 2070211"/>
                <a:gd name="connsiteY560" fmla="*/ 223083 h 1342402"/>
                <a:gd name="connsiteX561" fmla="*/ 183081 w 2070211"/>
                <a:gd name="connsiteY561" fmla="*/ 216794 h 1342402"/>
                <a:gd name="connsiteX562" fmla="*/ 178289 w 2070211"/>
                <a:gd name="connsiteY562" fmla="*/ 210355 h 1342402"/>
                <a:gd name="connsiteX563" fmla="*/ 174546 w 2070211"/>
                <a:gd name="connsiteY563" fmla="*/ 203542 h 1342402"/>
                <a:gd name="connsiteX564" fmla="*/ 172824 w 2070211"/>
                <a:gd name="connsiteY564" fmla="*/ 201970 h 1342402"/>
                <a:gd name="connsiteX565" fmla="*/ 172000 w 2070211"/>
                <a:gd name="connsiteY565" fmla="*/ 179509 h 1342402"/>
                <a:gd name="connsiteX566" fmla="*/ 172000 w 2070211"/>
                <a:gd name="connsiteY566" fmla="*/ 173969 h 1342402"/>
                <a:gd name="connsiteX567" fmla="*/ 167358 w 2070211"/>
                <a:gd name="connsiteY567" fmla="*/ 159519 h 1342402"/>
                <a:gd name="connsiteX568" fmla="*/ 166385 w 2070211"/>
                <a:gd name="connsiteY568" fmla="*/ 143198 h 1342402"/>
                <a:gd name="connsiteX569" fmla="*/ 162716 w 2070211"/>
                <a:gd name="connsiteY569" fmla="*/ 137133 h 1342402"/>
                <a:gd name="connsiteX570" fmla="*/ 157326 w 2070211"/>
                <a:gd name="connsiteY570" fmla="*/ 130245 h 1342402"/>
                <a:gd name="connsiteX571" fmla="*/ 166610 w 2070211"/>
                <a:gd name="connsiteY571" fmla="*/ 86073 h 1342402"/>
                <a:gd name="connsiteX572" fmla="*/ 170802 w 2070211"/>
                <a:gd name="connsiteY572" fmla="*/ 81356 h 1342402"/>
                <a:gd name="connsiteX573" fmla="*/ 172449 w 2070211"/>
                <a:gd name="connsiteY573" fmla="*/ 82479 h 1342402"/>
                <a:gd name="connsiteX574" fmla="*/ 177391 w 2070211"/>
                <a:gd name="connsiteY574" fmla="*/ 85698 h 1342402"/>
                <a:gd name="connsiteX575" fmla="*/ 187124 w 2070211"/>
                <a:gd name="connsiteY575" fmla="*/ 91089 h 1342402"/>
                <a:gd name="connsiteX576" fmla="*/ 211980 w 2070211"/>
                <a:gd name="connsiteY576" fmla="*/ 102694 h 1342402"/>
                <a:gd name="connsiteX577" fmla="*/ 216248 w 2070211"/>
                <a:gd name="connsiteY577" fmla="*/ 100747 h 1342402"/>
                <a:gd name="connsiteX578" fmla="*/ 217371 w 2070211"/>
                <a:gd name="connsiteY578" fmla="*/ 91688 h 1342402"/>
                <a:gd name="connsiteX579" fmla="*/ 228002 w 2070211"/>
                <a:gd name="connsiteY579" fmla="*/ 95356 h 1342402"/>
                <a:gd name="connsiteX580" fmla="*/ 235489 w 2070211"/>
                <a:gd name="connsiteY580" fmla="*/ 104790 h 1342402"/>
                <a:gd name="connsiteX581" fmla="*/ 242003 w 2070211"/>
                <a:gd name="connsiteY581" fmla="*/ 114598 h 1342402"/>
                <a:gd name="connsiteX582" fmla="*/ 259821 w 2070211"/>
                <a:gd name="connsiteY582" fmla="*/ 121036 h 1342402"/>
                <a:gd name="connsiteX583" fmla="*/ 274795 w 2070211"/>
                <a:gd name="connsiteY583" fmla="*/ 125978 h 1342402"/>
                <a:gd name="connsiteX584" fmla="*/ 274196 w 2070211"/>
                <a:gd name="connsiteY584" fmla="*/ 139379 h 1342402"/>
                <a:gd name="connsiteX585" fmla="*/ 270902 w 2070211"/>
                <a:gd name="connsiteY585" fmla="*/ 152332 h 1342402"/>
                <a:gd name="connsiteX586" fmla="*/ 289544 w 2070211"/>
                <a:gd name="connsiteY586" fmla="*/ 184076 h 1342402"/>
                <a:gd name="connsiteX587" fmla="*/ 292165 w 2070211"/>
                <a:gd name="connsiteY587" fmla="*/ 192312 h 1342402"/>
                <a:gd name="connsiteX588" fmla="*/ 293213 w 2070211"/>
                <a:gd name="connsiteY588" fmla="*/ 197403 h 1342402"/>
                <a:gd name="connsiteX589" fmla="*/ 295534 w 2070211"/>
                <a:gd name="connsiteY589" fmla="*/ 215446 h 1342402"/>
                <a:gd name="connsiteX590" fmla="*/ 300999 w 2070211"/>
                <a:gd name="connsiteY590" fmla="*/ 225853 h 1342402"/>
                <a:gd name="connsiteX591" fmla="*/ 304893 w 2070211"/>
                <a:gd name="connsiteY591" fmla="*/ 231244 h 1342402"/>
                <a:gd name="connsiteX592" fmla="*/ 312380 w 2070211"/>
                <a:gd name="connsiteY592" fmla="*/ 240078 h 1342402"/>
                <a:gd name="connsiteX593" fmla="*/ 314326 w 2070211"/>
                <a:gd name="connsiteY593" fmla="*/ 240677 h 1342402"/>
                <a:gd name="connsiteX594" fmla="*/ 316348 w 2070211"/>
                <a:gd name="connsiteY594" fmla="*/ 244495 h 1342402"/>
                <a:gd name="connsiteX595" fmla="*/ 319417 w 2070211"/>
                <a:gd name="connsiteY595" fmla="*/ 251982 h 1342402"/>
                <a:gd name="connsiteX596" fmla="*/ 321064 w 2070211"/>
                <a:gd name="connsiteY596" fmla="*/ 259469 h 1342402"/>
                <a:gd name="connsiteX597" fmla="*/ 320615 w 2070211"/>
                <a:gd name="connsiteY597" fmla="*/ 264036 h 1342402"/>
                <a:gd name="connsiteX598" fmla="*/ 324583 w 2070211"/>
                <a:gd name="connsiteY598" fmla="*/ 269651 h 1342402"/>
                <a:gd name="connsiteX599" fmla="*/ 329375 w 2070211"/>
                <a:gd name="connsiteY599" fmla="*/ 271448 h 1342402"/>
                <a:gd name="connsiteX600" fmla="*/ 338060 w 2070211"/>
                <a:gd name="connsiteY600" fmla="*/ 290914 h 1342402"/>
                <a:gd name="connsiteX601" fmla="*/ 338060 w 2070211"/>
                <a:gd name="connsiteY601" fmla="*/ 295032 h 1342402"/>
                <a:gd name="connsiteX602" fmla="*/ 341878 w 2070211"/>
                <a:gd name="connsiteY602" fmla="*/ 297054 h 1342402"/>
                <a:gd name="connsiteX603" fmla="*/ 345546 w 2070211"/>
                <a:gd name="connsiteY603" fmla="*/ 298326 h 1342402"/>
                <a:gd name="connsiteX604" fmla="*/ 350488 w 2070211"/>
                <a:gd name="connsiteY604" fmla="*/ 305064 h 1342402"/>
                <a:gd name="connsiteX605" fmla="*/ 351461 w 2070211"/>
                <a:gd name="connsiteY605" fmla="*/ 307161 h 1342402"/>
                <a:gd name="connsiteX606" fmla="*/ 362467 w 2070211"/>
                <a:gd name="connsiteY606" fmla="*/ 315396 h 1342402"/>
                <a:gd name="connsiteX607" fmla="*/ 363964 w 2070211"/>
                <a:gd name="connsiteY607" fmla="*/ 318316 h 1342402"/>
                <a:gd name="connsiteX608" fmla="*/ 364563 w 2070211"/>
                <a:gd name="connsiteY608" fmla="*/ 325803 h 1342402"/>
                <a:gd name="connsiteX609" fmla="*/ 372050 w 2070211"/>
                <a:gd name="connsiteY609" fmla="*/ 333814 h 1342402"/>
                <a:gd name="connsiteX610" fmla="*/ 380660 w 2070211"/>
                <a:gd name="connsiteY610" fmla="*/ 340253 h 1342402"/>
                <a:gd name="connsiteX611" fmla="*/ 386425 w 2070211"/>
                <a:gd name="connsiteY611" fmla="*/ 344371 h 1342402"/>
                <a:gd name="connsiteX612" fmla="*/ 386425 w 2070211"/>
                <a:gd name="connsiteY612" fmla="*/ 344371 h 1342402"/>
                <a:gd name="connsiteX613" fmla="*/ 391366 w 2070211"/>
                <a:gd name="connsiteY613" fmla="*/ 353654 h 1342402"/>
                <a:gd name="connsiteX614" fmla="*/ 394960 w 2070211"/>
                <a:gd name="connsiteY614" fmla="*/ 359794 h 1342402"/>
                <a:gd name="connsiteX615" fmla="*/ 405292 w 2070211"/>
                <a:gd name="connsiteY615" fmla="*/ 373794 h 1342402"/>
                <a:gd name="connsiteX616" fmla="*/ 415025 w 2070211"/>
                <a:gd name="connsiteY616" fmla="*/ 376789 h 1342402"/>
                <a:gd name="connsiteX617" fmla="*/ 418095 w 2070211"/>
                <a:gd name="connsiteY617" fmla="*/ 376789 h 1342402"/>
                <a:gd name="connsiteX618" fmla="*/ 420415 w 2070211"/>
                <a:gd name="connsiteY618" fmla="*/ 379709 h 1342402"/>
                <a:gd name="connsiteX619" fmla="*/ 427453 w 2070211"/>
                <a:gd name="connsiteY619" fmla="*/ 381955 h 1342402"/>
                <a:gd name="connsiteX620" fmla="*/ 430073 w 2070211"/>
                <a:gd name="connsiteY620" fmla="*/ 381955 h 1342402"/>
                <a:gd name="connsiteX621" fmla="*/ 435389 w 2070211"/>
                <a:gd name="connsiteY621" fmla="*/ 380757 h 1342402"/>
                <a:gd name="connsiteX622" fmla="*/ 440256 w 2070211"/>
                <a:gd name="connsiteY622" fmla="*/ 381356 h 1342402"/>
                <a:gd name="connsiteX623" fmla="*/ 442726 w 2070211"/>
                <a:gd name="connsiteY623" fmla="*/ 381805 h 1342402"/>
                <a:gd name="connsiteX624" fmla="*/ 444448 w 2070211"/>
                <a:gd name="connsiteY624" fmla="*/ 382928 h 1342402"/>
                <a:gd name="connsiteX625" fmla="*/ 443026 w 2070211"/>
                <a:gd name="connsiteY625" fmla="*/ 396929 h 1342402"/>
                <a:gd name="connsiteX626" fmla="*/ 446470 w 2070211"/>
                <a:gd name="connsiteY626" fmla="*/ 411903 h 1342402"/>
                <a:gd name="connsiteX627" fmla="*/ 452010 w 2070211"/>
                <a:gd name="connsiteY627" fmla="*/ 421561 h 1342402"/>
                <a:gd name="connsiteX628" fmla="*/ 480385 w 2070211"/>
                <a:gd name="connsiteY628" fmla="*/ 441626 h 1342402"/>
                <a:gd name="connsiteX629" fmla="*/ 485551 w 2070211"/>
                <a:gd name="connsiteY629" fmla="*/ 443198 h 1342402"/>
                <a:gd name="connsiteX630" fmla="*/ 494086 w 2070211"/>
                <a:gd name="connsiteY630" fmla="*/ 453455 h 1342402"/>
                <a:gd name="connsiteX631" fmla="*/ 497531 w 2070211"/>
                <a:gd name="connsiteY631" fmla="*/ 466108 h 1342402"/>
                <a:gd name="connsiteX632" fmla="*/ 507039 w 2070211"/>
                <a:gd name="connsiteY632" fmla="*/ 474119 h 1342402"/>
                <a:gd name="connsiteX633" fmla="*/ 512654 w 2070211"/>
                <a:gd name="connsiteY633" fmla="*/ 473145 h 1342402"/>
                <a:gd name="connsiteX634" fmla="*/ 520141 w 2070211"/>
                <a:gd name="connsiteY634" fmla="*/ 471798 h 1342402"/>
                <a:gd name="connsiteX635" fmla="*/ 522162 w 2070211"/>
                <a:gd name="connsiteY635" fmla="*/ 471798 h 1342402"/>
                <a:gd name="connsiteX636" fmla="*/ 533093 w 2070211"/>
                <a:gd name="connsiteY636" fmla="*/ 486772 h 1342402"/>
                <a:gd name="connsiteX637" fmla="*/ 534216 w 2070211"/>
                <a:gd name="connsiteY637" fmla="*/ 492761 h 1342402"/>
                <a:gd name="connsiteX638" fmla="*/ 524184 w 2070211"/>
                <a:gd name="connsiteY638" fmla="*/ 514323 h 1342402"/>
                <a:gd name="connsiteX639" fmla="*/ 518943 w 2070211"/>
                <a:gd name="connsiteY639" fmla="*/ 521810 h 1342402"/>
                <a:gd name="connsiteX640" fmla="*/ 538708 w 2070211"/>
                <a:gd name="connsiteY640" fmla="*/ 545993 h 1342402"/>
                <a:gd name="connsiteX641" fmla="*/ 553682 w 2070211"/>
                <a:gd name="connsiteY641" fmla="*/ 561566 h 1342402"/>
                <a:gd name="connsiteX642" fmla="*/ 554506 w 2070211"/>
                <a:gd name="connsiteY642" fmla="*/ 563363 h 1342402"/>
                <a:gd name="connsiteX643" fmla="*/ 556752 w 2070211"/>
                <a:gd name="connsiteY643" fmla="*/ 564411 h 1342402"/>
                <a:gd name="connsiteX644" fmla="*/ 561918 w 2070211"/>
                <a:gd name="connsiteY644" fmla="*/ 562539 h 1342402"/>
                <a:gd name="connsiteX645" fmla="*/ 563715 w 2070211"/>
                <a:gd name="connsiteY645" fmla="*/ 561715 h 1342402"/>
                <a:gd name="connsiteX646" fmla="*/ 567009 w 2070211"/>
                <a:gd name="connsiteY646" fmla="*/ 561715 h 1342402"/>
                <a:gd name="connsiteX647" fmla="*/ 572175 w 2070211"/>
                <a:gd name="connsiteY647" fmla="*/ 567181 h 1342402"/>
                <a:gd name="connsiteX648" fmla="*/ 577416 w 2070211"/>
                <a:gd name="connsiteY648" fmla="*/ 570101 h 1342402"/>
                <a:gd name="connsiteX649" fmla="*/ 578913 w 2070211"/>
                <a:gd name="connsiteY649" fmla="*/ 570849 h 1342402"/>
                <a:gd name="connsiteX650" fmla="*/ 585202 w 2070211"/>
                <a:gd name="connsiteY650" fmla="*/ 578336 h 1342402"/>
                <a:gd name="connsiteX651" fmla="*/ 585876 w 2070211"/>
                <a:gd name="connsiteY651" fmla="*/ 578786 h 1342402"/>
                <a:gd name="connsiteX652" fmla="*/ 594860 w 2070211"/>
                <a:gd name="connsiteY652" fmla="*/ 580882 h 1342402"/>
                <a:gd name="connsiteX653" fmla="*/ 595833 w 2070211"/>
                <a:gd name="connsiteY653" fmla="*/ 580882 h 1342402"/>
                <a:gd name="connsiteX654" fmla="*/ 596432 w 2070211"/>
                <a:gd name="connsiteY654" fmla="*/ 580058 h 1342402"/>
                <a:gd name="connsiteX655" fmla="*/ 596882 w 2070211"/>
                <a:gd name="connsiteY655" fmla="*/ 579384 h 1342402"/>
                <a:gd name="connsiteX656" fmla="*/ 600925 w 2070211"/>
                <a:gd name="connsiteY656" fmla="*/ 582754 h 1342402"/>
                <a:gd name="connsiteX657" fmla="*/ 620540 w 2070211"/>
                <a:gd name="connsiteY657" fmla="*/ 603417 h 1342402"/>
                <a:gd name="connsiteX658" fmla="*/ 622187 w 2070211"/>
                <a:gd name="connsiteY658" fmla="*/ 605514 h 1342402"/>
                <a:gd name="connsiteX659" fmla="*/ 622187 w 2070211"/>
                <a:gd name="connsiteY659" fmla="*/ 610755 h 1342402"/>
                <a:gd name="connsiteX660" fmla="*/ 622187 w 2070211"/>
                <a:gd name="connsiteY660" fmla="*/ 611503 h 1342402"/>
                <a:gd name="connsiteX661" fmla="*/ 620540 w 2070211"/>
                <a:gd name="connsiteY661" fmla="*/ 616894 h 1342402"/>
                <a:gd name="connsiteX662" fmla="*/ 620540 w 2070211"/>
                <a:gd name="connsiteY662" fmla="*/ 617792 h 1342402"/>
                <a:gd name="connsiteX663" fmla="*/ 625032 w 2070211"/>
                <a:gd name="connsiteY663" fmla="*/ 624905 h 1342402"/>
                <a:gd name="connsiteX664" fmla="*/ 629524 w 2070211"/>
                <a:gd name="connsiteY664" fmla="*/ 627750 h 1342402"/>
                <a:gd name="connsiteX665" fmla="*/ 630498 w 2070211"/>
                <a:gd name="connsiteY665" fmla="*/ 628199 h 1342402"/>
                <a:gd name="connsiteX666" fmla="*/ 631097 w 2070211"/>
                <a:gd name="connsiteY666" fmla="*/ 629023 h 1342402"/>
                <a:gd name="connsiteX667" fmla="*/ 638584 w 2070211"/>
                <a:gd name="connsiteY667" fmla="*/ 636510 h 1342402"/>
                <a:gd name="connsiteX668" fmla="*/ 648541 w 2070211"/>
                <a:gd name="connsiteY668" fmla="*/ 637483 h 1342402"/>
                <a:gd name="connsiteX669" fmla="*/ 649589 w 2070211"/>
                <a:gd name="connsiteY669" fmla="*/ 643173 h 1342402"/>
                <a:gd name="connsiteX670" fmla="*/ 649964 w 2070211"/>
                <a:gd name="connsiteY670" fmla="*/ 643847 h 1342402"/>
                <a:gd name="connsiteX671" fmla="*/ 657001 w 2070211"/>
                <a:gd name="connsiteY671" fmla="*/ 650285 h 1342402"/>
                <a:gd name="connsiteX672" fmla="*/ 668007 w 2070211"/>
                <a:gd name="connsiteY672" fmla="*/ 658296 h 1342402"/>
                <a:gd name="connsiteX673" fmla="*/ 670553 w 2070211"/>
                <a:gd name="connsiteY673" fmla="*/ 659943 h 1342402"/>
                <a:gd name="connsiteX674" fmla="*/ 681334 w 2070211"/>
                <a:gd name="connsiteY674" fmla="*/ 670201 h 1342402"/>
                <a:gd name="connsiteX675" fmla="*/ 690842 w 2070211"/>
                <a:gd name="connsiteY675" fmla="*/ 680607 h 1342402"/>
                <a:gd name="connsiteX676" fmla="*/ 696757 w 2070211"/>
                <a:gd name="connsiteY676" fmla="*/ 686297 h 1342402"/>
                <a:gd name="connsiteX677" fmla="*/ 700351 w 2070211"/>
                <a:gd name="connsiteY677" fmla="*/ 692661 h 1342402"/>
                <a:gd name="connsiteX678" fmla="*/ 700800 w 2070211"/>
                <a:gd name="connsiteY678" fmla="*/ 694458 h 1342402"/>
                <a:gd name="connsiteX679" fmla="*/ 711132 w 2070211"/>
                <a:gd name="connsiteY679" fmla="*/ 697303 h 1342402"/>
                <a:gd name="connsiteX680" fmla="*/ 713003 w 2070211"/>
                <a:gd name="connsiteY680" fmla="*/ 702469 h 1342402"/>
                <a:gd name="connsiteX681" fmla="*/ 718244 w 2070211"/>
                <a:gd name="connsiteY681" fmla="*/ 712277 h 1342402"/>
                <a:gd name="connsiteX682" fmla="*/ 722362 w 2070211"/>
                <a:gd name="connsiteY682" fmla="*/ 725753 h 1342402"/>
                <a:gd name="connsiteX683" fmla="*/ 727303 w 2070211"/>
                <a:gd name="connsiteY683" fmla="*/ 730620 h 1342402"/>
                <a:gd name="connsiteX684" fmla="*/ 732993 w 2070211"/>
                <a:gd name="connsiteY684" fmla="*/ 734887 h 1342402"/>
                <a:gd name="connsiteX685" fmla="*/ 734790 w 2070211"/>
                <a:gd name="connsiteY685" fmla="*/ 736535 h 1342402"/>
                <a:gd name="connsiteX686" fmla="*/ 742277 w 2070211"/>
                <a:gd name="connsiteY686" fmla="*/ 746792 h 1342402"/>
                <a:gd name="connsiteX687" fmla="*/ 764738 w 2070211"/>
                <a:gd name="connsiteY687" fmla="*/ 765733 h 1342402"/>
                <a:gd name="connsiteX688" fmla="*/ 769604 w 2070211"/>
                <a:gd name="connsiteY688" fmla="*/ 770600 h 1342402"/>
                <a:gd name="connsiteX689" fmla="*/ 771476 w 2070211"/>
                <a:gd name="connsiteY689" fmla="*/ 773894 h 1342402"/>
                <a:gd name="connsiteX690" fmla="*/ 773947 w 2070211"/>
                <a:gd name="connsiteY690" fmla="*/ 783552 h 1342402"/>
                <a:gd name="connsiteX691" fmla="*/ 779262 w 2070211"/>
                <a:gd name="connsiteY691" fmla="*/ 791788 h 1342402"/>
                <a:gd name="connsiteX692" fmla="*/ 783380 w 2070211"/>
                <a:gd name="connsiteY692" fmla="*/ 805264 h 1342402"/>
                <a:gd name="connsiteX693" fmla="*/ 781359 w 2070211"/>
                <a:gd name="connsiteY693" fmla="*/ 813724 h 1342402"/>
                <a:gd name="connsiteX694" fmla="*/ 783380 w 2070211"/>
                <a:gd name="connsiteY694" fmla="*/ 818741 h 1342402"/>
                <a:gd name="connsiteX695" fmla="*/ 785701 w 2070211"/>
                <a:gd name="connsiteY695" fmla="*/ 822185 h 1342402"/>
                <a:gd name="connsiteX696" fmla="*/ 788396 w 2070211"/>
                <a:gd name="connsiteY696" fmla="*/ 825254 h 1342402"/>
                <a:gd name="connsiteX697" fmla="*/ 789969 w 2070211"/>
                <a:gd name="connsiteY697" fmla="*/ 826901 h 1342402"/>
                <a:gd name="connsiteX698" fmla="*/ 791691 w 2070211"/>
                <a:gd name="connsiteY698" fmla="*/ 829372 h 1342402"/>
                <a:gd name="connsiteX699" fmla="*/ 794910 w 2070211"/>
                <a:gd name="connsiteY699" fmla="*/ 836859 h 1342402"/>
                <a:gd name="connsiteX700" fmla="*/ 796632 w 2070211"/>
                <a:gd name="connsiteY700" fmla="*/ 842474 h 1342402"/>
                <a:gd name="connsiteX701" fmla="*/ 796632 w 2070211"/>
                <a:gd name="connsiteY701" fmla="*/ 842474 h 1342402"/>
                <a:gd name="connsiteX702" fmla="*/ 800525 w 2070211"/>
                <a:gd name="connsiteY702" fmla="*/ 847715 h 1342402"/>
                <a:gd name="connsiteX703" fmla="*/ 801199 w 2070211"/>
                <a:gd name="connsiteY703" fmla="*/ 847715 h 1342402"/>
                <a:gd name="connsiteX704" fmla="*/ 810782 w 2070211"/>
                <a:gd name="connsiteY704" fmla="*/ 849362 h 1342402"/>
                <a:gd name="connsiteX705" fmla="*/ 811681 w 2070211"/>
                <a:gd name="connsiteY705" fmla="*/ 849362 h 1342402"/>
                <a:gd name="connsiteX706" fmla="*/ 811082 w 2070211"/>
                <a:gd name="connsiteY706" fmla="*/ 849961 h 1342402"/>
                <a:gd name="connsiteX707" fmla="*/ 809435 w 2070211"/>
                <a:gd name="connsiteY707" fmla="*/ 852581 h 1342402"/>
                <a:gd name="connsiteX708" fmla="*/ 806665 w 2070211"/>
                <a:gd name="connsiteY708" fmla="*/ 857523 h 1342402"/>
                <a:gd name="connsiteX709" fmla="*/ 806665 w 2070211"/>
                <a:gd name="connsiteY709" fmla="*/ 858796 h 1342402"/>
                <a:gd name="connsiteX710" fmla="*/ 810782 w 2070211"/>
                <a:gd name="connsiteY710" fmla="*/ 870999 h 1342402"/>
                <a:gd name="connsiteX711" fmla="*/ 810782 w 2070211"/>
                <a:gd name="connsiteY711" fmla="*/ 871598 h 1342402"/>
                <a:gd name="connsiteX712" fmla="*/ 803295 w 2070211"/>
                <a:gd name="connsiteY712" fmla="*/ 885524 h 1342402"/>
                <a:gd name="connsiteX713" fmla="*/ 791316 w 2070211"/>
                <a:gd name="connsiteY713" fmla="*/ 901621 h 1342402"/>
                <a:gd name="connsiteX714" fmla="*/ 796707 w 2070211"/>
                <a:gd name="connsiteY714" fmla="*/ 907835 h 1342402"/>
                <a:gd name="connsiteX715" fmla="*/ 800750 w 2070211"/>
                <a:gd name="connsiteY715" fmla="*/ 909781 h 1342402"/>
                <a:gd name="connsiteX716" fmla="*/ 803146 w 2070211"/>
                <a:gd name="connsiteY716" fmla="*/ 917268 h 1342402"/>
                <a:gd name="connsiteX717" fmla="*/ 801948 w 2070211"/>
                <a:gd name="connsiteY717" fmla="*/ 918242 h 1342402"/>
                <a:gd name="connsiteX718" fmla="*/ 796333 w 2070211"/>
                <a:gd name="connsiteY718" fmla="*/ 917193 h 1342402"/>
                <a:gd name="connsiteX719" fmla="*/ 788846 w 2070211"/>
                <a:gd name="connsiteY719" fmla="*/ 915546 h 1342402"/>
                <a:gd name="connsiteX720" fmla="*/ 785552 w 2070211"/>
                <a:gd name="connsiteY720" fmla="*/ 916145 h 1342402"/>
                <a:gd name="connsiteX721" fmla="*/ 778738 w 2070211"/>
                <a:gd name="connsiteY721" fmla="*/ 924381 h 1342402"/>
                <a:gd name="connsiteX722" fmla="*/ 778738 w 2070211"/>
                <a:gd name="connsiteY722" fmla="*/ 924980 h 1342402"/>
                <a:gd name="connsiteX723" fmla="*/ 784279 w 2070211"/>
                <a:gd name="connsiteY723" fmla="*/ 938830 h 1342402"/>
                <a:gd name="connsiteX724" fmla="*/ 788471 w 2070211"/>
                <a:gd name="connsiteY724" fmla="*/ 953804 h 1342402"/>
                <a:gd name="connsiteX725" fmla="*/ 788022 w 2070211"/>
                <a:gd name="connsiteY725" fmla="*/ 961666 h 1342402"/>
                <a:gd name="connsiteX726" fmla="*/ 792664 w 2070211"/>
                <a:gd name="connsiteY726" fmla="*/ 969152 h 1342402"/>
                <a:gd name="connsiteX727" fmla="*/ 796707 w 2070211"/>
                <a:gd name="connsiteY727" fmla="*/ 972896 h 1342402"/>
                <a:gd name="connsiteX728" fmla="*/ 804194 w 2070211"/>
                <a:gd name="connsiteY728" fmla="*/ 979784 h 1342402"/>
                <a:gd name="connsiteX729" fmla="*/ 811681 w 2070211"/>
                <a:gd name="connsiteY729" fmla="*/ 986522 h 1342402"/>
                <a:gd name="connsiteX730" fmla="*/ 815799 w 2070211"/>
                <a:gd name="connsiteY730" fmla="*/ 1000972 h 1342402"/>
                <a:gd name="connsiteX731" fmla="*/ 815799 w 2070211"/>
                <a:gd name="connsiteY731" fmla="*/ 1004715 h 1342402"/>
                <a:gd name="connsiteX732" fmla="*/ 825532 w 2070211"/>
                <a:gd name="connsiteY732" fmla="*/ 1008384 h 1342402"/>
                <a:gd name="connsiteX733" fmla="*/ 837885 w 2070211"/>
                <a:gd name="connsiteY733" fmla="*/ 1012352 h 1342402"/>
                <a:gd name="connsiteX734" fmla="*/ 868506 w 2070211"/>
                <a:gd name="connsiteY734" fmla="*/ 1028224 h 1342402"/>
                <a:gd name="connsiteX735" fmla="*/ 882282 w 2070211"/>
                <a:gd name="connsiteY735" fmla="*/ 1031144 h 1342402"/>
                <a:gd name="connsiteX736" fmla="*/ 884753 w 2070211"/>
                <a:gd name="connsiteY736" fmla="*/ 1031144 h 1342402"/>
                <a:gd name="connsiteX737" fmla="*/ 901074 w 2070211"/>
                <a:gd name="connsiteY737" fmla="*/ 1048214 h 1342402"/>
                <a:gd name="connsiteX738" fmla="*/ 905567 w 2070211"/>
                <a:gd name="connsiteY738" fmla="*/ 1053829 h 1342402"/>
                <a:gd name="connsiteX739" fmla="*/ 910358 w 2070211"/>
                <a:gd name="connsiteY739" fmla="*/ 1060642 h 1342402"/>
                <a:gd name="connsiteX740" fmla="*/ 935140 w 2070211"/>
                <a:gd name="connsiteY740" fmla="*/ 1080782 h 1342402"/>
                <a:gd name="connsiteX741" fmla="*/ 954306 w 2070211"/>
                <a:gd name="connsiteY741" fmla="*/ 1087371 h 1342402"/>
                <a:gd name="connsiteX742" fmla="*/ 976767 w 2070211"/>
                <a:gd name="connsiteY742" fmla="*/ 1096729 h 1342402"/>
                <a:gd name="connsiteX743" fmla="*/ 1013752 w 2070211"/>
                <a:gd name="connsiteY743" fmla="*/ 1105863 h 1342402"/>
                <a:gd name="connsiteX744" fmla="*/ 1016223 w 2070211"/>
                <a:gd name="connsiteY744" fmla="*/ 1105863 h 1342402"/>
                <a:gd name="connsiteX745" fmla="*/ 1022063 w 2070211"/>
                <a:gd name="connsiteY745" fmla="*/ 1105863 h 1342402"/>
                <a:gd name="connsiteX746" fmla="*/ 1024608 w 2070211"/>
                <a:gd name="connsiteY746" fmla="*/ 1105863 h 1342402"/>
                <a:gd name="connsiteX747" fmla="*/ 1027378 w 2070211"/>
                <a:gd name="connsiteY747" fmla="*/ 1105863 h 1342402"/>
                <a:gd name="connsiteX748" fmla="*/ 1033068 w 2070211"/>
                <a:gd name="connsiteY748" fmla="*/ 1111029 h 1342402"/>
                <a:gd name="connsiteX749" fmla="*/ 1071925 w 2070211"/>
                <a:gd name="connsiteY749" fmla="*/ 1139405 h 1342402"/>
                <a:gd name="connsiteX750" fmla="*/ 1150164 w 2070211"/>
                <a:gd name="connsiteY750" fmla="*/ 1175641 h 1342402"/>
                <a:gd name="connsiteX751" fmla="*/ 1156228 w 2070211"/>
                <a:gd name="connsiteY751" fmla="*/ 1178262 h 1342402"/>
                <a:gd name="connsiteX752" fmla="*/ 1166260 w 2070211"/>
                <a:gd name="connsiteY752" fmla="*/ 1187096 h 1342402"/>
                <a:gd name="connsiteX753" fmla="*/ 1168432 w 2070211"/>
                <a:gd name="connsiteY753" fmla="*/ 1190390 h 1342402"/>
                <a:gd name="connsiteX754" fmla="*/ 1188272 w 2070211"/>
                <a:gd name="connsiteY754" fmla="*/ 1198551 h 1342402"/>
                <a:gd name="connsiteX755" fmla="*/ 1206914 w 2070211"/>
                <a:gd name="connsiteY755" fmla="*/ 1199450 h 1342402"/>
                <a:gd name="connsiteX756" fmla="*/ 1217920 w 2070211"/>
                <a:gd name="connsiteY756" fmla="*/ 1200273 h 1342402"/>
                <a:gd name="connsiteX757" fmla="*/ 1244948 w 2070211"/>
                <a:gd name="connsiteY757" fmla="*/ 1206113 h 1342402"/>
                <a:gd name="connsiteX758" fmla="*/ 1272275 w 2070211"/>
                <a:gd name="connsiteY758" fmla="*/ 1220488 h 1342402"/>
                <a:gd name="connsiteX759" fmla="*/ 1281334 w 2070211"/>
                <a:gd name="connsiteY759" fmla="*/ 1226253 h 1342402"/>
                <a:gd name="connsiteX760" fmla="*/ 1296308 w 2070211"/>
                <a:gd name="connsiteY760" fmla="*/ 1230071 h 1342402"/>
                <a:gd name="connsiteX761" fmla="*/ 1313827 w 2070211"/>
                <a:gd name="connsiteY761" fmla="*/ 1241226 h 1342402"/>
                <a:gd name="connsiteX762" fmla="*/ 1348791 w 2070211"/>
                <a:gd name="connsiteY762" fmla="*/ 1248713 h 1342402"/>
                <a:gd name="connsiteX763" fmla="*/ 1352834 w 2070211"/>
                <a:gd name="connsiteY763" fmla="*/ 1249162 h 1342402"/>
                <a:gd name="connsiteX764" fmla="*/ 1383455 w 2070211"/>
                <a:gd name="connsiteY764" fmla="*/ 1265783 h 1342402"/>
                <a:gd name="connsiteX765" fmla="*/ 1401199 w 2070211"/>
                <a:gd name="connsiteY765" fmla="*/ 1269751 h 1342402"/>
                <a:gd name="connsiteX766" fmla="*/ 1414077 w 2070211"/>
                <a:gd name="connsiteY766" fmla="*/ 1271623 h 1342402"/>
                <a:gd name="connsiteX767" fmla="*/ 1418868 w 2070211"/>
                <a:gd name="connsiteY767" fmla="*/ 1272147 h 1342402"/>
                <a:gd name="connsiteX768" fmla="*/ 1434741 w 2070211"/>
                <a:gd name="connsiteY768" fmla="*/ 1262714 h 1342402"/>
                <a:gd name="connsiteX769" fmla="*/ 1435714 w 2070211"/>
                <a:gd name="connsiteY769" fmla="*/ 1261666 h 1342402"/>
                <a:gd name="connsiteX770" fmla="*/ 1452260 w 2070211"/>
                <a:gd name="connsiteY770" fmla="*/ 1253430 h 1342402"/>
                <a:gd name="connsiteX771" fmla="*/ 1461244 w 2070211"/>
                <a:gd name="connsiteY771" fmla="*/ 1250810 h 1342402"/>
                <a:gd name="connsiteX772" fmla="*/ 1475769 w 2070211"/>
                <a:gd name="connsiteY772" fmla="*/ 1245719 h 1342402"/>
                <a:gd name="connsiteX773" fmla="*/ 1480935 w 2070211"/>
                <a:gd name="connsiteY773" fmla="*/ 1244071 h 1342402"/>
                <a:gd name="connsiteX774" fmla="*/ 1486625 w 2070211"/>
                <a:gd name="connsiteY774" fmla="*/ 1237258 h 1342402"/>
                <a:gd name="connsiteX775" fmla="*/ 1487074 w 2070211"/>
                <a:gd name="connsiteY775" fmla="*/ 1235911 h 1342402"/>
                <a:gd name="connsiteX776" fmla="*/ 1492015 w 2070211"/>
                <a:gd name="connsiteY776" fmla="*/ 1234339 h 1342402"/>
                <a:gd name="connsiteX777" fmla="*/ 1494711 w 2070211"/>
                <a:gd name="connsiteY777" fmla="*/ 1234339 h 1342402"/>
                <a:gd name="connsiteX778" fmla="*/ 1495459 w 2070211"/>
                <a:gd name="connsiteY778" fmla="*/ 1234339 h 1342402"/>
                <a:gd name="connsiteX779" fmla="*/ 1504893 w 2070211"/>
                <a:gd name="connsiteY779" fmla="*/ 1229921 h 1342402"/>
                <a:gd name="connsiteX780" fmla="*/ 1516198 w 2070211"/>
                <a:gd name="connsiteY780" fmla="*/ 1228798 h 1342402"/>
                <a:gd name="connsiteX781" fmla="*/ 1523685 w 2070211"/>
                <a:gd name="connsiteY781" fmla="*/ 1225579 h 1342402"/>
                <a:gd name="connsiteX782" fmla="*/ 1530573 w 2070211"/>
                <a:gd name="connsiteY782" fmla="*/ 1229023 h 1342402"/>
                <a:gd name="connsiteX783" fmla="*/ 1551461 w 2070211"/>
                <a:gd name="connsiteY783" fmla="*/ 1234189 h 1342402"/>
                <a:gd name="connsiteX784" fmla="*/ 1562841 w 2070211"/>
                <a:gd name="connsiteY784" fmla="*/ 1236659 h 1342402"/>
                <a:gd name="connsiteX785" fmla="*/ 1565761 w 2070211"/>
                <a:gd name="connsiteY785" fmla="*/ 1238007 h 1342402"/>
                <a:gd name="connsiteX786" fmla="*/ 1579163 w 2070211"/>
                <a:gd name="connsiteY786" fmla="*/ 1244970 h 1342402"/>
                <a:gd name="connsiteX787" fmla="*/ 1624084 w 2070211"/>
                <a:gd name="connsiteY787" fmla="*/ 1278436 h 1342402"/>
                <a:gd name="connsiteX788" fmla="*/ 1631571 w 2070211"/>
                <a:gd name="connsiteY788" fmla="*/ 1284800 h 1342402"/>
                <a:gd name="connsiteX789" fmla="*/ 1636512 w 2070211"/>
                <a:gd name="connsiteY789" fmla="*/ 1288169 h 1342402"/>
                <a:gd name="connsiteX790" fmla="*/ 1656203 w 2070211"/>
                <a:gd name="connsiteY790" fmla="*/ 1305464 h 1342402"/>
                <a:gd name="connsiteX791" fmla="*/ 1690643 w 2070211"/>
                <a:gd name="connsiteY791" fmla="*/ 1342300 h 1342402"/>
                <a:gd name="connsiteX792" fmla="*/ 1692215 w 2070211"/>
                <a:gd name="connsiteY792" fmla="*/ 1340802 h 1342402"/>
                <a:gd name="connsiteX793" fmla="*/ 1693862 w 2070211"/>
                <a:gd name="connsiteY793" fmla="*/ 1339904 h 1342402"/>
                <a:gd name="connsiteX794" fmla="*/ 1694237 w 2070211"/>
                <a:gd name="connsiteY794" fmla="*/ 1339904 h 1342402"/>
                <a:gd name="connsiteX795" fmla="*/ 1694237 w 2070211"/>
                <a:gd name="connsiteY795" fmla="*/ 1339529 h 1342402"/>
                <a:gd name="connsiteX796" fmla="*/ 1697830 w 2070211"/>
                <a:gd name="connsiteY796" fmla="*/ 1332567 h 134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Lst>
              <a:rect l="l" t="t" r="r" b="b"/>
              <a:pathLst>
                <a:path w="2070211" h="1342402">
                  <a:moveTo>
                    <a:pt x="1697830" y="1332567"/>
                  </a:moveTo>
                  <a:cubicBezTo>
                    <a:pt x="1697658" y="1331840"/>
                    <a:pt x="1697411" y="1331137"/>
                    <a:pt x="1697081" y="1330470"/>
                  </a:cubicBezTo>
                  <a:lnTo>
                    <a:pt x="1697081" y="1330096"/>
                  </a:lnTo>
                  <a:cubicBezTo>
                    <a:pt x="1695944" y="1327940"/>
                    <a:pt x="1695524" y="1325469"/>
                    <a:pt x="1695883" y="1323058"/>
                  </a:cubicBezTo>
                  <a:cubicBezTo>
                    <a:pt x="1696191" y="1321943"/>
                    <a:pt x="1696670" y="1320880"/>
                    <a:pt x="1697306" y="1319914"/>
                  </a:cubicBezTo>
                  <a:cubicBezTo>
                    <a:pt x="1697651" y="1319397"/>
                    <a:pt x="1697927" y="1318851"/>
                    <a:pt x="1698130" y="1318267"/>
                  </a:cubicBezTo>
                  <a:cubicBezTo>
                    <a:pt x="1698160" y="1317765"/>
                    <a:pt x="1698160" y="1317271"/>
                    <a:pt x="1698130" y="1316769"/>
                  </a:cubicBezTo>
                  <a:cubicBezTo>
                    <a:pt x="1697673" y="1314680"/>
                    <a:pt x="1698264" y="1312509"/>
                    <a:pt x="1699702" y="1310929"/>
                  </a:cubicBezTo>
                  <a:lnTo>
                    <a:pt x="1699702" y="1310929"/>
                  </a:lnTo>
                  <a:lnTo>
                    <a:pt x="1699702" y="1310929"/>
                  </a:lnTo>
                  <a:lnTo>
                    <a:pt x="1700750" y="1310256"/>
                  </a:lnTo>
                  <a:lnTo>
                    <a:pt x="1700750" y="1310256"/>
                  </a:lnTo>
                  <a:lnTo>
                    <a:pt x="1701499" y="1309881"/>
                  </a:lnTo>
                  <a:lnTo>
                    <a:pt x="1702023" y="1309881"/>
                  </a:lnTo>
                  <a:lnTo>
                    <a:pt x="1702846" y="1309282"/>
                  </a:lnTo>
                  <a:lnTo>
                    <a:pt x="1693712" y="1297528"/>
                  </a:lnTo>
                  <a:cubicBezTo>
                    <a:pt x="1693046" y="1296555"/>
                    <a:pt x="1693046" y="1295282"/>
                    <a:pt x="1693712" y="1294308"/>
                  </a:cubicBezTo>
                  <a:lnTo>
                    <a:pt x="1726804" y="1236734"/>
                  </a:lnTo>
                  <a:cubicBezTo>
                    <a:pt x="1727336" y="1235843"/>
                    <a:pt x="1728309" y="1235297"/>
                    <a:pt x="1729350" y="1235312"/>
                  </a:cubicBezTo>
                  <a:lnTo>
                    <a:pt x="1815824" y="1235312"/>
                  </a:lnTo>
                  <a:lnTo>
                    <a:pt x="1815824" y="1234713"/>
                  </a:lnTo>
                  <a:cubicBezTo>
                    <a:pt x="1816041" y="1234174"/>
                    <a:pt x="1816295" y="1233650"/>
                    <a:pt x="1816572" y="1233141"/>
                  </a:cubicBezTo>
                  <a:lnTo>
                    <a:pt x="1816572" y="1233141"/>
                  </a:lnTo>
                  <a:lnTo>
                    <a:pt x="1814850" y="1228648"/>
                  </a:lnTo>
                  <a:cubicBezTo>
                    <a:pt x="1814214" y="1227263"/>
                    <a:pt x="1813907" y="1225751"/>
                    <a:pt x="1813952" y="1224231"/>
                  </a:cubicBezTo>
                  <a:cubicBezTo>
                    <a:pt x="1814214" y="1222187"/>
                    <a:pt x="1815015" y="1220248"/>
                    <a:pt x="1816273" y="1218616"/>
                  </a:cubicBezTo>
                  <a:cubicBezTo>
                    <a:pt x="1816632" y="1218092"/>
                    <a:pt x="1816954" y="1217538"/>
                    <a:pt x="1817246" y="1216969"/>
                  </a:cubicBezTo>
                  <a:lnTo>
                    <a:pt x="1817246" y="1216969"/>
                  </a:lnTo>
                  <a:cubicBezTo>
                    <a:pt x="1817239" y="1216842"/>
                    <a:pt x="1817239" y="1216722"/>
                    <a:pt x="1817246" y="1216595"/>
                  </a:cubicBezTo>
                  <a:lnTo>
                    <a:pt x="1816198" y="1216220"/>
                  </a:lnTo>
                  <a:lnTo>
                    <a:pt x="1816198" y="1215471"/>
                  </a:lnTo>
                  <a:lnTo>
                    <a:pt x="1815749" y="1215471"/>
                  </a:lnTo>
                  <a:lnTo>
                    <a:pt x="1814626" y="1215022"/>
                  </a:lnTo>
                  <a:cubicBezTo>
                    <a:pt x="1808561" y="1213570"/>
                    <a:pt x="1803231" y="1209946"/>
                    <a:pt x="1799652" y="1204840"/>
                  </a:cubicBezTo>
                  <a:cubicBezTo>
                    <a:pt x="1798843" y="1203283"/>
                    <a:pt x="1798192" y="1201658"/>
                    <a:pt x="1797705" y="1199974"/>
                  </a:cubicBezTo>
                  <a:cubicBezTo>
                    <a:pt x="1797975" y="1198948"/>
                    <a:pt x="1798072" y="1197885"/>
                    <a:pt x="1798005" y="1196829"/>
                  </a:cubicBezTo>
                  <a:cubicBezTo>
                    <a:pt x="1797631" y="1195234"/>
                    <a:pt x="1796672" y="1193842"/>
                    <a:pt x="1795310" y="1192936"/>
                  </a:cubicBezTo>
                  <a:cubicBezTo>
                    <a:pt x="1794770" y="1192681"/>
                    <a:pt x="1794321" y="1192262"/>
                    <a:pt x="1794037" y="1191738"/>
                  </a:cubicBezTo>
                  <a:cubicBezTo>
                    <a:pt x="1792884" y="1189589"/>
                    <a:pt x="1790915" y="1187995"/>
                    <a:pt x="1788571" y="1187321"/>
                  </a:cubicBezTo>
                  <a:lnTo>
                    <a:pt x="1787598" y="1187321"/>
                  </a:lnTo>
                  <a:cubicBezTo>
                    <a:pt x="1786483" y="1187096"/>
                    <a:pt x="1785397" y="1186714"/>
                    <a:pt x="1784379" y="1186198"/>
                  </a:cubicBezTo>
                  <a:cubicBezTo>
                    <a:pt x="1783712" y="1185809"/>
                    <a:pt x="1783083" y="1185359"/>
                    <a:pt x="1782507" y="1184850"/>
                  </a:cubicBezTo>
                  <a:lnTo>
                    <a:pt x="1781309" y="1184101"/>
                  </a:lnTo>
                  <a:lnTo>
                    <a:pt x="1781309" y="1184101"/>
                  </a:lnTo>
                  <a:lnTo>
                    <a:pt x="1780860" y="1184101"/>
                  </a:lnTo>
                  <a:lnTo>
                    <a:pt x="1780411" y="1184101"/>
                  </a:lnTo>
                  <a:cubicBezTo>
                    <a:pt x="1779917" y="1184199"/>
                    <a:pt x="1779407" y="1184199"/>
                    <a:pt x="1778913" y="1184101"/>
                  </a:cubicBezTo>
                  <a:lnTo>
                    <a:pt x="1775395" y="1182305"/>
                  </a:lnTo>
                  <a:cubicBezTo>
                    <a:pt x="1773919" y="1181691"/>
                    <a:pt x="1772834" y="1180410"/>
                    <a:pt x="1772475" y="1178861"/>
                  </a:cubicBezTo>
                  <a:lnTo>
                    <a:pt x="1772475" y="1178861"/>
                  </a:lnTo>
                  <a:lnTo>
                    <a:pt x="1772025" y="1178486"/>
                  </a:lnTo>
                  <a:cubicBezTo>
                    <a:pt x="1770992" y="1177805"/>
                    <a:pt x="1770146" y="1176876"/>
                    <a:pt x="1769555" y="1175791"/>
                  </a:cubicBezTo>
                  <a:cubicBezTo>
                    <a:pt x="1769517" y="1175596"/>
                    <a:pt x="1769517" y="1175387"/>
                    <a:pt x="1769555" y="1175192"/>
                  </a:cubicBezTo>
                  <a:lnTo>
                    <a:pt x="1769555" y="1174743"/>
                  </a:lnTo>
                  <a:lnTo>
                    <a:pt x="1769031" y="1174743"/>
                  </a:lnTo>
                  <a:cubicBezTo>
                    <a:pt x="1766852" y="1174346"/>
                    <a:pt x="1764958" y="1172998"/>
                    <a:pt x="1763865" y="1171074"/>
                  </a:cubicBezTo>
                  <a:cubicBezTo>
                    <a:pt x="1763573" y="1170520"/>
                    <a:pt x="1763318" y="1169944"/>
                    <a:pt x="1763116" y="1169352"/>
                  </a:cubicBezTo>
                  <a:lnTo>
                    <a:pt x="1762667" y="1168379"/>
                  </a:lnTo>
                  <a:lnTo>
                    <a:pt x="1762218" y="1168379"/>
                  </a:lnTo>
                  <a:cubicBezTo>
                    <a:pt x="1761349" y="1168259"/>
                    <a:pt x="1760555" y="1167832"/>
                    <a:pt x="1759972" y="1167181"/>
                  </a:cubicBezTo>
                  <a:cubicBezTo>
                    <a:pt x="1759395" y="1166537"/>
                    <a:pt x="1759051" y="1165721"/>
                    <a:pt x="1758998" y="1164860"/>
                  </a:cubicBezTo>
                  <a:lnTo>
                    <a:pt x="1758998" y="1163662"/>
                  </a:lnTo>
                  <a:lnTo>
                    <a:pt x="1757800" y="1164036"/>
                  </a:lnTo>
                  <a:lnTo>
                    <a:pt x="1757201" y="1164036"/>
                  </a:lnTo>
                  <a:cubicBezTo>
                    <a:pt x="1756295" y="1164179"/>
                    <a:pt x="1755374" y="1163872"/>
                    <a:pt x="1754731" y="1163213"/>
                  </a:cubicBezTo>
                  <a:cubicBezTo>
                    <a:pt x="1754229" y="1162704"/>
                    <a:pt x="1753847" y="1162090"/>
                    <a:pt x="1753608" y="1161416"/>
                  </a:cubicBezTo>
                  <a:lnTo>
                    <a:pt x="1753608" y="1160892"/>
                  </a:lnTo>
                  <a:lnTo>
                    <a:pt x="1753083" y="1160892"/>
                  </a:lnTo>
                  <a:cubicBezTo>
                    <a:pt x="1750343" y="1160360"/>
                    <a:pt x="1748217" y="1158182"/>
                    <a:pt x="1747768" y="1155427"/>
                  </a:cubicBezTo>
                  <a:cubicBezTo>
                    <a:pt x="1747626" y="1154603"/>
                    <a:pt x="1747843" y="1153757"/>
                    <a:pt x="1748367" y="1153106"/>
                  </a:cubicBezTo>
                  <a:cubicBezTo>
                    <a:pt x="1748951" y="1152492"/>
                    <a:pt x="1749767" y="1152140"/>
                    <a:pt x="1750613" y="1152132"/>
                  </a:cubicBezTo>
                  <a:lnTo>
                    <a:pt x="1778539" y="1152132"/>
                  </a:lnTo>
                  <a:lnTo>
                    <a:pt x="1778539" y="1114698"/>
                  </a:lnTo>
                  <a:cubicBezTo>
                    <a:pt x="1778539" y="1113126"/>
                    <a:pt x="1779812" y="1111853"/>
                    <a:pt x="1781384" y="1111853"/>
                  </a:cubicBezTo>
                  <a:lnTo>
                    <a:pt x="1904618" y="1111853"/>
                  </a:lnTo>
                  <a:lnTo>
                    <a:pt x="1904618" y="1110880"/>
                  </a:lnTo>
                  <a:cubicBezTo>
                    <a:pt x="1904483" y="1109487"/>
                    <a:pt x="1904483" y="1108079"/>
                    <a:pt x="1904618" y="1106687"/>
                  </a:cubicBezTo>
                  <a:cubicBezTo>
                    <a:pt x="1904618" y="1106163"/>
                    <a:pt x="1904618" y="1105639"/>
                    <a:pt x="1904618" y="1105339"/>
                  </a:cubicBezTo>
                  <a:cubicBezTo>
                    <a:pt x="1904536" y="1102981"/>
                    <a:pt x="1906191" y="1100914"/>
                    <a:pt x="1908512" y="1100473"/>
                  </a:cubicBezTo>
                  <a:lnTo>
                    <a:pt x="1909784" y="1100024"/>
                  </a:lnTo>
                  <a:lnTo>
                    <a:pt x="1909784" y="1100024"/>
                  </a:lnTo>
                  <a:cubicBezTo>
                    <a:pt x="1912188" y="1098646"/>
                    <a:pt x="1915085" y="1098451"/>
                    <a:pt x="1917646" y="1099499"/>
                  </a:cubicBezTo>
                  <a:cubicBezTo>
                    <a:pt x="1918514" y="1100008"/>
                    <a:pt x="1919218" y="1100765"/>
                    <a:pt x="1919667" y="1101671"/>
                  </a:cubicBezTo>
                  <a:lnTo>
                    <a:pt x="1919667" y="1102270"/>
                  </a:lnTo>
                  <a:lnTo>
                    <a:pt x="1920341" y="1102270"/>
                  </a:lnTo>
                  <a:cubicBezTo>
                    <a:pt x="1921898" y="1102359"/>
                    <a:pt x="1923395" y="1102936"/>
                    <a:pt x="1924608" y="1103917"/>
                  </a:cubicBezTo>
                  <a:lnTo>
                    <a:pt x="1925507" y="1104665"/>
                  </a:lnTo>
                  <a:lnTo>
                    <a:pt x="1926031" y="1103617"/>
                  </a:lnTo>
                  <a:cubicBezTo>
                    <a:pt x="1927326" y="1101633"/>
                    <a:pt x="1929175" y="1100068"/>
                    <a:pt x="1931347" y="1099125"/>
                  </a:cubicBezTo>
                  <a:cubicBezTo>
                    <a:pt x="1932380" y="1098683"/>
                    <a:pt x="1933256" y="1097957"/>
                    <a:pt x="1933892" y="1097029"/>
                  </a:cubicBezTo>
                  <a:lnTo>
                    <a:pt x="1933892" y="1097029"/>
                  </a:lnTo>
                  <a:lnTo>
                    <a:pt x="1933892" y="1097029"/>
                  </a:lnTo>
                  <a:cubicBezTo>
                    <a:pt x="1933697" y="1095891"/>
                    <a:pt x="1933697" y="1094723"/>
                    <a:pt x="1933892" y="1093585"/>
                  </a:cubicBezTo>
                  <a:cubicBezTo>
                    <a:pt x="1934184" y="1092784"/>
                    <a:pt x="1934588" y="1092027"/>
                    <a:pt x="1935090" y="1091339"/>
                  </a:cubicBezTo>
                  <a:lnTo>
                    <a:pt x="1935464" y="1090815"/>
                  </a:lnTo>
                  <a:lnTo>
                    <a:pt x="1935464" y="1090291"/>
                  </a:lnTo>
                  <a:cubicBezTo>
                    <a:pt x="1935390" y="1089946"/>
                    <a:pt x="1935390" y="1089587"/>
                    <a:pt x="1935464" y="1089242"/>
                  </a:cubicBezTo>
                  <a:cubicBezTo>
                    <a:pt x="1935300" y="1087970"/>
                    <a:pt x="1936003" y="1086742"/>
                    <a:pt x="1937186" y="1086248"/>
                  </a:cubicBezTo>
                  <a:lnTo>
                    <a:pt x="1941828" y="1084226"/>
                  </a:lnTo>
                  <a:lnTo>
                    <a:pt x="1941454" y="1081381"/>
                  </a:lnTo>
                  <a:cubicBezTo>
                    <a:pt x="1941304" y="1080288"/>
                    <a:pt x="1941798" y="1079210"/>
                    <a:pt x="1942727" y="1078611"/>
                  </a:cubicBezTo>
                  <a:cubicBezTo>
                    <a:pt x="1943565" y="1078042"/>
                    <a:pt x="1944344" y="1077391"/>
                    <a:pt x="1945048" y="1076664"/>
                  </a:cubicBezTo>
                  <a:lnTo>
                    <a:pt x="1945422" y="1076664"/>
                  </a:lnTo>
                  <a:lnTo>
                    <a:pt x="1945422" y="1076140"/>
                  </a:lnTo>
                  <a:cubicBezTo>
                    <a:pt x="1945384" y="1075991"/>
                    <a:pt x="1945384" y="1075841"/>
                    <a:pt x="1945422" y="1075691"/>
                  </a:cubicBezTo>
                  <a:cubicBezTo>
                    <a:pt x="1945280" y="1074763"/>
                    <a:pt x="1945587" y="1073819"/>
                    <a:pt x="1946245" y="1073146"/>
                  </a:cubicBezTo>
                  <a:cubicBezTo>
                    <a:pt x="1947451" y="1071940"/>
                    <a:pt x="1948417" y="1070518"/>
                    <a:pt x="1949090" y="1068953"/>
                  </a:cubicBezTo>
                  <a:cubicBezTo>
                    <a:pt x="1949412" y="1067965"/>
                    <a:pt x="1949921" y="1067051"/>
                    <a:pt x="1950588" y="1066258"/>
                  </a:cubicBezTo>
                  <a:cubicBezTo>
                    <a:pt x="1951965" y="1064633"/>
                    <a:pt x="1954256" y="1064109"/>
                    <a:pt x="1956203" y="1064985"/>
                  </a:cubicBezTo>
                  <a:lnTo>
                    <a:pt x="1956577" y="1064985"/>
                  </a:lnTo>
                  <a:lnTo>
                    <a:pt x="1956952" y="1064985"/>
                  </a:lnTo>
                  <a:cubicBezTo>
                    <a:pt x="1958449" y="1064461"/>
                    <a:pt x="1961070" y="1063413"/>
                    <a:pt x="1962717" y="1062664"/>
                  </a:cubicBezTo>
                  <a:lnTo>
                    <a:pt x="1963166" y="1062664"/>
                  </a:lnTo>
                  <a:cubicBezTo>
                    <a:pt x="1964139" y="1061167"/>
                    <a:pt x="1965637" y="1059295"/>
                    <a:pt x="1966760" y="1057872"/>
                  </a:cubicBezTo>
                  <a:cubicBezTo>
                    <a:pt x="1968564" y="1055761"/>
                    <a:pt x="1970188" y="1053507"/>
                    <a:pt x="1971626" y="1051134"/>
                  </a:cubicBezTo>
                  <a:cubicBezTo>
                    <a:pt x="1972150" y="1050236"/>
                    <a:pt x="1972524" y="1050236"/>
                    <a:pt x="1972749" y="1050236"/>
                  </a:cubicBezTo>
                  <a:cubicBezTo>
                    <a:pt x="1973341" y="1050288"/>
                    <a:pt x="1973925" y="1050438"/>
                    <a:pt x="1974471" y="1050685"/>
                  </a:cubicBezTo>
                  <a:cubicBezTo>
                    <a:pt x="1975152" y="1051022"/>
                    <a:pt x="1975886" y="1051224"/>
                    <a:pt x="1976642" y="1051284"/>
                  </a:cubicBezTo>
                  <a:cubicBezTo>
                    <a:pt x="1978289" y="1051284"/>
                    <a:pt x="1979188" y="1050086"/>
                    <a:pt x="1979413" y="1047690"/>
                  </a:cubicBezTo>
                  <a:cubicBezTo>
                    <a:pt x="1979368" y="1047368"/>
                    <a:pt x="1979368" y="1047039"/>
                    <a:pt x="1979413" y="1046717"/>
                  </a:cubicBezTo>
                  <a:cubicBezTo>
                    <a:pt x="1980685" y="1047630"/>
                    <a:pt x="1981778" y="1048776"/>
                    <a:pt x="1982632" y="1050086"/>
                  </a:cubicBezTo>
                  <a:cubicBezTo>
                    <a:pt x="1983313" y="1053178"/>
                    <a:pt x="1983515" y="1056360"/>
                    <a:pt x="1983231" y="1059519"/>
                  </a:cubicBezTo>
                  <a:cubicBezTo>
                    <a:pt x="1982003" y="1062626"/>
                    <a:pt x="1981299" y="1065913"/>
                    <a:pt x="1981134" y="1069252"/>
                  </a:cubicBezTo>
                  <a:cubicBezTo>
                    <a:pt x="1981209" y="1071214"/>
                    <a:pt x="1982175" y="1073033"/>
                    <a:pt x="1983755" y="1074194"/>
                  </a:cubicBezTo>
                  <a:cubicBezTo>
                    <a:pt x="1984466" y="1074823"/>
                    <a:pt x="1985050" y="1075586"/>
                    <a:pt x="1985477" y="1076440"/>
                  </a:cubicBezTo>
                  <a:cubicBezTo>
                    <a:pt x="1986899" y="1079809"/>
                    <a:pt x="1992140" y="1080782"/>
                    <a:pt x="1992964" y="1080932"/>
                  </a:cubicBezTo>
                  <a:cubicBezTo>
                    <a:pt x="1993256" y="1081007"/>
                    <a:pt x="1993570" y="1081007"/>
                    <a:pt x="1993862" y="1080932"/>
                  </a:cubicBezTo>
                  <a:cubicBezTo>
                    <a:pt x="1995884" y="1079659"/>
                    <a:pt x="1999328" y="1077188"/>
                    <a:pt x="1999328" y="1075092"/>
                  </a:cubicBezTo>
                  <a:cubicBezTo>
                    <a:pt x="1999500" y="1074194"/>
                    <a:pt x="1999777" y="1073310"/>
                    <a:pt x="2000151" y="1072472"/>
                  </a:cubicBezTo>
                  <a:cubicBezTo>
                    <a:pt x="2001117" y="1070263"/>
                    <a:pt x="2001701" y="1067912"/>
                    <a:pt x="2001873" y="1065509"/>
                  </a:cubicBezTo>
                  <a:cubicBezTo>
                    <a:pt x="2001963" y="1062290"/>
                    <a:pt x="2001634" y="1059063"/>
                    <a:pt x="2000900" y="1055926"/>
                  </a:cubicBezTo>
                  <a:cubicBezTo>
                    <a:pt x="1998212" y="1053395"/>
                    <a:pt x="1995023" y="1051456"/>
                    <a:pt x="1991541" y="1050236"/>
                  </a:cubicBezTo>
                  <a:cubicBezTo>
                    <a:pt x="1990643" y="1050236"/>
                    <a:pt x="1989670" y="1047391"/>
                    <a:pt x="1989595" y="1046043"/>
                  </a:cubicBezTo>
                  <a:lnTo>
                    <a:pt x="1990119" y="1046043"/>
                  </a:lnTo>
                  <a:cubicBezTo>
                    <a:pt x="1991369" y="1045976"/>
                    <a:pt x="1992612" y="1045976"/>
                    <a:pt x="1993862" y="1046043"/>
                  </a:cubicBezTo>
                  <a:cubicBezTo>
                    <a:pt x="1994955" y="1046200"/>
                    <a:pt x="1996063" y="1046200"/>
                    <a:pt x="1997156" y="1046043"/>
                  </a:cubicBezTo>
                  <a:cubicBezTo>
                    <a:pt x="2000451" y="1044860"/>
                    <a:pt x="2003618" y="1043325"/>
                    <a:pt x="2006590" y="1041476"/>
                  </a:cubicBezTo>
                  <a:cubicBezTo>
                    <a:pt x="2007713" y="1040353"/>
                    <a:pt x="2022238" y="1017593"/>
                    <a:pt x="2023810" y="1014448"/>
                  </a:cubicBezTo>
                  <a:cubicBezTo>
                    <a:pt x="2025113" y="1009290"/>
                    <a:pt x="2025547" y="1003952"/>
                    <a:pt x="2025082" y="998651"/>
                  </a:cubicBezTo>
                  <a:cubicBezTo>
                    <a:pt x="2025187" y="998389"/>
                    <a:pt x="2025187" y="998089"/>
                    <a:pt x="2025082" y="997827"/>
                  </a:cubicBezTo>
                  <a:lnTo>
                    <a:pt x="2017596" y="989142"/>
                  </a:lnTo>
                  <a:cubicBezTo>
                    <a:pt x="2017446" y="988955"/>
                    <a:pt x="2017236" y="988821"/>
                    <a:pt x="2016997" y="988768"/>
                  </a:cubicBezTo>
                  <a:cubicBezTo>
                    <a:pt x="2016997" y="988768"/>
                    <a:pt x="2008686" y="985923"/>
                    <a:pt x="2005317" y="985025"/>
                  </a:cubicBezTo>
                  <a:cubicBezTo>
                    <a:pt x="2003296" y="984575"/>
                    <a:pt x="2003370" y="979559"/>
                    <a:pt x="2003445" y="977538"/>
                  </a:cubicBezTo>
                  <a:lnTo>
                    <a:pt x="2004568" y="978361"/>
                  </a:lnTo>
                  <a:lnTo>
                    <a:pt x="2005018" y="978361"/>
                  </a:lnTo>
                  <a:cubicBezTo>
                    <a:pt x="2005018" y="978361"/>
                    <a:pt x="2006365" y="979410"/>
                    <a:pt x="2011606" y="979410"/>
                  </a:cubicBezTo>
                  <a:cubicBezTo>
                    <a:pt x="2012924" y="979492"/>
                    <a:pt x="2014256" y="979492"/>
                    <a:pt x="2015574" y="979410"/>
                  </a:cubicBezTo>
                  <a:cubicBezTo>
                    <a:pt x="2017670" y="979410"/>
                    <a:pt x="2018644" y="978137"/>
                    <a:pt x="2020216" y="976265"/>
                  </a:cubicBezTo>
                  <a:cubicBezTo>
                    <a:pt x="2022163" y="973974"/>
                    <a:pt x="2024259" y="971825"/>
                    <a:pt x="2026505" y="969826"/>
                  </a:cubicBezTo>
                  <a:cubicBezTo>
                    <a:pt x="2028175" y="968434"/>
                    <a:pt x="2029163" y="966382"/>
                    <a:pt x="2029200" y="964211"/>
                  </a:cubicBezTo>
                  <a:cubicBezTo>
                    <a:pt x="2028459" y="958409"/>
                    <a:pt x="2025831" y="953018"/>
                    <a:pt x="2021713" y="948863"/>
                  </a:cubicBezTo>
                  <a:cubicBezTo>
                    <a:pt x="2027254" y="941825"/>
                    <a:pt x="2062742" y="896979"/>
                    <a:pt x="2065437" y="891588"/>
                  </a:cubicBezTo>
                  <a:cubicBezTo>
                    <a:pt x="2067219" y="885554"/>
                    <a:pt x="2067473" y="879175"/>
                    <a:pt x="2066186" y="873021"/>
                  </a:cubicBezTo>
                  <a:cubicBezTo>
                    <a:pt x="2069016" y="869292"/>
                    <a:pt x="2070401" y="864665"/>
                    <a:pt x="2070079" y="859993"/>
                  </a:cubicBezTo>
                  <a:cubicBezTo>
                    <a:pt x="2069353" y="857665"/>
                    <a:pt x="2067122" y="856145"/>
                    <a:pt x="2064688" y="856325"/>
                  </a:cubicBezTo>
                  <a:lnTo>
                    <a:pt x="2063041" y="856325"/>
                  </a:lnTo>
                  <a:lnTo>
                    <a:pt x="2063041" y="852132"/>
                  </a:lnTo>
                  <a:cubicBezTo>
                    <a:pt x="2063041" y="851795"/>
                    <a:pt x="2062906" y="851473"/>
                    <a:pt x="2062667" y="851234"/>
                  </a:cubicBezTo>
                  <a:lnTo>
                    <a:pt x="2056453" y="844496"/>
                  </a:lnTo>
                  <a:cubicBezTo>
                    <a:pt x="2056206" y="844263"/>
                    <a:pt x="2055891" y="844106"/>
                    <a:pt x="2055554" y="844046"/>
                  </a:cubicBezTo>
                  <a:cubicBezTo>
                    <a:pt x="2055105" y="844046"/>
                    <a:pt x="2044174" y="843223"/>
                    <a:pt x="2042677" y="843223"/>
                  </a:cubicBezTo>
                  <a:cubicBezTo>
                    <a:pt x="2040139" y="843927"/>
                    <a:pt x="2037743" y="845042"/>
                    <a:pt x="2035564" y="846517"/>
                  </a:cubicBezTo>
                  <a:lnTo>
                    <a:pt x="2027478" y="845768"/>
                  </a:lnTo>
                  <a:cubicBezTo>
                    <a:pt x="2027089" y="845716"/>
                    <a:pt x="2026700" y="845851"/>
                    <a:pt x="2026430" y="846143"/>
                  </a:cubicBezTo>
                  <a:lnTo>
                    <a:pt x="2022312" y="850485"/>
                  </a:lnTo>
                  <a:cubicBezTo>
                    <a:pt x="2019954" y="851533"/>
                    <a:pt x="2017401" y="852072"/>
                    <a:pt x="2014825" y="852057"/>
                  </a:cubicBezTo>
                  <a:cubicBezTo>
                    <a:pt x="2012699" y="852050"/>
                    <a:pt x="2010580" y="851743"/>
                    <a:pt x="2008536" y="851159"/>
                  </a:cubicBezTo>
                  <a:cubicBezTo>
                    <a:pt x="2003004" y="849579"/>
                    <a:pt x="1997890" y="846794"/>
                    <a:pt x="1993563" y="842998"/>
                  </a:cubicBezTo>
                  <a:cubicBezTo>
                    <a:pt x="1993346" y="842916"/>
                    <a:pt x="1993106" y="842916"/>
                    <a:pt x="1992889" y="842998"/>
                  </a:cubicBezTo>
                  <a:cubicBezTo>
                    <a:pt x="1987513" y="842062"/>
                    <a:pt x="1982085" y="841441"/>
                    <a:pt x="1976642" y="841127"/>
                  </a:cubicBezTo>
                  <a:cubicBezTo>
                    <a:pt x="1974696" y="841127"/>
                    <a:pt x="1973722" y="841127"/>
                    <a:pt x="1973273" y="842025"/>
                  </a:cubicBezTo>
                  <a:cubicBezTo>
                    <a:pt x="1971708" y="844039"/>
                    <a:pt x="1969605" y="845574"/>
                    <a:pt x="1967209" y="846442"/>
                  </a:cubicBezTo>
                  <a:cubicBezTo>
                    <a:pt x="1966445" y="846846"/>
                    <a:pt x="1965599" y="847071"/>
                    <a:pt x="1964738" y="847116"/>
                  </a:cubicBezTo>
                  <a:cubicBezTo>
                    <a:pt x="1964214" y="847168"/>
                    <a:pt x="1963690" y="847168"/>
                    <a:pt x="1963166" y="847116"/>
                  </a:cubicBezTo>
                  <a:cubicBezTo>
                    <a:pt x="1961699" y="846757"/>
                    <a:pt x="1960186" y="846577"/>
                    <a:pt x="1958674" y="846592"/>
                  </a:cubicBezTo>
                  <a:cubicBezTo>
                    <a:pt x="1956398" y="846472"/>
                    <a:pt x="1954129" y="846936"/>
                    <a:pt x="1952085" y="847940"/>
                  </a:cubicBezTo>
                  <a:cubicBezTo>
                    <a:pt x="1950962" y="847940"/>
                    <a:pt x="1949690" y="848913"/>
                    <a:pt x="1947518" y="849512"/>
                  </a:cubicBezTo>
                  <a:cubicBezTo>
                    <a:pt x="1944479" y="850238"/>
                    <a:pt x="1942105" y="852611"/>
                    <a:pt x="1941379" y="855651"/>
                  </a:cubicBezTo>
                  <a:cubicBezTo>
                    <a:pt x="1941379" y="856475"/>
                    <a:pt x="1940855" y="857298"/>
                    <a:pt x="1940481" y="857448"/>
                  </a:cubicBezTo>
                  <a:cubicBezTo>
                    <a:pt x="1940106" y="857598"/>
                    <a:pt x="1931946" y="858646"/>
                    <a:pt x="1924009" y="859469"/>
                  </a:cubicBezTo>
                  <a:cubicBezTo>
                    <a:pt x="1911506" y="860742"/>
                    <a:pt x="1894511" y="862464"/>
                    <a:pt x="1879837" y="864935"/>
                  </a:cubicBezTo>
                  <a:cubicBezTo>
                    <a:pt x="1847194" y="870325"/>
                    <a:pt x="1826755" y="880508"/>
                    <a:pt x="1817396" y="896155"/>
                  </a:cubicBezTo>
                  <a:cubicBezTo>
                    <a:pt x="1806989" y="913525"/>
                    <a:pt x="1811930" y="961142"/>
                    <a:pt x="1812604" y="967206"/>
                  </a:cubicBezTo>
                  <a:lnTo>
                    <a:pt x="1800550" y="980832"/>
                  </a:lnTo>
                  <a:cubicBezTo>
                    <a:pt x="1800251" y="981229"/>
                    <a:pt x="1800251" y="981783"/>
                    <a:pt x="1800550" y="982180"/>
                  </a:cubicBezTo>
                  <a:lnTo>
                    <a:pt x="1803096" y="988244"/>
                  </a:lnTo>
                  <a:lnTo>
                    <a:pt x="1799577" y="992736"/>
                  </a:lnTo>
                  <a:cubicBezTo>
                    <a:pt x="1799502" y="992983"/>
                    <a:pt x="1799502" y="993238"/>
                    <a:pt x="1799577" y="993485"/>
                  </a:cubicBezTo>
                  <a:lnTo>
                    <a:pt x="1799577" y="1002619"/>
                  </a:lnTo>
                  <a:cubicBezTo>
                    <a:pt x="1800161" y="1009589"/>
                    <a:pt x="1797855" y="1016485"/>
                    <a:pt x="1793213" y="1021711"/>
                  </a:cubicBezTo>
                  <a:cubicBezTo>
                    <a:pt x="1789230" y="1025252"/>
                    <a:pt x="1784671" y="1028089"/>
                    <a:pt x="1779737" y="1030096"/>
                  </a:cubicBezTo>
                  <a:lnTo>
                    <a:pt x="1774571" y="1030096"/>
                  </a:lnTo>
                  <a:cubicBezTo>
                    <a:pt x="1773298" y="1030006"/>
                    <a:pt x="1772025" y="1030006"/>
                    <a:pt x="1770752" y="1030096"/>
                  </a:cubicBezTo>
                  <a:cubicBezTo>
                    <a:pt x="1766687" y="1030874"/>
                    <a:pt x="1762742" y="1032155"/>
                    <a:pt x="1758998" y="1033914"/>
                  </a:cubicBezTo>
                  <a:cubicBezTo>
                    <a:pt x="1754835" y="1035142"/>
                    <a:pt x="1751863" y="1038803"/>
                    <a:pt x="1751511" y="1043123"/>
                  </a:cubicBezTo>
                  <a:cubicBezTo>
                    <a:pt x="1751511" y="1043572"/>
                    <a:pt x="1751736" y="1043999"/>
                    <a:pt x="1752110" y="1044246"/>
                  </a:cubicBezTo>
                  <a:lnTo>
                    <a:pt x="1755479" y="1046342"/>
                  </a:lnTo>
                  <a:lnTo>
                    <a:pt x="1755929" y="1046342"/>
                  </a:lnTo>
                  <a:lnTo>
                    <a:pt x="1760645" y="1047465"/>
                  </a:lnTo>
                  <a:lnTo>
                    <a:pt x="1762218" y="1053305"/>
                  </a:lnTo>
                  <a:lnTo>
                    <a:pt x="1754731" y="1054353"/>
                  </a:lnTo>
                  <a:cubicBezTo>
                    <a:pt x="1754446" y="1054398"/>
                    <a:pt x="1754192" y="1054533"/>
                    <a:pt x="1753982" y="1054728"/>
                  </a:cubicBezTo>
                  <a:cubicBezTo>
                    <a:pt x="1751594" y="1056944"/>
                    <a:pt x="1749512" y="1059459"/>
                    <a:pt x="1747768" y="1062215"/>
                  </a:cubicBezTo>
                  <a:cubicBezTo>
                    <a:pt x="1746068" y="1066452"/>
                    <a:pt x="1743515" y="1070301"/>
                    <a:pt x="1740281" y="1073520"/>
                  </a:cubicBezTo>
                  <a:cubicBezTo>
                    <a:pt x="1739472" y="1074156"/>
                    <a:pt x="1738462" y="1074478"/>
                    <a:pt x="1737436" y="1074418"/>
                  </a:cubicBezTo>
                  <a:cubicBezTo>
                    <a:pt x="1731746" y="1073662"/>
                    <a:pt x="1726475" y="1071027"/>
                    <a:pt x="1722462" y="1066931"/>
                  </a:cubicBezTo>
                  <a:cubicBezTo>
                    <a:pt x="1720942" y="1063794"/>
                    <a:pt x="1720291" y="1060298"/>
                    <a:pt x="1720590" y="1056824"/>
                  </a:cubicBezTo>
                  <a:cubicBezTo>
                    <a:pt x="1720665" y="1056278"/>
                    <a:pt x="1720351" y="1055753"/>
                    <a:pt x="1719842" y="1055551"/>
                  </a:cubicBezTo>
                  <a:lnTo>
                    <a:pt x="1713852" y="1053081"/>
                  </a:lnTo>
                  <a:lnTo>
                    <a:pt x="1713478" y="1053081"/>
                  </a:lnTo>
                  <a:cubicBezTo>
                    <a:pt x="1713478" y="1053081"/>
                    <a:pt x="1710558" y="1053081"/>
                    <a:pt x="1705991" y="1053081"/>
                  </a:cubicBezTo>
                  <a:cubicBezTo>
                    <a:pt x="1697920" y="1053066"/>
                    <a:pt x="1689864" y="1053867"/>
                    <a:pt x="1681958" y="1055476"/>
                  </a:cubicBezTo>
                  <a:cubicBezTo>
                    <a:pt x="1668931" y="1058247"/>
                    <a:pt x="1665936" y="1061466"/>
                    <a:pt x="1665337" y="1062963"/>
                  </a:cubicBezTo>
                  <a:cubicBezTo>
                    <a:pt x="1662335" y="1064932"/>
                    <a:pt x="1659527" y="1067193"/>
                    <a:pt x="1656952" y="1069702"/>
                  </a:cubicBezTo>
                  <a:cubicBezTo>
                    <a:pt x="1654047" y="1071356"/>
                    <a:pt x="1650917" y="1072592"/>
                    <a:pt x="1647668" y="1073370"/>
                  </a:cubicBezTo>
                  <a:lnTo>
                    <a:pt x="1635764" y="1070899"/>
                  </a:lnTo>
                  <a:cubicBezTo>
                    <a:pt x="1632020" y="1069754"/>
                    <a:pt x="1628187" y="1068900"/>
                    <a:pt x="1624309" y="1068354"/>
                  </a:cubicBezTo>
                  <a:cubicBezTo>
                    <a:pt x="1608429" y="1071543"/>
                    <a:pt x="1592886" y="1076230"/>
                    <a:pt x="1577890" y="1082354"/>
                  </a:cubicBezTo>
                  <a:cubicBezTo>
                    <a:pt x="1564721" y="1087648"/>
                    <a:pt x="1550608" y="1090201"/>
                    <a:pt x="1536413" y="1089841"/>
                  </a:cubicBezTo>
                  <a:lnTo>
                    <a:pt x="1536413" y="1084526"/>
                  </a:lnTo>
                  <a:cubicBezTo>
                    <a:pt x="1534391" y="1078836"/>
                    <a:pt x="1533343" y="1078836"/>
                    <a:pt x="1532669" y="1078836"/>
                  </a:cubicBezTo>
                  <a:cubicBezTo>
                    <a:pt x="1531995" y="1078836"/>
                    <a:pt x="1529749" y="1078836"/>
                    <a:pt x="1521888" y="1071349"/>
                  </a:cubicBezTo>
                  <a:cubicBezTo>
                    <a:pt x="1514027" y="1063862"/>
                    <a:pt x="1498304" y="1048139"/>
                    <a:pt x="1498155" y="1047989"/>
                  </a:cubicBezTo>
                  <a:cubicBezTo>
                    <a:pt x="1497937" y="1047712"/>
                    <a:pt x="1497608" y="1047548"/>
                    <a:pt x="1497256" y="1047540"/>
                  </a:cubicBezTo>
                  <a:lnTo>
                    <a:pt x="1481908" y="1046792"/>
                  </a:lnTo>
                  <a:lnTo>
                    <a:pt x="1481908" y="1046792"/>
                  </a:lnTo>
                  <a:cubicBezTo>
                    <a:pt x="1478464" y="1047293"/>
                    <a:pt x="1474983" y="1047548"/>
                    <a:pt x="1471501" y="1047540"/>
                  </a:cubicBezTo>
                  <a:cubicBezTo>
                    <a:pt x="1469158" y="1047608"/>
                    <a:pt x="1466822" y="1047376"/>
                    <a:pt x="1464538" y="1046866"/>
                  </a:cubicBezTo>
                  <a:cubicBezTo>
                    <a:pt x="1460106" y="1045070"/>
                    <a:pt x="1456003" y="1042539"/>
                    <a:pt x="1452410" y="1039380"/>
                  </a:cubicBezTo>
                  <a:lnTo>
                    <a:pt x="1447393" y="1031893"/>
                  </a:lnTo>
                  <a:cubicBezTo>
                    <a:pt x="1445379" y="1028089"/>
                    <a:pt x="1441973" y="1025222"/>
                    <a:pt x="1437885" y="1023882"/>
                  </a:cubicBezTo>
                  <a:lnTo>
                    <a:pt x="1433093" y="1012726"/>
                  </a:lnTo>
                  <a:cubicBezTo>
                    <a:pt x="1432869" y="1012270"/>
                    <a:pt x="1432405" y="1011978"/>
                    <a:pt x="1431896" y="1011978"/>
                  </a:cubicBezTo>
                  <a:lnTo>
                    <a:pt x="1422162" y="1011978"/>
                  </a:lnTo>
                  <a:cubicBezTo>
                    <a:pt x="1422567" y="1007845"/>
                    <a:pt x="1422567" y="1003682"/>
                    <a:pt x="1422162" y="999549"/>
                  </a:cubicBezTo>
                  <a:cubicBezTo>
                    <a:pt x="1421062" y="995432"/>
                    <a:pt x="1419040" y="991613"/>
                    <a:pt x="1416248" y="988394"/>
                  </a:cubicBezTo>
                  <a:cubicBezTo>
                    <a:pt x="1416248" y="985848"/>
                    <a:pt x="1416248" y="975591"/>
                    <a:pt x="1404044" y="957697"/>
                  </a:cubicBezTo>
                  <a:cubicBezTo>
                    <a:pt x="1398175" y="949514"/>
                    <a:pt x="1391638" y="941825"/>
                    <a:pt x="1384503" y="934713"/>
                  </a:cubicBezTo>
                  <a:cubicBezTo>
                    <a:pt x="1372420" y="923385"/>
                    <a:pt x="1362297" y="910126"/>
                    <a:pt x="1354556" y="895481"/>
                  </a:cubicBezTo>
                  <a:cubicBezTo>
                    <a:pt x="1347114" y="881219"/>
                    <a:pt x="1346186" y="864433"/>
                    <a:pt x="1352010" y="849437"/>
                  </a:cubicBezTo>
                  <a:cubicBezTo>
                    <a:pt x="1352340" y="848868"/>
                    <a:pt x="1352153" y="848134"/>
                    <a:pt x="1351576" y="847797"/>
                  </a:cubicBezTo>
                  <a:cubicBezTo>
                    <a:pt x="1351569" y="847797"/>
                    <a:pt x="1351569" y="847790"/>
                    <a:pt x="1351561" y="847790"/>
                  </a:cubicBezTo>
                  <a:cubicBezTo>
                    <a:pt x="1342884" y="841538"/>
                    <a:pt x="1335509" y="833655"/>
                    <a:pt x="1329849" y="824580"/>
                  </a:cubicBezTo>
                  <a:cubicBezTo>
                    <a:pt x="1324429" y="815716"/>
                    <a:pt x="1320812" y="805871"/>
                    <a:pt x="1319218" y="795606"/>
                  </a:cubicBezTo>
                  <a:cubicBezTo>
                    <a:pt x="1318836" y="791690"/>
                    <a:pt x="1318057" y="787827"/>
                    <a:pt x="1316897" y="784076"/>
                  </a:cubicBezTo>
                  <a:cubicBezTo>
                    <a:pt x="1315841" y="777316"/>
                    <a:pt x="1315489" y="770465"/>
                    <a:pt x="1315849" y="763637"/>
                  </a:cubicBezTo>
                  <a:cubicBezTo>
                    <a:pt x="1321045" y="756487"/>
                    <a:pt x="1323268" y="747608"/>
                    <a:pt x="1322063" y="738855"/>
                  </a:cubicBezTo>
                  <a:cubicBezTo>
                    <a:pt x="1321441" y="730433"/>
                    <a:pt x="1321441" y="721972"/>
                    <a:pt x="1322063" y="713550"/>
                  </a:cubicBezTo>
                  <a:cubicBezTo>
                    <a:pt x="1322063" y="711978"/>
                    <a:pt x="1322063" y="710181"/>
                    <a:pt x="1322063" y="708084"/>
                  </a:cubicBezTo>
                  <a:cubicBezTo>
                    <a:pt x="1322063" y="704640"/>
                    <a:pt x="1322063" y="700148"/>
                    <a:pt x="1322063" y="694458"/>
                  </a:cubicBezTo>
                  <a:cubicBezTo>
                    <a:pt x="1321209" y="675411"/>
                    <a:pt x="1321988" y="656327"/>
                    <a:pt x="1324384" y="637408"/>
                  </a:cubicBezTo>
                  <a:cubicBezTo>
                    <a:pt x="1327828" y="612851"/>
                    <a:pt x="1340481" y="588069"/>
                    <a:pt x="1349689" y="570026"/>
                  </a:cubicBezTo>
                  <a:cubicBezTo>
                    <a:pt x="1352534" y="564411"/>
                    <a:pt x="1355005" y="559544"/>
                    <a:pt x="1356652" y="555726"/>
                  </a:cubicBezTo>
                  <a:cubicBezTo>
                    <a:pt x="1360613" y="546218"/>
                    <a:pt x="1362844" y="536073"/>
                    <a:pt x="1363241" y="525778"/>
                  </a:cubicBezTo>
                  <a:lnTo>
                    <a:pt x="1363241" y="525778"/>
                  </a:lnTo>
                  <a:cubicBezTo>
                    <a:pt x="1363241" y="525778"/>
                    <a:pt x="1363241" y="525778"/>
                    <a:pt x="1363241" y="525254"/>
                  </a:cubicBezTo>
                  <a:cubicBezTo>
                    <a:pt x="1363271" y="524827"/>
                    <a:pt x="1363271" y="524408"/>
                    <a:pt x="1363241" y="523981"/>
                  </a:cubicBezTo>
                  <a:cubicBezTo>
                    <a:pt x="1363241" y="521361"/>
                    <a:pt x="1362193" y="518965"/>
                    <a:pt x="1361968" y="516120"/>
                  </a:cubicBezTo>
                  <a:cubicBezTo>
                    <a:pt x="1361863" y="515050"/>
                    <a:pt x="1361556" y="514009"/>
                    <a:pt x="1361070" y="513051"/>
                  </a:cubicBezTo>
                  <a:cubicBezTo>
                    <a:pt x="1358150" y="519564"/>
                    <a:pt x="1354406" y="528024"/>
                    <a:pt x="1352609" y="528024"/>
                  </a:cubicBezTo>
                  <a:cubicBezTo>
                    <a:pt x="1350812" y="528024"/>
                    <a:pt x="1346320" y="529297"/>
                    <a:pt x="1346395" y="532067"/>
                  </a:cubicBezTo>
                  <a:cubicBezTo>
                    <a:pt x="1346545" y="532659"/>
                    <a:pt x="1346545" y="533273"/>
                    <a:pt x="1346395" y="533864"/>
                  </a:cubicBezTo>
                  <a:cubicBezTo>
                    <a:pt x="1345871" y="535212"/>
                    <a:pt x="1343850" y="534837"/>
                    <a:pt x="1342502" y="533864"/>
                  </a:cubicBezTo>
                  <a:cubicBezTo>
                    <a:pt x="1336333" y="531146"/>
                    <a:pt x="1330620" y="527485"/>
                    <a:pt x="1325582" y="523008"/>
                  </a:cubicBezTo>
                  <a:cubicBezTo>
                    <a:pt x="1324017" y="521114"/>
                    <a:pt x="1322175" y="519474"/>
                    <a:pt x="1320116" y="518142"/>
                  </a:cubicBezTo>
                  <a:cubicBezTo>
                    <a:pt x="1317623" y="517131"/>
                    <a:pt x="1314943" y="516667"/>
                    <a:pt x="1312255" y="516794"/>
                  </a:cubicBezTo>
                  <a:lnTo>
                    <a:pt x="1298030" y="516420"/>
                  </a:lnTo>
                  <a:cubicBezTo>
                    <a:pt x="1289944" y="516839"/>
                    <a:pt x="1281880" y="515297"/>
                    <a:pt x="1274521" y="511928"/>
                  </a:cubicBezTo>
                  <a:cubicBezTo>
                    <a:pt x="1272971" y="511134"/>
                    <a:pt x="1271593" y="510041"/>
                    <a:pt x="1270478" y="508708"/>
                  </a:cubicBezTo>
                  <a:cubicBezTo>
                    <a:pt x="1269535" y="507173"/>
                    <a:pt x="1268374" y="505788"/>
                    <a:pt x="1267034" y="504590"/>
                  </a:cubicBezTo>
                  <a:cubicBezTo>
                    <a:pt x="1264960" y="503647"/>
                    <a:pt x="1262722" y="503115"/>
                    <a:pt x="1260446" y="503018"/>
                  </a:cubicBezTo>
                  <a:cubicBezTo>
                    <a:pt x="1254082" y="501670"/>
                    <a:pt x="1249889" y="494857"/>
                    <a:pt x="1243525" y="493959"/>
                  </a:cubicBezTo>
                  <a:cubicBezTo>
                    <a:pt x="1240905" y="493959"/>
                    <a:pt x="1238359" y="494333"/>
                    <a:pt x="1236038" y="493959"/>
                  </a:cubicBezTo>
                  <a:cubicBezTo>
                    <a:pt x="1230198" y="493210"/>
                    <a:pt x="1226530" y="487520"/>
                    <a:pt x="1223610" y="482504"/>
                  </a:cubicBezTo>
                  <a:lnTo>
                    <a:pt x="1206690" y="452556"/>
                  </a:lnTo>
                  <a:cubicBezTo>
                    <a:pt x="1204294" y="448663"/>
                    <a:pt x="1202340" y="444523"/>
                    <a:pt x="1200850" y="440203"/>
                  </a:cubicBezTo>
                  <a:cubicBezTo>
                    <a:pt x="1197930" y="430245"/>
                    <a:pt x="1200251" y="419539"/>
                    <a:pt x="1199053" y="409282"/>
                  </a:cubicBezTo>
                  <a:cubicBezTo>
                    <a:pt x="1195534" y="408608"/>
                    <a:pt x="1196358" y="404715"/>
                    <a:pt x="1194112" y="401795"/>
                  </a:cubicBezTo>
                  <a:cubicBezTo>
                    <a:pt x="1193033" y="400777"/>
                    <a:pt x="1191791" y="399946"/>
                    <a:pt x="1190443" y="399324"/>
                  </a:cubicBezTo>
                  <a:cubicBezTo>
                    <a:pt x="1185681" y="395798"/>
                    <a:pt x="1181878" y="391141"/>
                    <a:pt x="1179362" y="385773"/>
                  </a:cubicBezTo>
                  <a:cubicBezTo>
                    <a:pt x="1173762" y="376774"/>
                    <a:pt x="1166650" y="368823"/>
                    <a:pt x="1158324" y="362264"/>
                  </a:cubicBezTo>
                  <a:cubicBezTo>
                    <a:pt x="1155891" y="360602"/>
                    <a:pt x="1153742" y="358551"/>
                    <a:pt x="1151960" y="356200"/>
                  </a:cubicBezTo>
                  <a:cubicBezTo>
                    <a:pt x="1149939" y="352981"/>
                    <a:pt x="1149565" y="348713"/>
                    <a:pt x="1147543" y="345643"/>
                  </a:cubicBezTo>
                  <a:cubicBezTo>
                    <a:pt x="1146420" y="343772"/>
                    <a:pt x="1144848" y="342274"/>
                    <a:pt x="1143650" y="340477"/>
                  </a:cubicBezTo>
                  <a:cubicBezTo>
                    <a:pt x="1142295" y="338351"/>
                    <a:pt x="1141209" y="336060"/>
                    <a:pt x="1140431" y="333664"/>
                  </a:cubicBezTo>
                  <a:cubicBezTo>
                    <a:pt x="1135459" y="320982"/>
                    <a:pt x="1129342" y="308778"/>
                    <a:pt x="1122162" y="297203"/>
                  </a:cubicBezTo>
                  <a:cubicBezTo>
                    <a:pt x="1117371" y="296005"/>
                    <a:pt x="1118045" y="289716"/>
                    <a:pt x="1117071" y="285299"/>
                  </a:cubicBezTo>
                  <a:cubicBezTo>
                    <a:pt x="1114751" y="274593"/>
                    <a:pt x="1103146" y="269202"/>
                    <a:pt x="1094087" y="262838"/>
                  </a:cubicBezTo>
                  <a:cubicBezTo>
                    <a:pt x="1084676" y="256063"/>
                    <a:pt x="1076642" y="247550"/>
                    <a:pt x="1070428" y="237757"/>
                  </a:cubicBezTo>
                  <a:cubicBezTo>
                    <a:pt x="1069425" y="235960"/>
                    <a:pt x="1068107" y="234366"/>
                    <a:pt x="1066535" y="233041"/>
                  </a:cubicBezTo>
                  <a:cubicBezTo>
                    <a:pt x="1063645" y="231281"/>
                    <a:pt x="1060216" y="230615"/>
                    <a:pt x="1056877" y="231169"/>
                  </a:cubicBezTo>
                  <a:lnTo>
                    <a:pt x="1057625" y="230720"/>
                  </a:lnTo>
                  <a:lnTo>
                    <a:pt x="1055379" y="230720"/>
                  </a:lnTo>
                  <a:lnTo>
                    <a:pt x="1049989" y="230720"/>
                  </a:lnTo>
                  <a:lnTo>
                    <a:pt x="1051037" y="231094"/>
                  </a:lnTo>
                  <a:lnTo>
                    <a:pt x="1051037" y="231094"/>
                  </a:lnTo>
                  <a:cubicBezTo>
                    <a:pt x="1042996" y="231798"/>
                    <a:pt x="1034895" y="231296"/>
                    <a:pt x="1027004" y="229596"/>
                  </a:cubicBezTo>
                  <a:lnTo>
                    <a:pt x="1023934" y="229596"/>
                  </a:lnTo>
                  <a:lnTo>
                    <a:pt x="1023036" y="228923"/>
                  </a:lnTo>
                  <a:lnTo>
                    <a:pt x="1023934" y="229596"/>
                  </a:lnTo>
                  <a:lnTo>
                    <a:pt x="1030298" y="229596"/>
                  </a:lnTo>
                  <a:cubicBezTo>
                    <a:pt x="1026892" y="229005"/>
                    <a:pt x="1023560" y="228077"/>
                    <a:pt x="1020341" y="226826"/>
                  </a:cubicBezTo>
                  <a:lnTo>
                    <a:pt x="1018619" y="226078"/>
                  </a:lnTo>
                  <a:lnTo>
                    <a:pt x="1021688" y="228024"/>
                  </a:lnTo>
                  <a:cubicBezTo>
                    <a:pt x="1020842" y="227845"/>
                    <a:pt x="1020019" y="227590"/>
                    <a:pt x="1019218" y="227276"/>
                  </a:cubicBezTo>
                  <a:cubicBezTo>
                    <a:pt x="1016155" y="225584"/>
                    <a:pt x="1012682" y="224752"/>
                    <a:pt x="1009185" y="224880"/>
                  </a:cubicBezTo>
                  <a:cubicBezTo>
                    <a:pt x="1005741" y="225479"/>
                    <a:pt x="1002896" y="229821"/>
                    <a:pt x="1005142" y="232367"/>
                  </a:cubicBezTo>
                  <a:cubicBezTo>
                    <a:pt x="996308" y="230338"/>
                    <a:pt x="987084" y="233430"/>
                    <a:pt x="981259" y="240378"/>
                  </a:cubicBezTo>
                  <a:cubicBezTo>
                    <a:pt x="975704" y="247228"/>
                    <a:pt x="971878" y="255322"/>
                    <a:pt x="970104" y="263961"/>
                  </a:cubicBezTo>
                  <a:cubicBezTo>
                    <a:pt x="968906" y="268454"/>
                    <a:pt x="967857" y="273095"/>
                    <a:pt x="967034" y="277662"/>
                  </a:cubicBezTo>
                  <a:cubicBezTo>
                    <a:pt x="958948" y="277662"/>
                    <a:pt x="955878" y="288968"/>
                    <a:pt x="948392" y="292037"/>
                  </a:cubicBezTo>
                  <a:cubicBezTo>
                    <a:pt x="942993" y="293347"/>
                    <a:pt x="937296" y="292344"/>
                    <a:pt x="932669" y="289267"/>
                  </a:cubicBezTo>
                  <a:cubicBezTo>
                    <a:pt x="920600" y="283270"/>
                    <a:pt x="908973" y="276442"/>
                    <a:pt x="897855" y="268828"/>
                  </a:cubicBezTo>
                  <a:cubicBezTo>
                    <a:pt x="894411" y="266035"/>
                    <a:pt x="890361" y="264089"/>
                    <a:pt x="886026" y="263138"/>
                  </a:cubicBezTo>
                  <a:cubicBezTo>
                    <a:pt x="883323" y="263153"/>
                    <a:pt x="880620" y="262981"/>
                    <a:pt x="877940" y="262614"/>
                  </a:cubicBezTo>
                  <a:cubicBezTo>
                    <a:pt x="875080" y="261633"/>
                    <a:pt x="872504" y="259963"/>
                    <a:pt x="870453" y="257747"/>
                  </a:cubicBezTo>
                  <a:cubicBezTo>
                    <a:pt x="862038" y="249908"/>
                    <a:pt x="854506" y="241171"/>
                    <a:pt x="847992" y="231693"/>
                  </a:cubicBezTo>
                  <a:cubicBezTo>
                    <a:pt x="846360" y="229387"/>
                    <a:pt x="845050" y="226864"/>
                    <a:pt x="844099" y="224206"/>
                  </a:cubicBezTo>
                  <a:cubicBezTo>
                    <a:pt x="843260" y="219265"/>
                    <a:pt x="842983" y="214241"/>
                    <a:pt x="843275" y="209232"/>
                  </a:cubicBezTo>
                  <a:cubicBezTo>
                    <a:pt x="843006" y="202913"/>
                    <a:pt x="840663" y="196864"/>
                    <a:pt x="836612" y="192012"/>
                  </a:cubicBezTo>
                  <a:cubicBezTo>
                    <a:pt x="833183" y="187677"/>
                    <a:pt x="830960" y="182511"/>
                    <a:pt x="830173" y="177038"/>
                  </a:cubicBezTo>
                  <a:cubicBezTo>
                    <a:pt x="829807" y="172943"/>
                    <a:pt x="828422" y="169005"/>
                    <a:pt x="826131" y="165584"/>
                  </a:cubicBezTo>
                  <a:cubicBezTo>
                    <a:pt x="823285" y="162065"/>
                    <a:pt x="818644" y="160567"/>
                    <a:pt x="815574" y="157048"/>
                  </a:cubicBezTo>
                  <a:cubicBezTo>
                    <a:pt x="810475" y="152152"/>
                    <a:pt x="804606" y="148132"/>
                    <a:pt x="798204" y="145144"/>
                  </a:cubicBezTo>
                  <a:cubicBezTo>
                    <a:pt x="788696" y="139162"/>
                    <a:pt x="780498" y="131316"/>
                    <a:pt x="774097" y="122085"/>
                  </a:cubicBezTo>
                  <a:cubicBezTo>
                    <a:pt x="772120" y="118970"/>
                    <a:pt x="769971" y="115968"/>
                    <a:pt x="767658" y="113100"/>
                  </a:cubicBezTo>
                  <a:cubicBezTo>
                    <a:pt x="761646" y="107680"/>
                    <a:pt x="754982" y="103023"/>
                    <a:pt x="747817" y="99250"/>
                  </a:cubicBezTo>
                  <a:cubicBezTo>
                    <a:pt x="737336" y="92511"/>
                    <a:pt x="735015" y="73944"/>
                    <a:pt x="722662" y="72372"/>
                  </a:cubicBezTo>
                  <a:cubicBezTo>
                    <a:pt x="716822" y="71623"/>
                    <a:pt x="609160" y="73345"/>
                    <a:pt x="606091" y="73345"/>
                  </a:cubicBezTo>
                  <a:cubicBezTo>
                    <a:pt x="603021" y="73345"/>
                    <a:pt x="608711" y="109956"/>
                    <a:pt x="606091" y="110779"/>
                  </a:cubicBezTo>
                  <a:cubicBezTo>
                    <a:pt x="603470" y="111603"/>
                    <a:pt x="411806" y="110330"/>
                    <a:pt x="409185" y="110330"/>
                  </a:cubicBezTo>
                  <a:cubicBezTo>
                    <a:pt x="406565" y="110330"/>
                    <a:pt x="165861" y="17343"/>
                    <a:pt x="159871" y="18241"/>
                  </a:cubicBezTo>
                  <a:cubicBezTo>
                    <a:pt x="153882" y="19140"/>
                    <a:pt x="154181" y="19140"/>
                    <a:pt x="153283" y="13899"/>
                  </a:cubicBezTo>
                  <a:cubicBezTo>
                    <a:pt x="153298" y="8913"/>
                    <a:pt x="154833" y="4054"/>
                    <a:pt x="157700" y="-27"/>
                  </a:cubicBezTo>
                  <a:cubicBezTo>
                    <a:pt x="158374" y="-1075"/>
                    <a:pt x="54156" y="8958"/>
                    <a:pt x="2646" y="11803"/>
                  </a:cubicBezTo>
                  <a:cubicBezTo>
                    <a:pt x="5342" y="11803"/>
                    <a:pt x="8786" y="11803"/>
                    <a:pt x="12978" y="11803"/>
                  </a:cubicBezTo>
                  <a:lnTo>
                    <a:pt x="999" y="12851"/>
                  </a:lnTo>
                  <a:cubicBezTo>
                    <a:pt x="594" y="12873"/>
                    <a:pt x="228" y="13098"/>
                    <a:pt x="26" y="13450"/>
                  </a:cubicBezTo>
                  <a:cubicBezTo>
                    <a:pt x="-124" y="13787"/>
                    <a:pt x="-124" y="14161"/>
                    <a:pt x="26" y="14498"/>
                  </a:cubicBezTo>
                  <a:cubicBezTo>
                    <a:pt x="1726" y="19087"/>
                    <a:pt x="2857" y="23864"/>
                    <a:pt x="3395" y="28723"/>
                  </a:cubicBezTo>
                  <a:cubicBezTo>
                    <a:pt x="3395" y="31119"/>
                    <a:pt x="4668" y="32392"/>
                    <a:pt x="6390" y="33664"/>
                  </a:cubicBezTo>
                  <a:cubicBezTo>
                    <a:pt x="7920" y="34787"/>
                    <a:pt x="9282" y="36120"/>
                    <a:pt x="10433" y="37632"/>
                  </a:cubicBezTo>
                  <a:cubicBezTo>
                    <a:pt x="12816" y="40777"/>
                    <a:pt x="13276" y="44977"/>
                    <a:pt x="11631" y="48563"/>
                  </a:cubicBezTo>
                  <a:cubicBezTo>
                    <a:pt x="11062" y="50637"/>
                    <a:pt x="11506" y="52861"/>
                    <a:pt x="12829" y="54553"/>
                  </a:cubicBezTo>
                  <a:cubicBezTo>
                    <a:pt x="14348" y="57443"/>
                    <a:pt x="17105" y="59487"/>
                    <a:pt x="20316" y="60093"/>
                  </a:cubicBezTo>
                  <a:cubicBezTo>
                    <a:pt x="22636" y="60093"/>
                    <a:pt x="26904" y="63986"/>
                    <a:pt x="29075" y="66382"/>
                  </a:cubicBezTo>
                  <a:cubicBezTo>
                    <a:pt x="29222" y="66592"/>
                    <a:pt x="29432" y="66749"/>
                    <a:pt x="29674" y="66831"/>
                  </a:cubicBezTo>
                  <a:cubicBezTo>
                    <a:pt x="33272" y="67924"/>
                    <a:pt x="36777" y="69302"/>
                    <a:pt x="40156" y="70949"/>
                  </a:cubicBezTo>
                  <a:cubicBezTo>
                    <a:pt x="40548" y="71076"/>
                    <a:pt x="40818" y="71436"/>
                    <a:pt x="40830" y="71848"/>
                  </a:cubicBezTo>
                  <a:cubicBezTo>
                    <a:pt x="41279" y="74094"/>
                    <a:pt x="37685" y="78810"/>
                    <a:pt x="35214" y="81431"/>
                  </a:cubicBezTo>
                  <a:cubicBezTo>
                    <a:pt x="33001" y="82621"/>
                    <a:pt x="31121" y="84343"/>
                    <a:pt x="29749" y="86447"/>
                  </a:cubicBezTo>
                  <a:cubicBezTo>
                    <a:pt x="28476" y="89067"/>
                    <a:pt x="31471" y="93110"/>
                    <a:pt x="36412" y="99849"/>
                  </a:cubicBezTo>
                  <a:lnTo>
                    <a:pt x="41354" y="106736"/>
                  </a:lnTo>
                  <a:cubicBezTo>
                    <a:pt x="43750" y="110255"/>
                    <a:pt x="45397" y="111678"/>
                    <a:pt x="46894" y="111678"/>
                  </a:cubicBezTo>
                  <a:cubicBezTo>
                    <a:pt x="48099" y="111543"/>
                    <a:pt x="49118" y="110727"/>
                    <a:pt x="49514" y="109581"/>
                  </a:cubicBezTo>
                  <a:lnTo>
                    <a:pt x="49514" y="108983"/>
                  </a:lnTo>
                  <a:cubicBezTo>
                    <a:pt x="53412" y="111828"/>
                    <a:pt x="56214" y="115923"/>
                    <a:pt x="57451" y="120587"/>
                  </a:cubicBezTo>
                  <a:cubicBezTo>
                    <a:pt x="58199" y="125154"/>
                    <a:pt x="57900" y="125753"/>
                    <a:pt x="54680" y="130170"/>
                  </a:cubicBezTo>
                  <a:cubicBezTo>
                    <a:pt x="52364" y="133689"/>
                    <a:pt x="52364" y="138256"/>
                    <a:pt x="54680" y="141775"/>
                  </a:cubicBezTo>
                  <a:lnTo>
                    <a:pt x="55055" y="141775"/>
                  </a:lnTo>
                  <a:cubicBezTo>
                    <a:pt x="60461" y="145871"/>
                    <a:pt x="65474" y="150452"/>
                    <a:pt x="70029" y="155476"/>
                  </a:cubicBezTo>
                  <a:cubicBezTo>
                    <a:pt x="71601" y="157198"/>
                    <a:pt x="72799" y="158396"/>
                    <a:pt x="73772" y="159369"/>
                  </a:cubicBezTo>
                  <a:cubicBezTo>
                    <a:pt x="76243" y="161915"/>
                    <a:pt x="76243" y="161915"/>
                    <a:pt x="75569" y="163637"/>
                  </a:cubicBezTo>
                  <a:cubicBezTo>
                    <a:pt x="74690" y="165816"/>
                    <a:pt x="74013" y="168069"/>
                    <a:pt x="73547" y="170375"/>
                  </a:cubicBezTo>
                  <a:cubicBezTo>
                    <a:pt x="71676" y="178760"/>
                    <a:pt x="72948" y="180557"/>
                    <a:pt x="75943" y="182429"/>
                  </a:cubicBezTo>
                  <a:cubicBezTo>
                    <a:pt x="76913" y="182968"/>
                    <a:pt x="77777" y="183672"/>
                    <a:pt x="78489" y="184525"/>
                  </a:cubicBezTo>
                  <a:cubicBezTo>
                    <a:pt x="79818" y="186120"/>
                    <a:pt x="81353" y="187528"/>
                    <a:pt x="83056" y="188718"/>
                  </a:cubicBezTo>
                  <a:cubicBezTo>
                    <a:pt x="85688" y="190590"/>
                    <a:pt x="88012" y="192866"/>
                    <a:pt x="89944" y="195456"/>
                  </a:cubicBezTo>
                  <a:cubicBezTo>
                    <a:pt x="93837" y="200547"/>
                    <a:pt x="91366" y="214997"/>
                    <a:pt x="89944" y="220088"/>
                  </a:cubicBezTo>
                  <a:cubicBezTo>
                    <a:pt x="89743" y="220665"/>
                    <a:pt x="90043" y="221301"/>
                    <a:pt x="90617" y="221511"/>
                  </a:cubicBezTo>
                  <a:cubicBezTo>
                    <a:pt x="91516" y="221960"/>
                    <a:pt x="93537" y="223308"/>
                    <a:pt x="93762" y="224431"/>
                  </a:cubicBezTo>
                  <a:cubicBezTo>
                    <a:pt x="93136" y="227246"/>
                    <a:pt x="92021" y="229933"/>
                    <a:pt x="90468" y="232367"/>
                  </a:cubicBezTo>
                  <a:cubicBezTo>
                    <a:pt x="90117" y="232801"/>
                    <a:pt x="90117" y="233430"/>
                    <a:pt x="90468" y="233864"/>
                  </a:cubicBezTo>
                  <a:cubicBezTo>
                    <a:pt x="95670" y="239599"/>
                    <a:pt x="102125" y="244061"/>
                    <a:pt x="109335" y="246891"/>
                  </a:cubicBezTo>
                  <a:cubicBezTo>
                    <a:pt x="117600" y="249519"/>
                    <a:pt x="125110" y="254116"/>
                    <a:pt x="131197" y="260293"/>
                  </a:cubicBezTo>
                  <a:cubicBezTo>
                    <a:pt x="132207" y="261992"/>
                    <a:pt x="134094" y="262973"/>
                    <a:pt x="136063" y="262838"/>
                  </a:cubicBezTo>
                  <a:lnTo>
                    <a:pt x="137635" y="262838"/>
                  </a:lnTo>
                  <a:lnTo>
                    <a:pt x="139806" y="262838"/>
                  </a:lnTo>
                  <a:cubicBezTo>
                    <a:pt x="141461" y="262831"/>
                    <a:pt x="143101" y="263085"/>
                    <a:pt x="144673" y="263587"/>
                  </a:cubicBezTo>
                  <a:lnTo>
                    <a:pt x="146395" y="264036"/>
                  </a:lnTo>
                  <a:cubicBezTo>
                    <a:pt x="151636" y="265608"/>
                    <a:pt x="151636" y="265608"/>
                    <a:pt x="153882" y="270101"/>
                  </a:cubicBezTo>
                  <a:cubicBezTo>
                    <a:pt x="154436" y="271366"/>
                    <a:pt x="155170" y="272556"/>
                    <a:pt x="156053" y="273620"/>
                  </a:cubicBezTo>
                  <a:cubicBezTo>
                    <a:pt x="156502" y="274218"/>
                    <a:pt x="157401" y="275341"/>
                    <a:pt x="160770" y="280358"/>
                  </a:cubicBezTo>
                  <a:cubicBezTo>
                    <a:pt x="162245" y="283135"/>
                    <a:pt x="164618" y="285322"/>
                    <a:pt x="167508" y="286572"/>
                  </a:cubicBezTo>
                  <a:cubicBezTo>
                    <a:pt x="168631" y="287096"/>
                    <a:pt x="169080" y="287246"/>
                    <a:pt x="169529" y="293610"/>
                  </a:cubicBezTo>
                  <a:cubicBezTo>
                    <a:pt x="169529" y="297353"/>
                    <a:pt x="170278" y="301096"/>
                    <a:pt x="173198" y="301096"/>
                  </a:cubicBezTo>
                  <a:cubicBezTo>
                    <a:pt x="174179" y="301014"/>
                    <a:pt x="175130" y="300707"/>
                    <a:pt x="175968" y="300198"/>
                  </a:cubicBezTo>
                  <a:cubicBezTo>
                    <a:pt x="177293" y="299329"/>
                    <a:pt x="178933" y="299090"/>
                    <a:pt x="180460" y="299524"/>
                  </a:cubicBezTo>
                  <a:cubicBezTo>
                    <a:pt x="184556" y="303051"/>
                    <a:pt x="187977" y="307288"/>
                    <a:pt x="190568" y="312027"/>
                  </a:cubicBezTo>
                  <a:cubicBezTo>
                    <a:pt x="193188" y="316579"/>
                    <a:pt x="196467" y="320712"/>
                    <a:pt x="200301" y="324306"/>
                  </a:cubicBezTo>
                  <a:cubicBezTo>
                    <a:pt x="205167" y="327675"/>
                    <a:pt x="206440" y="329172"/>
                    <a:pt x="203595" y="341526"/>
                  </a:cubicBezTo>
                  <a:cubicBezTo>
                    <a:pt x="202996" y="343847"/>
                    <a:pt x="202622" y="345419"/>
                    <a:pt x="202397" y="346392"/>
                  </a:cubicBezTo>
                  <a:cubicBezTo>
                    <a:pt x="202172" y="347365"/>
                    <a:pt x="201873" y="348563"/>
                    <a:pt x="202397" y="349013"/>
                  </a:cubicBezTo>
                  <a:cubicBezTo>
                    <a:pt x="202622" y="349297"/>
                    <a:pt x="202943" y="349484"/>
                    <a:pt x="203295" y="349537"/>
                  </a:cubicBezTo>
                  <a:cubicBezTo>
                    <a:pt x="203730" y="352644"/>
                    <a:pt x="203730" y="355788"/>
                    <a:pt x="203295" y="358895"/>
                  </a:cubicBezTo>
                  <a:cubicBezTo>
                    <a:pt x="202472" y="365633"/>
                    <a:pt x="201424" y="367056"/>
                    <a:pt x="192290" y="373869"/>
                  </a:cubicBezTo>
                  <a:cubicBezTo>
                    <a:pt x="189445" y="375891"/>
                    <a:pt x="187573" y="377538"/>
                    <a:pt x="186001" y="378810"/>
                  </a:cubicBezTo>
                  <a:cubicBezTo>
                    <a:pt x="182938" y="381888"/>
                    <a:pt x="178873" y="383774"/>
                    <a:pt x="174546" y="384126"/>
                  </a:cubicBezTo>
                  <a:cubicBezTo>
                    <a:pt x="173363" y="384351"/>
                    <a:pt x="172157" y="384478"/>
                    <a:pt x="170952" y="384500"/>
                  </a:cubicBezTo>
                  <a:cubicBezTo>
                    <a:pt x="168249" y="384530"/>
                    <a:pt x="165621" y="383662"/>
                    <a:pt x="163465" y="382030"/>
                  </a:cubicBezTo>
                  <a:cubicBezTo>
                    <a:pt x="161511" y="380780"/>
                    <a:pt x="159392" y="379799"/>
                    <a:pt x="157176" y="379110"/>
                  </a:cubicBezTo>
                  <a:cubicBezTo>
                    <a:pt x="155671" y="378631"/>
                    <a:pt x="154114" y="378331"/>
                    <a:pt x="152534" y="378212"/>
                  </a:cubicBezTo>
                  <a:cubicBezTo>
                    <a:pt x="151381" y="378077"/>
                    <a:pt x="150296" y="378765"/>
                    <a:pt x="149914" y="379859"/>
                  </a:cubicBezTo>
                  <a:cubicBezTo>
                    <a:pt x="149914" y="379859"/>
                    <a:pt x="149914" y="380383"/>
                    <a:pt x="149390" y="380532"/>
                  </a:cubicBezTo>
                  <a:cubicBezTo>
                    <a:pt x="148469" y="380862"/>
                    <a:pt x="147518" y="381086"/>
                    <a:pt x="146545" y="381206"/>
                  </a:cubicBezTo>
                  <a:cubicBezTo>
                    <a:pt x="143063" y="381169"/>
                    <a:pt x="139784" y="382846"/>
                    <a:pt x="137785" y="385698"/>
                  </a:cubicBezTo>
                  <a:cubicBezTo>
                    <a:pt x="137343" y="386597"/>
                    <a:pt x="137343" y="387645"/>
                    <a:pt x="137785" y="388543"/>
                  </a:cubicBezTo>
                  <a:cubicBezTo>
                    <a:pt x="138758" y="390864"/>
                    <a:pt x="142427" y="392137"/>
                    <a:pt x="146395" y="393410"/>
                  </a:cubicBezTo>
                  <a:cubicBezTo>
                    <a:pt x="148229" y="393919"/>
                    <a:pt x="150004" y="394593"/>
                    <a:pt x="151711" y="395431"/>
                  </a:cubicBezTo>
                  <a:cubicBezTo>
                    <a:pt x="160223" y="401189"/>
                    <a:pt x="168376" y="407463"/>
                    <a:pt x="176118" y="414223"/>
                  </a:cubicBezTo>
                  <a:cubicBezTo>
                    <a:pt x="178604" y="416649"/>
                    <a:pt x="180026" y="419958"/>
                    <a:pt x="180086" y="423432"/>
                  </a:cubicBezTo>
                  <a:cubicBezTo>
                    <a:pt x="180161" y="426869"/>
                    <a:pt x="181464" y="430156"/>
                    <a:pt x="183755" y="432716"/>
                  </a:cubicBezTo>
                  <a:cubicBezTo>
                    <a:pt x="186966" y="435913"/>
                    <a:pt x="191451" y="437478"/>
                    <a:pt x="195958" y="436984"/>
                  </a:cubicBezTo>
                  <a:cubicBezTo>
                    <a:pt x="197456" y="436984"/>
                    <a:pt x="198953" y="436984"/>
                    <a:pt x="200675" y="436984"/>
                  </a:cubicBezTo>
                  <a:cubicBezTo>
                    <a:pt x="204418" y="437508"/>
                    <a:pt x="205242" y="439379"/>
                    <a:pt x="206440" y="441925"/>
                  </a:cubicBezTo>
                  <a:cubicBezTo>
                    <a:pt x="206889" y="443160"/>
                    <a:pt x="207518" y="444321"/>
                    <a:pt x="208312" y="445369"/>
                  </a:cubicBezTo>
                  <a:cubicBezTo>
                    <a:pt x="210251" y="447450"/>
                    <a:pt x="212953" y="448641"/>
                    <a:pt x="215798" y="448663"/>
                  </a:cubicBezTo>
                  <a:cubicBezTo>
                    <a:pt x="218187" y="449030"/>
                    <a:pt x="220545" y="449607"/>
                    <a:pt x="222836" y="450385"/>
                  </a:cubicBezTo>
                  <a:cubicBezTo>
                    <a:pt x="227209" y="453193"/>
                    <a:pt x="231042" y="456772"/>
                    <a:pt x="234141" y="460942"/>
                  </a:cubicBezTo>
                  <a:cubicBezTo>
                    <a:pt x="238933" y="466482"/>
                    <a:pt x="241628" y="469851"/>
                    <a:pt x="244548" y="469851"/>
                  </a:cubicBezTo>
                  <a:cubicBezTo>
                    <a:pt x="249115" y="469851"/>
                    <a:pt x="249939" y="462739"/>
                    <a:pt x="250088" y="459669"/>
                  </a:cubicBezTo>
                  <a:cubicBezTo>
                    <a:pt x="252080" y="459602"/>
                    <a:pt x="253937" y="460680"/>
                    <a:pt x="254880" y="462439"/>
                  </a:cubicBezTo>
                  <a:cubicBezTo>
                    <a:pt x="255501" y="463974"/>
                    <a:pt x="256969" y="465000"/>
                    <a:pt x="258624" y="465059"/>
                  </a:cubicBezTo>
                  <a:cubicBezTo>
                    <a:pt x="259709" y="464962"/>
                    <a:pt x="260772" y="464685"/>
                    <a:pt x="261768" y="464236"/>
                  </a:cubicBezTo>
                  <a:cubicBezTo>
                    <a:pt x="262726" y="463772"/>
                    <a:pt x="263775" y="463540"/>
                    <a:pt x="264838" y="463562"/>
                  </a:cubicBezTo>
                  <a:cubicBezTo>
                    <a:pt x="268282" y="464011"/>
                    <a:pt x="268282" y="463562"/>
                    <a:pt x="272325" y="463936"/>
                  </a:cubicBezTo>
                  <a:cubicBezTo>
                    <a:pt x="273522" y="463936"/>
                    <a:pt x="273597" y="463936"/>
                    <a:pt x="273373" y="466407"/>
                  </a:cubicBezTo>
                  <a:cubicBezTo>
                    <a:pt x="273253" y="467605"/>
                    <a:pt x="273253" y="468803"/>
                    <a:pt x="273373" y="470001"/>
                  </a:cubicBezTo>
                  <a:cubicBezTo>
                    <a:pt x="273358" y="471498"/>
                    <a:pt x="273919" y="472951"/>
                    <a:pt x="274945" y="474044"/>
                  </a:cubicBezTo>
                  <a:cubicBezTo>
                    <a:pt x="275911" y="475242"/>
                    <a:pt x="276689" y="476582"/>
                    <a:pt x="277266" y="478012"/>
                  </a:cubicBezTo>
                  <a:cubicBezTo>
                    <a:pt x="279063" y="481755"/>
                    <a:pt x="281234" y="482205"/>
                    <a:pt x="283106" y="482205"/>
                  </a:cubicBezTo>
                  <a:lnTo>
                    <a:pt x="285651" y="482205"/>
                  </a:lnTo>
                  <a:cubicBezTo>
                    <a:pt x="286145" y="482115"/>
                    <a:pt x="286655" y="482115"/>
                    <a:pt x="287149" y="482205"/>
                  </a:cubicBezTo>
                  <a:cubicBezTo>
                    <a:pt x="288436" y="483148"/>
                    <a:pt x="289485" y="484376"/>
                    <a:pt x="290218" y="485798"/>
                  </a:cubicBezTo>
                  <a:cubicBezTo>
                    <a:pt x="292607" y="489579"/>
                    <a:pt x="295684" y="492873"/>
                    <a:pt x="299277" y="495531"/>
                  </a:cubicBezTo>
                  <a:cubicBezTo>
                    <a:pt x="305200" y="499462"/>
                    <a:pt x="311586" y="502629"/>
                    <a:pt x="318294" y="504965"/>
                  </a:cubicBezTo>
                  <a:cubicBezTo>
                    <a:pt x="318654" y="505122"/>
                    <a:pt x="319058" y="505122"/>
                    <a:pt x="319417" y="504965"/>
                  </a:cubicBezTo>
                  <a:cubicBezTo>
                    <a:pt x="320435" y="504373"/>
                    <a:pt x="321611" y="504111"/>
                    <a:pt x="322786" y="504216"/>
                  </a:cubicBezTo>
                  <a:cubicBezTo>
                    <a:pt x="323902" y="504231"/>
                    <a:pt x="325002" y="504381"/>
                    <a:pt x="326080" y="504665"/>
                  </a:cubicBezTo>
                  <a:cubicBezTo>
                    <a:pt x="328252" y="505189"/>
                    <a:pt x="328327" y="505788"/>
                    <a:pt x="328476" y="508034"/>
                  </a:cubicBezTo>
                  <a:cubicBezTo>
                    <a:pt x="328589" y="510101"/>
                    <a:pt x="329068" y="512130"/>
                    <a:pt x="329899" y="514024"/>
                  </a:cubicBezTo>
                  <a:cubicBezTo>
                    <a:pt x="331097" y="517101"/>
                    <a:pt x="332901" y="519901"/>
                    <a:pt x="335214" y="522259"/>
                  </a:cubicBezTo>
                  <a:lnTo>
                    <a:pt x="336412" y="523607"/>
                  </a:lnTo>
                  <a:cubicBezTo>
                    <a:pt x="337161" y="524693"/>
                    <a:pt x="337768" y="525876"/>
                    <a:pt x="338209" y="527126"/>
                  </a:cubicBezTo>
                  <a:cubicBezTo>
                    <a:pt x="339489" y="530226"/>
                    <a:pt x="340987" y="533228"/>
                    <a:pt x="342701" y="536110"/>
                  </a:cubicBezTo>
                  <a:cubicBezTo>
                    <a:pt x="344581" y="542766"/>
                    <a:pt x="344581" y="549819"/>
                    <a:pt x="342701" y="556475"/>
                  </a:cubicBezTo>
                  <a:cubicBezTo>
                    <a:pt x="342110" y="559432"/>
                    <a:pt x="341811" y="562442"/>
                    <a:pt x="341803" y="565459"/>
                  </a:cubicBezTo>
                  <a:cubicBezTo>
                    <a:pt x="341803" y="569427"/>
                    <a:pt x="341803" y="571448"/>
                    <a:pt x="342252" y="572347"/>
                  </a:cubicBezTo>
                  <a:lnTo>
                    <a:pt x="339407" y="574443"/>
                  </a:lnTo>
                  <a:cubicBezTo>
                    <a:pt x="338359" y="575117"/>
                    <a:pt x="338209" y="576465"/>
                    <a:pt x="337835" y="579459"/>
                  </a:cubicBezTo>
                  <a:cubicBezTo>
                    <a:pt x="337199" y="585000"/>
                    <a:pt x="336120" y="590488"/>
                    <a:pt x="334616" y="595856"/>
                  </a:cubicBezTo>
                  <a:cubicBezTo>
                    <a:pt x="333680" y="599487"/>
                    <a:pt x="332482" y="603036"/>
                    <a:pt x="331022" y="606487"/>
                  </a:cubicBezTo>
                  <a:cubicBezTo>
                    <a:pt x="329861" y="608366"/>
                    <a:pt x="329861" y="610747"/>
                    <a:pt x="331022" y="612626"/>
                  </a:cubicBezTo>
                  <a:cubicBezTo>
                    <a:pt x="331389" y="614026"/>
                    <a:pt x="332646" y="615000"/>
                    <a:pt x="334091" y="615022"/>
                  </a:cubicBezTo>
                  <a:cubicBezTo>
                    <a:pt x="335671" y="614812"/>
                    <a:pt x="337139" y="614101"/>
                    <a:pt x="338284" y="613001"/>
                  </a:cubicBezTo>
                  <a:cubicBezTo>
                    <a:pt x="340044" y="618751"/>
                    <a:pt x="342559" y="624238"/>
                    <a:pt x="345771" y="629322"/>
                  </a:cubicBezTo>
                  <a:cubicBezTo>
                    <a:pt x="352367" y="638494"/>
                    <a:pt x="362130" y="644895"/>
                    <a:pt x="373173" y="647291"/>
                  </a:cubicBezTo>
                  <a:cubicBezTo>
                    <a:pt x="373622" y="647366"/>
                    <a:pt x="374072" y="647366"/>
                    <a:pt x="374521" y="647291"/>
                  </a:cubicBezTo>
                  <a:cubicBezTo>
                    <a:pt x="375494" y="647029"/>
                    <a:pt x="376280" y="646302"/>
                    <a:pt x="376617" y="645344"/>
                  </a:cubicBezTo>
                  <a:cubicBezTo>
                    <a:pt x="376827" y="643375"/>
                    <a:pt x="376295" y="641398"/>
                    <a:pt x="375120" y="639804"/>
                  </a:cubicBezTo>
                  <a:cubicBezTo>
                    <a:pt x="383206" y="644296"/>
                    <a:pt x="399527" y="653430"/>
                    <a:pt x="412554" y="662265"/>
                  </a:cubicBezTo>
                  <a:cubicBezTo>
                    <a:pt x="423133" y="669714"/>
                    <a:pt x="432544" y="678698"/>
                    <a:pt x="440480" y="688918"/>
                  </a:cubicBezTo>
                  <a:cubicBezTo>
                    <a:pt x="442277" y="691358"/>
                    <a:pt x="444336" y="693590"/>
                    <a:pt x="446620" y="695581"/>
                  </a:cubicBezTo>
                  <a:cubicBezTo>
                    <a:pt x="448926" y="696884"/>
                    <a:pt x="451471" y="697700"/>
                    <a:pt x="454106" y="697977"/>
                  </a:cubicBezTo>
                  <a:cubicBezTo>
                    <a:pt x="457169" y="698471"/>
                    <a:pt x="460178" y="699250"/>
                    <a:pt x="463091" y="700298"/>
                  </a:cubicBezTo>
                  <a:cubicBezTo>
                    <a:pt x="470054" y="702843"/>
                    <a:pt x="472375" y="712277"/>
                    <a:pt x="476642" y="729347"/>
                  </a:cubicBezTo>
                  <a:lnTo>
                    <a:pt x="477615" y="733165"/>
                  </a:lnTo>
                  <a:cubicBezTo>
                    <a:pt x="482257" y="751433"/>
                    <a:pt x="483904" y="752332"/>
                    <a:pt x="489445" y="752931"/>
                  </a:cubicBezTo>
                  <a:lnTo>
                    <a:pt x="491017" y="752931"/>
                  </a:lnTo>
                  <a:lnTo>
                    <a:pt x="492664" y="752931"/>
                  </a:lnTo>
                  <a:cubicBezTo>
                    <a:pt x="498916" y="751995"/>
                    <a:pt x="504748" y="749232"/>
                    <a:pt x="509435" y="744995"/>
                  </a:cubicBezTo>
                  <a:cubicBezTo>
                    <a:pt x="513552" y="741925"/>
                    <a:pt x="512953" y="739754"/>
                    <a:pt x="511681" y="737508"/>
                  </a:cubicBezTo>
                  <a:cubicBezTo>
                    <a:pt x="511651" y="737388"/>
                    <a:pt x="511651" y="737253"/>
                    <a:pt x="511681" y="737134"/>
                  </a:cubicBezTo>
                  <a:lnTo>
                    <a:pt x="513777" y="737134"/>
                  </a:lnTo>
                  <a:lnTo>
                    <a:pt x="516173" y="737134"/>
                  </a:lnTo>
                  <a:cubicBezTo>
                    <a:pt x="519048" y="736812"/>
                    <a:pt x="521713" y="735456"/>
                    <a:pt x="523660" y="733315"/>
                  </a:cubicBezTo>
                  <a:lnTo>
                    <a:pt x="525232" y="732641"/>
                  </a:lnTo>
                  <a:cubicBezTo>
                    <a:pt x="528901" y="729871"/>
                    <a:pt x="528377" y="725978"/>
                    <a:pt x="527403" y="718341"/>
                  </a:cubicBezTo>
                  <a:cubicBezTo>
                    <a:pt x="527403" y="716395"/>
                    <a:pt x="526879" y="714223"/>
                    <a:pt x="526580" y="711678"/>
                  </a:cubicBezTo>
                  <a:cubicBezTo>
                    <a:pt x="525756" y="703742"/>
                    <a:pt x="525082" y="702694"/>
                    <a:pt x="523360" y="701870"/>
                  </a:cubicBezTo>
                  <a:cubicBezTo>
                    <a:pt x="522911" y="701870"/>
                    <a:pt x="522462" y="701870"/>
                    <a:pt x="521788" y="700223"/>
                  </a:cubicBezTo>
                  <a:cubicBezTo>
                    <a:pt x="520410" y="698134"/>
                    <a:pt x="518082" y="696869"/>
                    <a:pt x="515574" y="696854"/>
                  </a:cubicBezTo>
                  <a:cubicBezTo>
                    <a:pt x="512542" y="696884"/>
                    <a:pt x="509794" y="695080"/>
                    <a:pt x="508611" y="692287"/>
                  </a:cubicBezTo>
                  <a:cubicBezTo>
                    <a:pt x="507368" y="689674"/>
                    <a:pt x="506822" y="686784"/>
                    <a:pt x="507039" y="683902"/>
                  </a:cubicBezTo>
                  <a:cubicBezTo>
                    <a:pt x="507226" y="681880"/>
                    <a:pt x="506889" y="679844"/>
                    <a:pt x="506066" y="677987"/>
                  </a:cubicBezTo>
                  <a:cubicBezTo>
                    <a:pt x="505511" y="676737"/>
                    <a:pt x="504868" y="675539"/>
                    <a:pt x="504119" y="674393"/>
                  </a:cubicBezTo>
                  <a:cubicBezTo>
                    <a:pt x="502524" y="672072"/>
                    <a:pt x="501618" y="669347"/>
                    <a:pt x="501499" y="666532"/>
                  </a:cubicBezTo>
                  <a:cubicBezTo>
                    <a:pt x="501124" y="663163"/>
                    <a:pt x="499627" y="661516"/>
                    <a:pt x="497156" y="661516"/>
                  </a:cubicBezTo>
                  <a:cubicBezTo>
                    <a:pt x="496085" y="661553"/>
                    <a:pt x="495022" y="661755"/>
                    <a:pt x="494012" y="662115"/>
                  </a:cubicBezTo>
                  <a:cubicBezTo>
                    <a:pt x="493360" y="662339"/>
                    <a:pt x="492679" y="662489"/>
                    <a:pt x="491990" y="662564"/>
                  </a:cubicBezTo>
                  <a:lnTo>
                    <a:pt x="491990" y="662564"/>
                  </a:lnTo>
                  <a:cubicBezTo>
                    <a:pt x="491391" y="662564"/>
                    <a:pt x="491092" y="661815"/>
                    <a:pt x="490643" y="660842"/>
                  </a:cubicBezTo>
                  <a:cubicBezTo>
                    <a:pt x="490223" y="659105"/>
                    <a:pt x="488808" y="657780"/>
                    <a:pt x="487049" y="657473"/>
                  </a:cubicBezTo>
                  <a:cubicBezTo>
                    <a:pt x="484653" y="657473"/>
                    <a:pt x="484653" y="657473"/>
                    <a:pt x="480236" y="651633"/>
                  </a:cubicBezTo>
                  <a:cubicBezTo>
                    <a:pt x="475818" y="645793"/>
                    <a:pt x="471551" y="640777"/>
                    <a:pt x="470353" y="639354"/>
                  </a:cubicBezTo>
                  <a:lnTo>
                    <a:pt x="470353" y="637707"/>
                  </a:lnTo>
                  <a:cubicBezTo>
                    <a:pt x="470353" y="634937"/>
                    <a:pt x="466460" y="627974"/>
                    <a:pt x="462192" y="627974"/>
                  </a:cubicBezTo>
                  <a:cubicBezTo>
                    <a:pt x="461107" y="627825"/>
                    <a:pt x="460021" y="628221"/>
                    <a:pt x="459272" y="629023"/>
                  </a:cubicBezTo>
                  <a:cubicBezTo>
                    <a:pt x="458374" y="630146"/>
                    <a:pt x="458748" y="631643"/>
                    <a:pt x="459272" y="634114"/>
                  </a:cubicBezTo>
                  <a:cubicBezTo>
                    <a:pt x="459272" y="634937"/>
                    <a:pt x="459796" y="635911"/>
                    <a:pt x="460021" y="637109"/>
                  </a:cubicBezTo>
                  <a:cubicBezTo>
                    <a:pt x="460920" y="641151"/>
                    <a:pt x="462417" y="642574"/>
                    <a:pt x="463690" y="643023"/>
                  </a:cubicBezTo>
                  <a:cubicBezTo>
                    <a:pt x="463690" y="645419"/>
                    <a:pt x="462941" y="650884"/>
                    <a:pt x="462941" y="656200"/>
                  </a:cubicBezTo>
                  <a:cubicBezTo>
                    <a:pt x="462941" y="657623"/>
                    <a:pt x="462941" y="657623"/>
                    <a:pt x="462342" y="657623"/>
                  </a:cubicBezTo>
                  <a:cubicBezTo>
                    <a:pt x="459325" y="656807"/>
                    <a:pt x="456480" y="655436"/>
                    <a:pt x="453957" y="653580"/>
                  </a:cubicBezTo>
                  <a:cubicBezTo>
                    <a:pt x="451419" y="651962"/>
                    <a:pt x="448798" y="650488"/>
                    <a:pt x="446095" y="649162"/>
                  </a:cubicBezTo>
                  <a:cubicBezTo>
                    <a:pt x="440106" y="646317"/>
                    <a:pt x="440181" y="639804"/>
                    <a:pt x="440181" y="631568"/>
                  </a:cubicBezTo>
                  <a:cubicBezTo>
                    <a:pt x="440331" y="628648"/>
                    <a:pt x="440331" y="625728"/>
                    <a:pt x="440181" y="622809"/>
                  </a:cubicBezTo>
                  <a:cubicBezTo>
                    <a:pt x="439432" y="618788"/>
                    <a:pt x="440630" y="614655"/>
                    <a:pt x="443400" y="611653"/>
                  </a:cubicBezTo>
                  <a:cubicBezTo>
                    <a:pt x="445115" y="609961"/>
                    <a:pt x="446215" y="607752"/>
                    <a:pt x="446545" y="605364"/>
                  </a:cubicBezTo>
                  <a:cubicBezTo>
                    <a:pt x="447526" y="601037"/>
                    <a:pt x="446942" y="596499"/>
                    <a:pt x="444898" y="592561"/>
                  </a:cubicBezTo>
                  <a:cubicBezTo>
                    <a:pt x="444471" y="592045"/>
                    <a:pt x="443842" y="591745"/>
                    <a:pt x="443176" y="591738"/>
                  </a:cubicBezTo>
                  <a:cubicBezTo>
                    <a:pt x="442382" y="591783"/>
                    <a:pt x="441626" y="592075"/>
                    <a:pt x="441004" y="592561"/>
                  </a:cubicBezTo>
                  <a:cubicBezTo>
                    <a:pt x="440271" y="593123"/>
                    <a:pt x="439380" y="593437"/>
                    <a:pt x="438459" y="593460"/>
                  </a:cubicBezTo>
                  <a:cubicBezTo>
                    <a:pt x="436707" y="593273"/>
                    <a:pt x="435052" y="592599"/>
                    <a:pt x="433667" y="591513"/>
                  </a:cubicBezTo>
                  <a:cubicBezTo>
                    <a:pt x="428052" y="587695"/>
                    <a:pt x="425731" y="578561"/>
                    <a:pt x="423859" y="571224"/>
                  </a:cubicBezTo>
                  <a:cubicBezTo>
                    <a:pt x="423859" y="570176"/>
                    <a:pt x="423410" y="569202"/>
                    <a:pt x="423111" y="568229"/>
                  </a:cubicBezTo>
                  <a:cubicBezTo>
                    <a:pt x="422444" y="561371"/>
                    <a:pt x="417855" y="555531"/>
                    <a:pt x="411356" y="553255"/>
                  </a:cubicBezTo>
                  <a:cubicBezTo>
                    <a:pt x="407164" y="551309"/>
                    <a:pt x="407239" y="550859"/>
                    <a:pt x="407538" y="548014"/>
                  </a:cubicBezTo>
                  <a:cubicBezTo>
                    <a:pt x="407763" y="546203"/>
                    <a:pt x="407763" y="544361"/>
                    <a:pt x="407538" y="542549"/>
                  </a:cubicBezTo>
                  <a:cubicBezTo>
                    <a:pt x="407598" y="538925"/>
                    <a:pt x="405786" y="535534"/>
                    <a:pt x="402746" y="533565"/>
                  </a:cubicBezTo>
                  <a:cubicBezTo>
                    <a:pt x="401226" y="532487"/>
                    <a:pt x="399886" y="531176"/>
                    <a:pt x="398778" y="529671"/>
                  </a:cubicBezTo>
                  <a:cubicBezTo>
                    <a:pt x="397281" y="527478"/>
                    <a:pt x="396892" y="524708"/>
                    <a:pt x="397730" y="522185"/>
                  </a:cubicBezTo>
                  <a:cubicBezTo>
                    <a:pt x="398284" y="520006"/>
                    <a:pt x="398359" y="517730"/>
                    <a:pt x="397955" y="515521"/>
                  </a:cubicBezTo>
                  <a:cubicBezTo>
                    <a:pt x="397251" y="512242"/>
                    <a:pt x="396323" y="509015"/>
                    <a:pt x="395185" y="505863"/>
                  </a:cubicBezTo>
                  <a:cubicBezTo>
                    <a:pt x="392594" y="498249"/>
                    <a:pt x="390520" y="490470"/>
                    <a:pt x="388970" y="482579"/>
                  </a:cubicBezTo>
                  <a:cubicBezTo>
                    <a:pt x="386425" y="467605"/>
                    <a:pt x="366061" y="453155"/>
                    <a:pt x="364339" y="451883"/>
                  </a:cubicBezTo>
                  <a:cubicBezTo>
                    <a:pt x="361149" y="448686"/>
                    <a:pt x="357638" y="445826"/>
                    <a:pt x="353857" y="443348"/>
                  </a:cubicBezTo>
                  <a:cubicBezTo>
                    <a:pt x="353258" y="443348"/>
                    <a:pt x="352884" y="442599"/>
                    <a:pt x="352884" y="442299"/>
                  </a:cubicBezTo>
                  <a:cubicBezTo>
                    <a:pt x="352884" y="442000"/>
                    <a:pt x="353483" y="441176"/>
                    <a:pt x="354007" y="440877"/>
                  </a:cubicBezTo>
                  <a:cubicBezTo>
                    <a:pt x="354321" y="440652"/>
                    <a:pt x="354516" y="440293"/>
                    <a:pt x="354531" y="439903"/>
                  </a:cubicBezTo>
                  <a:cubicBezTo>
                    <a:pt x="354598" y="439499"/>
                    <a:pt x="354426" y="439087"/>
                    <a:pt x="354081" y="438855"/>
                  </a:cubicBezTo>
                  <a:cubicBezTo>
                    <a:pt x="354081" y="438855"/>
                    <a:pt x="347643" y="433315"/>
                    <a:pt x="340530" y="426652"/>
                  </a:cubicBezTo>
                  <a:cubicBezTo>
                    <a:pt x="335492" y="421860"/>
                    <a:pt x="332377" y="415391"/>
                    <a:pt x="331771" y="408459"/>
                  </a:cubicBezTo>
                  <a:cubicBezTo>
                    <a:pt x="331771" y="407485"/>
                    <a:pt x="331396" y="406437"/>
                    <a:pt x="331097" y="405389"/>
                  </a:cubicBezTo>
                  <a:cubicBezTo>
                    <a:pt x="329599" y="398576"/>
                    <a:pt x="323011" y="395581"/>
                    <a:pt x="316123" y="392362"/>
                  </a:cubicBezTo>
                  <a:cubicBezTo>
                    <a:pt x="312020" y="390640"/>
                    <a:pt x="308082" y="388528"/>
                    <a:pt x="304368" y="386073"/>
                  </a:cubicBezTo>
                  <a:cubicBezTo>
                    <a:pt x="296882" y="380907"/>
                    <a:pt x="295010" y="358596"/>
                    <a:pt x="293662" y="345269"/>
                  </a:cubicBezTo>
                  <a:cubicBezTo>
                    <a:pt x="293408" y="341219"/>
                    <a:pt x="292884" y="337191"/>
                    <a:pt x="292090" y="333215"/>
                  </a:cubicBezTo>
                  <a:cubicBezTo>
                    <a:pt x="291192" y="330146"/>
                    <a:pt x="289544" y="328648"/>
                    <a:pt x="287074" y="328648"/>
                  </a:cubicBezTo>
                  <a:cubicBezTo>
                    <a:pt x="285883" y="328708"/>
                    <a:pt x="284700" y="328910"/>
                    <a:pt x="283555" y="329247"/>
                  </a:cubicBezTo>
                  <a:cubicBezTo>
                    <a:pt x="281743" y="329824"/>
                    <a:pt x="279826" y="330003"/>
                    <a:pt x="277940" y="329771"/>
                  </a:cubicBezTo>
                  <a:cubicBezTo>
                    <a:pt x="274645" y="329097"/>
                    <a:pt x="272924" y="320787"/>
                    <a:pt x="271651" y="314797"/>
                  </a:cubicBezTo>
                  <a:cubicBezTo>
                    <a:pt x="271164" y="311922"/>
                    <a:pt x="270438" y="309092"/>
                    <a:pt x="269480" y="306337"/>
                  </a:cubicBezTo>
                  <a:cubicBezTo>
                    <a:pt x="268806" y="304465"/>
                    <a:pt x="267907" y="302744"/>
                    <a:pt x="266260" y="302744"/>
                  </a:cubicBezTo>
                  <a:cubicBezTo>
                    <a:pt x="265249" y="302848"/>
                    <a:pt x="264329" y="303357"/>
                    <a:pt x="263715" y="304166"/>
                  </a:cubicBezTo>
                  <a:cubicBezTo>
                    <a:pt x="262816" y="304990"/>
                    <a:pt x="261843" y="305888"/>
                    <a:pt x="260570" y="305514"/>
                  </a:cubicBezTo>
                  <a:cubicBezTo>
                    <a:pt x="259297" y="305139"/>
                    <a:pt x="258923" y="304690"/>
                    <a:pt x="258848" y="302968"/>
                  </a:cubicBezTo>
                  <a:cubicBezTo>
                    <a:pt x="258833" y="300662"/>
                    <a:pt x="258010" y="298439"/>
                    <a:pt x="256527" y="296679"/>
                  </a:cubicBezTo>
                  <a:cubicBezTo>
                    <a:pt x="255576" y="295189"/>
                    <a:pt x="254012" y="294201"/>
                    <a:pt x="252260" y="293984"/>
                  </a:cubicBezTo>
                  <a:lnTo>
                    <a:pt x="251511" y="293984"/>
                  </a:lnTo>
                  <a:cubicBezTo>
                    <a:pt x="251511" y="292487"/>
                    <a:pt x="251511" y="290615"/>
                    <a:pt x="251511" y="288968"/>
                  </a:cubicBezTo>
                  <a:cubicBezTo>
                    <a:pt x="251511" y="287321"/>
                    <a:pt x="248741" y="284026"/>
                    <a:pt x="245821" y="281481"/>
                  </a:cubicBezTo>
                  <a:cubicBezTo>
                    <a:pt x="244398" y="280133"/>
                    <a:pt x="242227" y="278187"/>
                    <a:pt x="242152" y="277513"/>
                  </a:cubicBezTo>
                  <a:cubicBezTo>
                    <a:pt x="241703" y="275267"/>
                    <a:pt x="239906" y="271299"/>
                    <a:pt x="229050" y="259619"/>
                  </a:cubicBezTo>
                  <a:cubicBezTo>
                    <a:pt x="222297" y="252926"/>
                    <a:pt x="215125" y="246667"/>
                    <a:pt x="207563" y="240902"/>
                  </a:cubicBezTo>
                  <a:cubicBezTo>
                    <a:pt x="204433" y="238603"/>
                    <a:pt x="201461" y="236103"/>
                    <a:pt x="198653" y="233415"/>
                  </a:cubicBezTo>
                  <a:cubicBezTo>
                    <a:pt x="197456" y="230495"/>
                    <a:pt x="192963" y="230121"/>
                    <a:pt x="188172" y="229671"/>
                  </a:cubicBezTo>
                  <a:lnTo>
                    <a:pt x="187273" y="229671"/>
                  </a:lnTo>
                  <a:cubicBezTo>
                    <a:pt x="187461" y="229110"/>
                    <a:pt x="187685" y="228556"/>
                    <a:pt x="187947" y="228024"/>
                  </a:cubicBezTo>
                  <a:cubicBezTo>
                    <a:pt x="188808" y="226512"/>
                    <a:pt x="189295" y="224820"/>
                    <a:pt x="189370" y="223083"/>
                  </a:cubicBezTo>
                  <a:cubicBezTo>
                    <a:pt x="189370" y="219040"/>
                    <a:pt x="185402" y="217243"/>
                    <a:pt x="183081" y="216794"/>
                  </a:cubicBezTo>
                  <a:cubicBezTo>
                    <a:pt x="180737" y="215319"/>
                    <a:pt x="179023" y="213028"/>
                    <a:pt x="178289" y="210355"/>
                  </a:cubicBezTo>
                  <a:cubicBezTo>
                    <a:pt x="178162" y="207630"/>
                    <a:pt x="176777" y="205114"/>
                    <a:pt x="174546" y="203542"/>
                  </a:cubicBezTo>
                  <a:lnTo>
                    <a:pt x="172824" y="201970"/>
                  </a:lnTo>
                  <a:cubicBezTo>
                    <a:pt x="170802" y="199948"/>
                    <a:pt x="171551" y="186996"/>
                    <a:pt x="172000" y="179509"/>
                  </a:cubicBezTo>
                  <a:cubicBezTo>
                    <a:pt x="172000" y="177488"/>
                    <a:pt x="172000" y="175616"/>
                    <a:pt x="172000" y="173969"/>
                  </a:cubicBezTo>
                  <a:cubicBezTo>
                    <a:pt x="172449" y="168728"/>
                    <a:pt x="170772" y="163525"/>
                    <a:pt x="167358" y="159519"/>
                  </a:cubicBezTo>
                  <a:cubicBezTo>
                    <a:pt x="167815" y="154061"/>
                    <a:pt x="167486" y="148566"/>
                    <a:pt x="166385" y="143198"/>
                  </a:cubicBezTo>
                  <a:cubicBezTo>
                    <a:pt x="165906" y="140809"/>
                    <a:pt x="164611" y="138661"/>
                    <a:pt x="162716" y="137133"/>
                  </a:cubicBezTo>
                  <a:cubicBezTo>
                    <a:pt x="160545" y="135157"/>
                    <a:pt x="158718" y="132828"/>
                    <a:pt x="157326" y="130245"/>
                  </a:cubicBezTo>
                  <a:cubicBezTo>
                    <a:pt x="152834" y="122758"/>
                    <a:pt x="160096" y="95656"/>
                    <a:pt x="166610" y="86073"/>
                  </a:cubicBezTo>
                  <a:cubicBezTo>
                    <a:pt x="168781" y="83003"/>
                    <a:pt x="170203" y="81356"/>
                    <a:pt x="170802" y="81356"/>
                  </a:cubicBezTo>
                  <a:cubicBezTo>
                    <a:pt x="171401" y="81356"/>
                    <a:pt x="171776" y="81955"/>
                    <a:pt x="172449" y="82479"/>
                  </a:cubicBezTo>
                  <a:cubicBezTo>
                    <a:pt x="173939" y="83774"/>
                    <a:pt x="175601" y="84852"/>
                    <a:pt x="177391" y="85698"/>
                  </a:cubicBezTo>
                  <a:cubicBezTo>
                    <a:pt x="179562" y="86746"/>
                    <a:pt x="183081" y="88768"/>
                    <a:pt x="187124" y="91089"/>
                  </a:cubicBezTo>
                  <a:cubicBezTo>
                    <a:pt x="194663" y="96397"/>
                    <a:pt x="203078" y="100320"/>
                    <a:pt x="211980" y="102694"/>
                  </a:cubicBezTo>
                  <a:cubicBezTo>
                    <a:pt x="213635" y="102768"/>
                    <a:pt x="215222" y="102042"/>
                    <a:pt x="216248" y="100747"/>
                  </a:cubicBezTo>
                  <a:cubicBezTo>
                    <a:pt x="217782" y="97984"/>
                    <a:pt x="218179" y="94742"/>
                    <a:pt x="217371" y="91688"/>
                  </a:cubicBezTo>
                  <a:cubicBezTo>
                    <a:pt x="221092" y="92324"/>
                    <a:pt x="224678" y="93560"/>
                    <a:pt x="228002" y="95356"/>
                  </a:cubicBezTo>
                  <a:cubicBezTo>
                    <a:pt x="231708" y="97318"/>
                    <a:pt x="234426" y="100739"/>
                    <a:pt x="235489" y="104790"/>
                  </a:cubicBezTo>
                  <a:cubicBezTo>
                    <a:pt x="236799" y="108556"/>
                    <a:pt x="239038" y="111932"/>
                    <a:pt x="242003" y="114598"/>
                  </a:cubicBezTo>
                  <a:cubicBezTo>
                    <a:pt x="247393" y="118034"/>
                    <a:pt x="253480" y="120228"/>
                    <a:pt x="259821" y="121036"/>
                  </a:cubicBezTo>
                  <a:cubicBezTo>
                    <a:pt x="265092" y="121673"/>
                    <a:pt x="270183" y="123350"/>
                    <a:pt x="274795" y="125978"/>
                  </a:cubicBezTo>
                  <a:cubicBezTo>
                    <a:pt x="278015" y="128598"/>
                    <a:pt x="276667" y="132791"/>
                    <a:pt x="274196" y="139379"/>
                  </a:cubicBezTo>
                  <a:cubicBezTo>
                    <a:pt x="272407" y="143490"/>
                    <a:pt x="271299" y="147862"/>
                    <a:pt x="270902" y="152332"/>
                  </a:cubicBezTo>
                  <a:cubicBezTo>
                    <a:pt x="270378" y="164760"/>
                    <a:pt x="287598" y="182279"/>
                    <a:pt x="289544" y="184076"/>
                  </a:cubicBezTo>
                  <a:cubicBezTo>
                    <a:pt x="291409" y="186397"/>
                    <a:pt x="292345" y="189339"/>
                    <a:pt x="292165" y="192312"/>
                  </a:cubicBezTo>
                  <a:cubicBezTo>
                    <a:pt x="292075" y="194071"/>
                    <a:pt x="292434" y="195823"/>
                    <a:pt x="293213" y="197403"/>
                  </a:cubicBezTo>
                  <a:cubicBezTo>
                    <a:pt x="296013" y="202981"/>
                    <a:pt x="296829" y="209344"/>
                    <a:pt x="295534" y="215446"/>
                  </a:cubicBezTo>
                  <a:cubicBezTo>
                    <a:pt x="294486" y="219796"/>
                    <a:pt x="296822" y="224251"/>
                    <a:pt x="300999" y="225853"/>
                  </a:cubicBezTo>
                  <a:cubicBezTo>
                    <a:pt x="303245" y="227051"/>
                    <a:pt x="304893" y="227875"/>
                    <a:pt x="304893" y="231244"/>
                  </a:cubicBezTo>
                  <a:cubicBezTo>
                    <a:pt x="304893" y="238731"/>
                    <a:pt x="309310" y="239554"/>
                    <a:pt x="312380" y="240078"/>
                  </a:cubicBezTo>
                  <a:cubicBezTo>
                    <a:pt x="313061" y="240153"/>
                    <a:pt x="313720" y="240355"/>
                    <a:pt x="314326" y="240677"/>
                  </a:cubicBezTo>
                  <a:cubicBezTo>
                    <a:pt x="315224" y="241426"/>
                    <a:pt x="315524" y="242025"/>
                    <a:pt x="316348" y="244495"/>
                  </a:cubicBezTo>
                  <a:cubicBezTo>
                    <a:pt x="317171" y="246966"/>
                    <a:pt x="317845" y="248464"/>
                    <a:pt x="319417" y="251982"/>
                  </a:cubicBezTo>
                  <a:cubicBezTo>
                    <a:pt x="321663" y="256924"/>
                    <a:pt x="321439" y="257822"/>
                    <a:pt x="321064" y="259469"/>
                  </a:cubicBezTo>
                  <a:cubicBezTo>
                    <a:pt x="320615" y="260944"/>
                    <a:pt x="320458" y="262501"/>
                    <a:pt x="320615" y="264036"/>
                  </a:cubicBezTo>
                  <a:cubicBezTo>
                    <a:pt x="320615" y="268154"/>
                    <a:pt x="321738" y="268978"/>
                    <a:pt x="324583" y="269651"/>
                  </a:cubicBezTo>
                  <a:cubicBezTo>
                    <a:pt x="326245" y="270056"/>
                    <a:pt x="327855" y="270655"/>
                    <a:pt x="329375" y="271448"/>
                  </a:cubicBezTo>
                  <a:cubicBezTo>
                    <a:pt x="335649" y="275828"/>
                    <a:pt x="338995" y="283315"/>
                    <a:pt x="338060" y="290914"/>
                  </a:cubicBezTo>
                  <a:cubicBezTo>
                    <a:pt x="337498" y="292232"/>
                    <a:pt x="337498" y="293714"/>
                    <a:pt x="338060" y="295032"/>
                  </a:cubicBezTo>
                  <a:cubicBezTo>
                    <a:pt x="338733" y="296380"/>
                    <a:pt x="340306" y="296754"/>
                    <a:pt x="341878" y="297054"/>
                  </a:cubicBezTo>
                  <a:cubicBezTo>
                    <a:pt x="343166" y="297263"/>
                    <a:pt x="344408" y="297697"/>
                    <a:pt x="345546" y="298326"/>
                  </a:cubicBezTo>
                  <a:cubicBezTo>
                    <a:pt x="347845" y="300011"/>
                    <a:pt x="349567" y="302369"/>
                    <a:pt x="350488" y="305064"/>
                  </a:cubicBezTo>
                  <a:cubicBezTo>
                    <a:pt x="350488" y="305738"/>
                    <a:pt x="351162" y="306412"/>
                    <a:pt x="351461" y="307161"/>
                  </a:cubicBezTo>
                  <a:cubicBezTo>
                    <a:pt x="353977" y="311181"/>
                    <a:pt x="357900" y="314116"/>
                    <a:pt x="362467" y="315396"/>
                  </a:cubicBezTo>
                  <a:cubicBezTo>
                    <a:pt x="364039" y="315846"/>
                    <a:pt x="364039" y="315920"/>
                    <a:pt x="363964" y="318316"/>
                  </a:cubicBezTo>
                  <a:cubicBezTo>
                    <a:pt x="363852" y="320824"/>
                    <a:pt x="364047" y="323340"/>
                    <a:pt x="364563" y="325803"/>
                  </a:cubicBezTo>
                  <a:cubicBezTo>
                    <a:pt x="365417" y="329636"/>
                    <a:pt x="368284" y="332706"/>
                    <a:pt x="372050" y="333814"/>
                  </a:cubicBezTo>
                  <a:cubicBezTo>
                    <a:pt x="375389" y="335252"/>
                    <a:pt x="378339" y="337453"/>
                    <a:pt x="380660" y="340253"/>
                  </a:cubicBezTo>
                  <a:cubicBezTo>
                    <a:pt x="382906" y="343023"/>
                    <a:pt x="384778" y="344371"/>
                    <a:pt x="386425" y="344371"/>
                  </a:cubicBezTo>
                  <a:lnTo>
                    <a:pt x="386425" y="344371"/>
                  </a:lnTo>
                  <a:cubicBezTo>
                    <a:pt x="387316" y="347815"/>
                    <a:pt x="389008" y="350997"/>
                    <a:pt x="391366" y="353654"/>
                  </a:cubicBezTo>
                  <a:cubicBezTo>
                    <a:pt x="392564" y="355376"/>
                    <a:pt x="393687" y="357548"/>
                    <a:pt x="394960" y="359794"/>
                  </a:cubicBezTo>
                  <a:cubicBezTo>
                    <a:pt x="397363" y="365147"/>
                    <a:pt x="400890" y="369916"/>
                    <a:pt x="405292" y="373794"/>
                  </a:cubicBezTo>
                  <a:cubicBezTo>
                    <a:pt x="408122" y="375831"/>
                    <a:pt x="411536" y="376886"/>
                    <a:pt x="415025" y="376789"/>
                  </a:cubicBezTo>
                  <a:lnTo>
                    <a:pt x="418095" y="376789"/>
                  </a:lnTo>
                  <a:cubicBezTo>
                    <a:pt x="418633" y="377927"/>
                    <a:pt x="419427" y="378930"/>
                    <a:pt x="420415" y="379709"/>
                  </a:cubicBezTo>
                  <a:cubicBezTo>
                    <a:pt x="422444" y="381221"/>
                    <a:pt x="424923" y="382015"/>
                    <a:pt x="427453" y="381955"/>
                  </a:cubicBezTo>
                  <a:cubicBezTo>
                    <a:pt x="428322" y="382030"/>
                    <a:pt x="429205" y="382030"/>
                    <a:pt x="430073" y="381955"/>
                  </a:cubicBezTo>
                  <a:cubicBezTo>
                    <a:pt x="431811" y="381408"/>
                    <a:pt x="433585" y="381004"/>
                    <a:pt x="435389" y="380757"/>
                  </a:cubicBezTo>
                  <a:cubicBezTo>
                    <a:pt x="437029" y="380780"/>
                    <a:pt x="438661" y="380982"/>
                    <a:pt x="440256" y="381356"/>
                  </a:cubicBezTo>
                  <a:lnTo>
                    <a:pt x="442726" y="381805"/>
                  </a:lnTo>
                  <a:cubicBezTo>
                    <a:pt x="443460" y="381850"/>
                    <a:pt x="444111" y="382277"/>
                    <a:pt x="444448" y="382928"/>
                  </a:cubicBezTo>
                  <a:cubicBezTo>
                    <a:pt x="445616" y="387615"/>
                    <a:pt x="445115" y="392571"/>
                    <a:pt x="443026" y="396929"/>
                  </a:cubicBezTo>
                  <a:cubicBezTo>
                    <a:pt x="440930" y="402769"/>
                    <a:pt x="442352" y="405089"/>
                    <a:pt x="446470" y="411903"/>
                  </a:cubicBezTo>
                  <a:cubicBezTo>
                    <a:pt x="447967" y="414373"/>
                    <a:pt x="449764" y="417443"/>
                    <a:pt x="452010" y="421561"/>
                  </a:cubicBezTo>
                  <a:cubicBezTo>
                    <a:pt x="457865" y="432274"/>
                    <a:pt x="468339" y="439679"/>
                    <a:pt x="480385" y="441626"/>
                  </a:cubicBezTo>
                  <a:lnTo>
                    <a:pt x="485551" y="443198"/>
                  </a:lnTo>
                  <a:cubicBezTo>
                    <a:pt x="493038" y="445594"/>
                    <a:pt x="493038" y="448214"/>
                    <a:pt x="494086" y="453455"/>
                  </a:cubicBezTo>
                  <a:cubicBezTo>
                    <a:pt x="494483" y="457842"/>
                    <a:pt x="495644" y="462125"/>
                    <a:pt x="497531" y="466108"/>
                  </a:cubicBezTo>
                  <a:cubicBezTo>
                    <a:pt x="500151" y="471648"/>
                    <a:pt x="503071" y="474119"/>
                    <a:pt x="507039" y="474119"/>
                  </a:cubicBezTo>
                  <a:cubicBezTo>
                    <a:pt x="508948" y="474036"/>
                    <a:pt x="510835" y="473707"/>
                    <a:pt x="512654" y="473145"/>
                  </a:cubicBezTo>
                  <a:cubicBezTo>
                    <a:pt x="515080" y="472382"/>
                    <a:pt x="517595" y="471925"/>
                    <a:pt x="520141" y="471798"/>
                  </a:cubicBezTo>
                  <a:lnTo>
                    <a:pt x="522162" y="471798"/>
                  </a:lnTo>
                  <a:cubicBezTo>
                    <a:pt x="530623" y="472696"/>
                    <a:pt x="531596" y="478311"/>
                    <a:pt x="533093" y="486772"/>
                  </a:cubicBezTo>
                  <a:cubicBezTo>
                    <a:pt x="533093" y="488718"/>
                    <a:pt x="533767" y="490665"/>
                    <a:pt x="534216" y="492761"/>
                  </a:cubicBezTo>
                  <a:cubicBezTo>
                    <a:pt x="535789" y="499799"/>
                    <a:pt x="529050" y="508184"/>
                    <a:pt x="524184" y="514323"/>
                  </a:cubicBezTo>
                  <a:cubicBezTo>
                    <a:pt x="522005" y="516487"/>
                    <a:pt x="520231" y="519018"/>
                    <a:pt x="518943" y="521810"/>
                  </a:cubicBezTo>
                  <a:cubicBezTo>
                    <a:pt x="517221" y="528623"/>
                    <a:pt x="524558" y="537683"/>
                    <a:pt x="538708" y="545993"/>
                  </a:cubicBezTo>
                  <a:cubicBezTo>
                    <a:pt x="551062" y="553480"/>
                    <a:pt x="553083" y="558870"/>
                    <a:pt x="553682" y="561566"/>
                  </a:cubicBezTo>
                  <a:cubicBezTo>
                    <a:pt x="553869" y="562202"/>
                    <a:pt x="554146" y="562808"/>
                    <a:pt x="554506" y="563363"/>
                  </a:cubicBezTo>
                  <a:cubicBezTo>
                    <a:pt x="555045" y="564044"/>
                    <a:pt x="555883" y="564433"/>
                    <a:pt x="556752" y="564411"/>
                  </a:cubicBezTo>
                  <a:cubicBezTo>
                    <a:pt x="558594" y="564179"/>
                    <a:pt x="560361" y="563542"/>
                    <a:pt x="561918" y="562539"/>
                  </a:cubicBezTo>
                  <a:lnTo>
                    <a:pt x="563715" y="561715"/>
                  </a:lnTo>
                  <a:cubicBezTo>
                    <a:pt x="564778" y="561334"/>
                    <a:pt x="565946" y="561334"/>
                    <a:pt x="567009" y="561715"/>
                  </a:cubicBezTo>
                  <a:cubicBezTo>
                    <a:pt x="568394" y="563827"/>
                    <a:pt x="570138" y="565683"/>
                    <a:pt x="572175" y="567181"/>
                  </a:cubicBezTo>
                  <a:cubicBezTo>
                    <a:pt x="573762" y="568424"/>
                    <a:pt x="575529" y="569404"/>
                    <a:pt x="577416" y="570101"/>
                  </a:cubicBezTo>
                  <a:cubicBezTo>
                    <a:pt x="577947" y="570273"/>
                    <a:pt x="578456" y="570527"/>
                    <a:pt x="578913" y="570849"/>
                  </a:cubicBezTo>
                  <a:cubicBezTo>
                    <a:pt x="579886" y="571898"/>
                    <a:pt x="583780" y="576614"/>
                    <a:pt x="585202" y="578336"/>
                  </a:cubicBezTo>
                  <a:cubicBezTo>
                    <a:pt x="585374" y="578553"/>
                    <a:pt x="585614" y="578711"/>
                    <a:pt x="585876" y="578786"/>
                  </a:cubicBezTo>
                  <a:lnTo>
                    <a:pt x="594860" y="580882"/>
                  </a:lnTo>
                  <a:cubicBezTo>
                    <a:pt x="595175" y="580987"/>
                    <a:pt x="595519" y="580987"/>
                    <a:pt x="595833" y="580882"/>
                  </a:cubicBezTo>
                  <a:cubicBezTo>
                    <a:pt x="596118" y="580680"/>
                    <a:pt x="596328" y="580395"/>
                    <a:pt x="596432" y="580058"/>
                  </a:cubicBezTo>
                  <a:cubicBezTo>
                    <a:pt x="596432" y="580058"/>
                    <a:pt x="596432" y="579384"/>
                    <a:pt x="596882" y="579384"/>
                  </a:cubicBezTo>
                  <a:cubicBezTo>
                    <a:pt x="597331" y="579384"/>
                    <a:pt x="598304" y="579384"/>
                    <a:pt x="600925" y="582754"/>
                  </a:cubicBezTo>
                  <a:cubicBezTo>
                    <a:pt x="606690" y="589641"/>
                    <a:pt x="619642" y="602519"/>
                    <a:pt x="620540" y="603417"/>
                  </a:cubicBezTo>
                  <a:lnTo>
                    <a:pt x="622187" y="605514"/>
                  </a:lnTo>
                  <a:cubicBezTo>
                    <a:pt x="623310" y="606787"/>
                    <a:pt x="622637" y="609182"/>
                    <a:pt x="622187" y="610755"/>
                  </a:cubicBezTo>
                  <a:lnTo>
                    <a:pt x="622187" y="611503"/>
                  </a:lnTo>
                  <a:cubicBezTo>
                    <a:pt x="621738" y="613150"/>
                    <a:pt x="620540" y="616894"/>
                    <a:pt x="620540" y="616894"/>
                  </a:cubicBezTo>
                  <a:cubicBezTo>
                    <a:pt x="620391" y="617178"/>
                    <a:pt x="620391" y="617508"/>
                    <a:pt x="620540" y="617792"/>
                  </a:cubicBezTo>
                  <a:cubicBezTo>
                    <a:pt x="621626" y="620398"/>
                    <a:pt x="623146" y="622801"/>
                    <a:pt x="625032" y="624905"/>
                  </a:cubicBezTo>
                  <a:cubicBezTo>
                    <a:pt x="626133" y="626372"/>
                    <a:pt x="627728" y="627383"/>
                    <a:pt x="629524" y="627750"/>
                  </a:cubicBezTo>
                  <a:cubicBezTo>
                    <a:pt x="630123" y="627750"/>
                    <a:pt x="630273" y="627750"/>
                    <a:pt x="630498" y="628199"/>
                  </a:cubicBezTo>
                  <a:lnTo>
                    <a:pt x="631097" y="629023"/>
                  </a:lnTo>
                  <a:cubicBezTo>
                    <a:pt x="633343" y="632092"/>
                    <a:pt x="635963" y="635461"/>
                    <a:pt x="638584" y="636510"/>
                  </a:cubicBezTo>
                  <a:cubicBezTo>
                    <a:pt x="641863" y="637176"/>
                    <a:pt x="645195" y="637505"/>
                    <a:pt x="648541" y="637483"/>
                  </a:cubicBezTo>
                  <a:lnTo>
                    <a:pt x="649589" y="643173"/>
                  </a:lnTo>
                  <a:cubicBezTo>
                    <a:pt x="649687" y="643412"/>
                    <a:pt x="649814" y="643637"/>
                    <a:pt x="649964" y="643847"/>
                  </a:cubicBezTo>
                  <a:cubicBezTo>
                    <a:pt x="650563" y="644371"/>
                    <a:pt x="655654" y="649387"/>
                    <a:pt x="657001" y="650285"/>
                  </a:cubicBezTo>
                  <a:lnTo>
                    <a:pt x="668007" y="658296"/>
                  </a:lnTo>
                  <a:cubicBezTo>
                    <a:pt x="668816" y="658903"/>
                    <a:pt x="669669" y="659457"/>
                    <a:pt x="670553" y="659943"/>
                  </a:cubicBezTo>
                  <a:cubicBezTo>
                    <a:pt x="674858" y="662526"/>
                    <a:pt x="678534" y="666030"/>
                    <a:pt x="681334" y="670201"/>
                  </a:cubicBezTo>
                  <a:cubicBezTo>
                    <a:pt x="684029" y="674079"/>
                    <a:pt x="687226" y="677575"/>
                    <a:pt x="690842" y="680607"/>
                  </a:cubicBezTo>
                  <a:cubicBezTo>
                    <a:pt x="692946" y="682367"/>
                    <a:pt x="694923" y="684268"/>
                    <a:pt x="696757" y="686297"/>
                  </a:cubicBezTo>
                  <a:cubicBezTo>
                    <a:pt x="700126" y="690265"/>
                    <a:pt x="700276" y="691688"/>
                    <a:pt x="700351" y="692661"/>
                  </a:cubicBezTo>
                  <a:cubicBezTo>
                    <a:pt x="700373" y="693283"/>
                    <a:pt x="700530" y="693897"/>
                    <a:pt x="700800" y="694458"/>
                  </a:cubicBezTo>
                  <a:cubicBezTo>
                    <a:pt x="701773" y="696330"/>
                    <a:pt x="706789" y="697079"/>
                    <a:pt x="711132" y="697303"/>
                  </a:cubicBezTo>
                  <a:cubicBezTo>
                    <a:pt x="712210" y="698823"/>
                    <a:pt x="712854" y="700612"/>
                    <a:pt x="713003" y="702469"/>
                  </a:cubicBezTo>
                  <a:cubicBezTo>
                    <a:pt x="713902" y="706123"/>
                    <a:pt x="715706" y="709499"/>
                    <a:pt x="718244" y="712277"/>
                  </a:cubicBezTo>
                  <a:cubicBezTo>
                    <a:pt x="719367" y="715721"/>
                    <a:pt x="722063" y="724181"/>
                    <a:pt x="722362" y="725753"/>
                  </a:cubicBezTo>
                  <a:cubicBezTo>
                    <a:pt x="722662" y="727326"/>
                    <a:pt x="724608" y="728823"/>
                    <a:pt x="727303" y="730620"/>
                  </a:cubicBezTo>
                  <a:cubicBezTo>
                    <a:pt x="729287" y="731930"/>
                    <a:pt x="731182" y="733353"/>
                    <a:pt x="732993" y="734887"/>
                  </a:cubicBezTo>
                  <a:lnTo>
                    <a:pt x="734790" y="736535"/>
                  </a:lnTo>
                  <a:cubicBezTo>
                    <a:pt x="738130" y="739252"/>
                    <a:pt x="740705" y="742786"/>
                    <a:pt x="742277" y="746792"/>
                  </a:cubicBezTo>
                  <a:cubicBezTo>
                    <a:pt x="746096" y="754278"/>
                    <a:pt x="762941" y="764610"/>
                    <a:pt x="764738" y="765733"/>
                  </a:cubicBezTo>
                  <a:lnTo>
                    <a:pt x="769604" y="770600"/>
                  </a:lnTo>
                  <a:lnTo>
                    <a:pt x="771476" y="773894"/>
                  </a:lnTo>
                  <a:cubicBezTo>
                    <a:pt x="771476" y="777862"/>
                    <a:pt x="772000" y="782654"/>
                    <a:pt x="773947" y="783552"/>
                  </a:cubicBezTo>
                  <a:cubicBezTo>
                    <a:pt x="776036" y="786083"/>
                    <a:pt x="777818" y="788845"/>
                    <a:pt x="779262" y="791788"/>
                  </a:cubicBezTo>
                  <a:lnTo>
                    <a:pt x="783380" y="805264"/>
                  </a:lnTo>
                  <a:cubicBezTo>
                    <a:pt x="783380" y="806687"/>
                    <a:pt x="781733" y="812302"/>
                    <a:pt x="781359" y="813724"/>
                  </a:cubicBezTo>
                  <a:cubicBezTo>
                    <a:pt x="780985" y="815147"/>
                    <a:pt x="782108" y="816869"/>
                    <a:pt x="783380" y="818741"/>
                  </a:cubicBezTo>
                  <a:cubicBezTo>
                    <a:pt x="784256" y="819819"/>
                    <a:pt x="785035" y="820972"/>
                    <a:pt x="785701" y="822185"/>
                  </a:cubicBezTo>
                  <a:cubicBezTo>
                    <a:pt x="786203" y="823495"/>
                    <a:pt x="787161" y="824580"/>
                    <a:pt x="788396" y="825254"/>
                  </a:cubicBezTo>
                  <a:cubicBezTo>
                    <a:pt x="789100" y="825599"/>
                    <a:pt x="789654" y="826183"/>
                    <a:pt x="789969" y="826901"/>
                  </a:cubicBezTo>
                  <a:cubicBezTo>
                    <a:pt x="790485" y="827762"/>
                    <a:pt x="791054" y="828593"/>
                    <a:pt x="791691" y="829372"/>
                  </a:cubicBezTo>
                  <a:cubicBezTo>
                    <a:pt x="793600" y="831416"/>
                    <a:pt x="794738" y="834066"/>
                    <a:pt x="794910" y="836859"/>
                  </a:cubicBezTo>
                  <a:cubicBezTo>
                    <a:pt x="794910" y="840752"/>
                    <a:pt x="795883" y="841725"/>
                    <a:pt x="796632" y="842474"/>
                  </a:cubicBezTo>
                  <a:lnTo>
                    <a:pt x="796632" y="842474"/>
                  </a:lnTo>
                  <a:cubicBezTo>
                    <a:pt x="796632" y="844645"/>
                    <a:pt x="799627" y="847041"/>
                    <a:pt x="800525" y="847715"/>
                  </a:cubicBezTo>
                  <a:lnTo>
                    <a:pt x="801199" y="847715"/>
                  </a:lnTo>
                  <a:cubicBezTo>
                    <a:pt x="804434" y="847977"/>
                    <a:pt x="807645" y="848531"/>
                    <a:pt x="810782" y="849362"/>
                  </a:cubicBezTo>
                  <a:lnTo>
                    <a:pt x="811681" y="849362"/>
                  </a:lnTo>
                  <a:lnTo>
                    <a:pt x="811082" y="849961"/>
                  </a:lnTo>
                  <a:cubicBezTo>
                    <a:pt x="810288" y="850657"/>
                    <a:pt x="809719" y="851563"/>
                    <a:pt x="809435" y="852581"/>
                  </a:cubicBezTo>
                  <a:cubicBezTo>
                    <a:pt x="808806" y="854378"/>
                    <a:pt x="807870" y="856048"/>
                    <a:pt x="806665" y="857523"/>
                  </a:cubicBezTo>
                  <a:cubicBezTo>
                    <a:pt x="806402" y="857905"/>
                    <a:pt x="806402" y="858414"/>
                    <a:pt x="806665" y="858796"/>
                  </a:cubicBezTo>
                  <a:cubicBezTo>
                    <a:pt x="808611" y="864111"/>
                    <a:pt x="810708" y="870101"/>
                    <a:pt x="810782" y="870999"/>
                  </a:cubicBezTo>
                  <a:cubicBezTo>
                    <a:pt x="810752" y="871201"/>
                    <a:pt x="810752" y="871396"/>
                    <a:pt x="810782" y="871598"/>
                  </a:cubicBezTo>
                  <a:cubicBezTo>
                    <a:pt x="810782" y="873470"/>
                    <a:pt x="811456" y="879085"/>
                    <a:pt x="803295" y="885524"/>
                  </a:cubicBezTo>
                  <a:cubicBezTo>
                    <a:pt x="793338" y="893011"/>
                    <a:pt x="792215" y="894358"/>
                    <a:pt x="791316" y="901621"/>
                  </a:cubicBezTo>
                  <a:cubicBezTo>
                    <a:pt x="790643" y="906637"/>
                    <a:pt x="794311" y="907386"/>
                    <a:pt x="796707" y="907835"/>
                  </a:cubicBezTo>
                  <a:cubicBezTo>
                    <a:pt x="798264" y="907902"/>
                    <a:pt x="799724" y="908606"/>
                    <a:pt x="800750" y="909781"/>
                  </a:cubicBezTo>
                  <a:cubicBezTo>
                    <a:pt x="802771" y="913150"/>
                    <a:pt x="803670" y="915846"/>
                    <a:pt x="803146" y="917268"/>
                  </a:cubicBezTo>
                  <a:cubicBezTo>
                    <a:pt x="803146" y="917268"/>
                    <a:pt x="802771" y="917942"/>
                    <a:pt x="801948" y="918242"/>
                  </a:cubicBezTo>
                  <a:cubicBezTo>
                    <a:pt x="800016" y="918354"/>
                    <a:pt x="798092" y="917995"/>
                    <a:pt x="796333" y="917193"/>
                  </a:cubicBezTo>
                  <a:cubicBezTo>
                    <a:pt x="793944" y="916243"/>
                    <a:pt x="791414" y="915689"/>
                    <a:pt x="788846" y="915546"/>
                  </a:cubicBezTo>
                  <a:cubicBezTo>
                    <a:pt x="787723" y="915546"/>
                    <a:pt x="786607" y="915748"/>
                    <a:pt x="785552" y="916145"/>
                  </a:cubicBezTo>
                  <a:cubicBezTo>
                    <a:pt x="781928" y="917411"/>
                    <a:pt x="779300" y="920585"/>
                    <a:pt x="778738" y="924381"/>
                  </a:cubicBezTo>
                  <a:cubicBezTo>
                    <a:pt x="778694" y="924575"/>
                    <a:pt x="778694" y="924785"/>
                    <a:pt x="778738" y="924980"/>
                  </a:cubicBezTo>
                  <a:cubicBezTo>
                    <a:pt x="778738" y="924980"/>
                    <a:pt x="783231" y="935986"/>
                    <a:pt x="784279" y="938830"/>
                  </a:cubicBezTo>
                  <a:cubicBezTo>
                    <a:pt x="786345" y="943607"/>
                    <a:pt x="787760" y="948646"/>
                    <a:pt x="788471" y="953804"/>
                  </a:cubicBezTo>
                  <a:cubicBezTo>
                    <a:pt x="788471" y="953804"/>
                    <a:pt x="788471" y="956350"/>
                    <a:pt x="788022" y="961666"/>
                  </a:cubicBezTo>
                  <a:cubicBezTo>
                    <a:pt x="788022" y="965709"/>
                    <a:pt x="790268" y="967505"/>
                    <a:pt x="792664" y="969152"/>
                  </a:cubicBezTo>
                  <a:cubicBezTo>
                    <a:pt x="794251" y="970111"/>
                    <a:pt x="795629" y="971384"/>
                    <a:pt x="796707" y="972896"/>
                  </a:cubicBezTo>
                  <a:cubicBezTo>
                    <a:pt x="798758" y="975629"/>
                    <a:pt x="801296" y="977965"/>
                    <a:pt x="804194" y="979784"/>
                  </a:cubicBezTo>
                  <a:cubicBezTo>
                    <a:pt x="806874" y="981813"/>
                    <a:pt x="809382" y="984066"/>
                    <a:pt x="811681" y="986522"/>
                  </a:cubicBezTo>
                  <a:cubicBezTo>
                    <a:pt x="814818" y="990655"/>
                    <a:pt x="816285" y="995806"/>
                    <a:pt x="815799" y="1000972"/>
                  </a:cubicBezTo>
                  <a:cubicBezTo>
                    <a:pt x="815604" y="1002215"/>
                    <a:pt x="815604" y="1003472"/>
                    <a:pt x="815799" y="1004715"/>
                  </a:cubicBezTo>
                  <a:cubicBezTo>
                    <a:pt x="816398" y="1006213"/>
                    <a:pt x="818793" y="1006812"/>
                    <a:pt x="825532" y="1008384"/>
                  </a:cubicBezTo>
                  <a:cubicBezTo>
                    <a:pt x="829836" y="1009020"/>
                    <a:pt x="834014" y="1010360"/>
                    <a:pt x="837885" y="1012352"/>
                  </a:cubicBezTo>
                  <a:cubicBezTo>
                    <a:pt x="847326" y="1019008"/>
                    <a:pt x="857628" y="1024346"/>
                    <a:pt x="868506" y="1028224"/>
                  </a:cubicBezTo>
                  <a:cubicBezTo>
                    <a:pt x="872909" y="1029939"/>
                    <a:pt x="877565" y="1030927"/>
                    <a:pt x="882282" y="1031144"/>
                  </a:cubicBezTo>
                  <a:cubicBezTo>
                    <a:pt x="883106" y="1031249"/>
                    <a:pt x="883929" y="1031249"/>
                    <a:pt x="884753" y="1031144"/>
                  </a:cubicBezTo>
                  <a:cubicBezTo>
                    <a:pt x="890563" y="1036467"/>
                    <a:pt x="896013" y="1042172"/>
                    <a:pt x="901074" y="1048214"/>
                  </a:cubicBezTo>
                  <a:cubicBezTo>
                    <a:pt x="903021" y="1050760"/>
                    <a:pt x="904443" y="1052407"/>
                    <a:pt x="905567" y="1053829"/>
                  </a:cubicBezTo>
                  <a:cubicBezTo>
                    <a:pt x="907483" y="1055858"/>
                    <a:pt x="909093" y="1058157"/>
                    <a:pt x="910358" y="1060642"/>
                  </a:cubicBezTo>
                  <a:cubicBezTo>
                    <a:pt x="912679" y="1065284"/>
                    <a:pt x="922262" y="1078910"/>
                    <a:pt x="935140" y="1080782"/>
                  </a:cubicBezTo>
                  <a:cubicBezTo>
                    <a:pt x="941826" y="1082002"/>
                    <a:pt x="948287" y="1084219"/>
                    <a:pt x="954306" y="1087371"/>
                  </a:cubicBezTo>
                  <a:cubicBezTo>
                    <a:pt x="959847" y="1089916"/>
                    <a:pt x="966734" y="1093136"/>
                    <a:pt x="976767" y="1096729"/>
                  </a:cubicBezTo>
                  <a:cubicBezTo>
                    <a:pt x="988574" y="1101603"/>
                    <a:pt x="1001039" y="1104680"/>
                    <a:pt x="1013752" y="1105863"/>
                  </a:cubicBezTo>
                  <a:lnTo>
                    <a:pt x="1016223" y="1105863"/>
                  </a:lnTo>
                  <a:cubicBezTo>
                    <a:pt x="1018843" y="1105863"/>
                    <a:pt x="1020715" y="1105863"/>
                    <a:pt x="1022063" y="1105863"/>
                  </a:cubicBezTo>
                  <a:cubicBezTo>
                    <a:pt x="1022909" y="1105923"/>
                    <a:pt x="1023762" y="1105923"/>
                    <a:pt x="1024608" y="1105863"/>
                  </a:cubicBezTo>
                  <a:lnTo>
                    <a:pt x="1027378" y="1105863"/>
                  </a:lnTo>
                  <a:cubicBezTo>
                    <a:pt x="1030149" y="1105863"/>
                    <a:pt x="1032395" y="1109532"/>
                    <a:pt x="1033068" y="1111029"/>
                  </a:cubicBezTo>
                  <a:cubicBezTo>
                    <a:pt x="1033742" y="1112527"/>
                    <a:pt x="1038684" y="1121736"/>
                    <a:pt x="1071925" y="1139405"/>
                  </a:cubicBezTo>
                  <a:cubicBezTo>
                    <a:pt x="1099926" y="1154378"/>
                    <a:pt x="1135115" y="1169352"/>
                    <a:pt x="1150164" y="1175641"/>
                  </a:cubicBezTo>
                  <a:lnTo>
                    <a:pt x="1156228" y="1178262"/>
                  </a:lnTo>
                  <a:cubicBezTo>
                    <a:pt x="1160630" y="1179729"/>
                    <a:pt x="1164246" y="1182918"/>
                    <a:pt x="1166260" y="1187096"/>
                  </a:cubicBezTo>
                  <a:lnTo>
                    <a:pt x="1168432" y="1190390"/>
                  </a:lnTo>
                  <a:cubicBezTo>
                    <a:pt x="1173897" y="1198476"/>
                    <a:pt x="1187673" y="1198551"/>
                    <a:pt x="1188272" y="1198551"/>
                  </a:cubicBezTo>
                  <a:cubicBezTo>
                    <a:pt x="1188871" y="1198551"/>
                    <a:pt x="1195759" y="1198551"/>
                    <a:pt x="1206914" y="1199450"/>
                  </a:cubicBezTo>
                  <a:lnTo>
                    <a:pt x="1217920" y="1200273"/>
                  </a:lnTo>
                  <a:cubicBezTo>
                    <a:pt x="1227054" y="1201576"/>
                    <a:pt x="1236091" y="1203523"/>
                    <a:pt x="1244948" y="1206113"/>
                  </a:cubicBezTo>
                  <a:cubicBezTo>
                    <a:pt x="1254913" y="1209070"/>
                    <a:pt x="1264196" y="1213952"/>
                    <a:pt x="1272275" y="1220488"/>
                  </a:cubicBezTo>
                  <a:cubicBezTo>
                    <a:pt x="1275090" y="1222719"/>
                    <a:pt x="1278122" y="1224650"/>
                    <a:pt x="1281334" y="1226253"/>
                  </a:cubicBezTo>
                  <a:cubicBezTo>
                    <a:pt x="1286111" y="1228259"/>
                    <a:pt x="1291157" y="1229547"/>
                    <a:pt x="1296308" y="1230071"/>
                  </a:cubicBezTo>
                  <a:cubicBezTo>
                    <a:pt x="1303712" y="1230430"/>
                    <a:pt x="1310368" y="1234675"/>
                    <a:pt x="1313827" y="1241226"/>
                  </a:cubicBezTo>
                  <a:cubicBezTo>
                    <a:pt x="1317795" y="1245120"/>
                    <a:pt x="1332994" y="1247141"/>
                    <a:pt x="1348791" y="1248713"/>
                  </a:cubicBezTo>
                  <a:cubicBezTo>
                    <a:pt x="1350146" y="1248781"/>
                    <a:pt x="1351494" y="1248931"/>
                    <a:pt x="1352834" y="1249162"/>
                  </a:cubicBezTo>
                  <a:cubicBezTo>
                    <a:pt x="1363480" y="1253849"/>
                    <a:pt x="1373722" y="1259412"/>
                    <a:pt x="1383455" y="1265783"/>
                  </a:cubicBezTo>
                  <a:cubicBezTo>
                    <a:pt x="1389048" y="1268277"/>
                    <a:pt x="1395083" y="1269624"/>
                    <a:pt x="1401199" y="1269751"/>
                  </a:cubicBezTo>
                  <a:cubicBezTo>
                    <a:pt x="1405616" y="1270276"/>
                    <a:pt x="1410258" y="1270800"/>
                    <a:pt x="1414077" y="1271623"/>
                  </a:cubicBezTo>
                  <a:cubicBezTo>
                    <a:pt x="1415649" y="1271968"/>
                    <a:pt x="1417259" y="1272147"/>
                    <a:pt x="1418868" y="1272147"/>
                  </a:cubicBezTo>
                  <a:cubicBezTo>
                    <a:pt x="1426355" y="1272147"/>
                    <a:pt x="1429874" y="1268030"/>
                    <a:pt x="1434741" y="1262714"/>
                  </a:cubicBezTo>
                  <a:lnTo>
                    <a:pt x="1435714" y="1261666"/>
                  </a:lnTo>
                  <a:cubicBezTo>
                    <a:pt x="1440221" y="1257241"/>
                    <a:pt x="1446016" y="1254366"/>
                    <a:pt x="1452260" y="1253430"/>
                  </a:cubicBezTo>
                  <a:lnTo>
                    <a:pt x="1461244" y="1250810"/>
                  </a:lnTo>
                  <a:cubicBezTo>
                    <a:pt x="1468731" y="1248414"/>
                    <a:pt x="1472999" y="1246767"/>
                    <a:pt x="1475769" y="1245719"/>
                  </a:cubicBezTo>
                  <a:cubicBezTo>
                    <a:pt x="1477431" y="1244992"/>
                    <a:pt x="1479160" y="1244438"/>
                    <a:pt x="1480935" y="1244071"/>
                  </a:cubicBezTo>
                  <a:cubicBezTo>
                    <a:pt x="1484678" y="1243473"/>
                    <a:pt x="1485726" y="1240178"/>
                    <a:pt x="1486625" y="1237258"/>
                  </a:cubicBezTo>
                  <a:lnTo>
                    <a:pt x="1487074" y="1235911"/>
                  </a:lnTo>
                  <a:cubicBezTo>
                    <a:pt x="1487074" y="1234937"/>
                    <a:pt x="1489245" y="1234339"/>
                    <a:pt x="1492015" y="1234339"/>
                  </a:cubicBezTo>
                  <a:cubicBezTo>
                    <a:pt x="1492914" y="1234264"/>
                    <a:pt x="1493812" y="1234264"/>
                    <a:pt x="1494711" y="1234339"/>
                  </a:cubicBezTo>
                  <a:cubicBezTo>
                    <a:pt x="1494950" y="1234421"/>
                    <a:pt x="1495220" y="1234421"/>
                    <a:pt x="1495459" y="1234339"/>
                  </a:cubicBezTo>
                  <a:lnTo>
                    <a:pt x="1504893" y="1229921"/>
                  </a:lnTo>
                  <a:cubicBezTo>
                    <a:pt x="1508681" y="1229742"/>
                    <a:pt x="1512454" y="1229367"/>
                    <a:pt x="1516198" y="1228798"/>
                  </a:cubicBezTo>
                  <a:cubicBezTo>
                    <a:pt x="1518811" y="1228019"/>
                    <a:pt x="1521319" y="1226934"/>
                    <a:pt x="1523685" y="1225579"/>
                  </a:cubicBezTo>
                  <a:cubicBezTo>
                    <a:pt x="1526126" y="1226417"/>
                    <a:pt x="1528439" y="1227578"/>
                    <a:pt x="1530573" y="1229023"/>
                  </a:cubicBezTo>
                  <a:cubicBezTo>
                    <a:pt x="1537266" y="1231681"/>
                    <a:pt x="1544296" y="1233418"/>
                    <a:pt x="1551461" y="1234189"/>
                  </a:cubicBezTo>
                  <a:cubicBezTo>
                    <a:pt x="1556552" y="1235162"/>
                    <a:pt x="1561793" y="1236210"/>
                    <a:pt x="1562841" y="1236659"/>
                  </a:cubicBezTo>
                  <a:cubicBezTo>
                    <a:pt x="1563852" y="1237026"/>
                    <a:pt x="1564825" y="1237475"/>
                    <a:pt x="1565761" y="1238007"/>
                  </a:cubicBezTo>
                  <a:cubicBezTo>
                    <a:pt x="1567483" y="1238905"/>
                    <a:pt x="1570927" y="1240777"/>
                    <a:pt x="1579163" y="1244970"/>
                  </a:cubicBezTo>
                  <a:cubicBezTo>
                    <a:pt x="1595320" y="1254441"/>
                    <a:pt x="1610383" y="1265664"/>
                    <a:pt x="1624084" y="1278436"/>
                  </a:cubicBezTo>
                  <a:cubicBezTo>
                    <a:pt x="1626278" y="1280884"/>
                    <a:pt x="1628801" y="1283026"/>
                    <a:pt x="1631571" y="1284800"/>
                  </a:cubicBezTo>
                  <a:lnTo>
                    <a:pt x="1636512" y="1288169"/>
                  </a:lnTo>
                  <a:cubicBezTo>
                    <a:pt x="1643595" y="1293313"/>
                    <a:pt x="1650184" y="1299108"/>
                    <a:pt x="1656203" y="1305464"/>
                  </a:cubicBezTo>
                  <a:cubicBezTo>
                    <a:pt x="1664439" y="1313625"/>
                    <a:pt x="1683680" y="1334663"/>
                    <a:pt x="1690643" y="1342300"/>
                  </a:cubicBezTo>
                  <a:lnTo>
                    <a:pt x="1692215" y="1340802"/>
                  </a:lnTo>
                  <a:cubicBezTo>
                    <a:pt x="1692709" y="1340405"/>
                    <a:pt x="1693263" y="1340098"/>
                    <a:pt x="1693862" y="1339904"/>
                  </a:cubicBezTo>
                  <a:lnTo>
                    <a:pt x="1694237" y="1339904"/>
                  </a:lnTo>
                  <a:lnTo>
                    <a:pt x="1694237" y="1339529"/>
                  </a:lnTo>
                  <a:cubicBezTo>
                    <a:pt x="1696108" y="1337620"/>
                    <a:pt x="1697359" y="1335194"/>
                    <a:pt x="1697830" y="1332567"/>
                  </a:cubicBezTo>
                  <a:close/>
                </a:path>
              </a:pathLst>
            </a:custGeom>
            <a:grpFill/>
            <a:ln w="7486" cap="flat">
              <a:solidFill>
                <a:schemeClr val="bg1"/>
              </a:solidFill>
              <a:prstDash val="solid"/>
              <a:miter/>
            </a:ln>
          </p:spPr>
          <p:txBody>
            <a:bodyPr rtlCol="0" anchor="ctr"/>
            <a:lstStyle/>
            <a:p>
              <a:endParaRPr lang="en-US"/>
            </a:p>
          </p:txBody>
        </p:sp>
        <p:sp>
          <p:nvSpPr>
            <p:cNvPr id="108" name="Freeform 107">
              <a:extLst>
                <a:ext uri="{FF2B5EF4-FFF2-40B4-BE49-F238E27FC236}">
                  <a16:creationId xmlns:a16="http://schemas.microsoft.com/office/drawing/2014/main" id="{08ADA664-C6E4-234D-AF5C-DAF6C2C6FF96}"/>
                </a:ext>
              </a:extLst>
            </p:cNvPr>
            <p:cNvSpPr/>
            <p:nvPr/>
          </p:nvSpPr>
          <p:spPr>
            <a:xfrm>
              <a:off x="3592198" y="268452"/>
              <a:ext cx="25228" cy="49003"/>
            </a:xfrm>
            <a:custGeom>
              <a:avLst/>
              <a:gdLst>
                <a:gd name="connsiteX0" fmla="*/ 21 w 25228"/>
                <a:gd name="connsiteY0" fmla="*/ 31070 h 49003"/>
                <a:gd name="connsiteX1" fmla="*/ 10203 w 25228"/>
                <a:gd name="connsiteY1" fmla="*/ 40878 h 49003"/>
                <a:gd name="connsiteX2" fmla="*/ 20160 w 25228"/>
                <a:gd name="connsiteY2" fmla="*/ 46792 h 49003"/>
                <a:gd name="connsiteX3" fmla="*/ 25027 w 25228"/>
                <a:gd name="connsiteY3" fmla="*/ 27102 h 49003"/>
                <a:gd name="connsiteX4" fmla="*/ 23904 w 25228"/>
                <a:gd name="connsiteY4" fmla="*/ 13625 h 49003"/>
                <a:gd name="connsiteX5" fmla="*/ 11401 w 25228"/>
                <a:gd name="connsiteY5" fmla="*/ 6138 h 49003"/>
                <a:gd name="connsiteX6" fmla="*/ 3914 w 25228"/>
                <a:gd name="connsiteY6" fmla="*/ 2994 h 49003"/>
                <a:gd name="connsiteX7" fmla="*/ 5336 w 25228"/>
                <a:gd name="connsiteY7" fmla="*/ 24332 h 49003"/>
                <a:gd name="connsiteX8" fmla="*/ 21 w 25228"/>
                <a:gd name="connsiteY8" fmla="*/ 31070 h 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28" h="49003">
                  <a:moveTo>
                    <a:pt x="21" y="31070"/>
                  </a:moveTo>
                  <a:cubicBezTo>
                    <a:pt x="919" y="37508"/>
                    <a:pt x="10203" y="40878"/>
                    <a:pt x="10203" y="40878"/>
                  </a:cubicBezTo>
                  <a:cubicBezTo>
                    <a:pt x="15294" y="44696"/>
                    <a:pt x="15968" y="52707"/>
                    <a:pt x="20160" y="46792"/>
                  </a:cubicBezTo>
                  <a:cubicBezTo>
                    <a:pt x="23911" y="40945"/>
                    <a:pt x="25618" y="34020"/>
                    <a:pt x="25027" y="27102"/>
                  </a:cubicBezTo>
                  <a:cubicBezTo>
                    <a:pt x="24128" y="23508"/>
                    <a:pt x="26449" y="20363"/>
                    <a:pt x="23904" y="13625"/>
                  </a:cubicBezTo>
                  <a:cubicBezTo>
                    <a:pt x="21358" y="6887"/>
                    <a:pt x="13946" y="7187"/>
                    <a:pt x="11401" y="6138"/>
                  </a:cubicBezTo>
                  <a:cubicBezTo>
                    <a:pt x="8855" y="5090"/>
                    <a:pt x="3914" y="-5092"/>
                    <a:pt x="3914" y="2994"/>
                  </a:cubicBezTo>
                  <a:cubicBezTo>
                    <a:pt x="3914" y="11080"/>
                    <a:pt x="7358" y="19989"/>
                    <a:pt x="5336" y="24332"/>
                  </a:cubicBezTo>
                  <a:cubicBezTo>
                    <a:pt x="3315" y="28674"/>
                    <a:pt x="-803" y="24631"/>
                    <a:pt x="21" y="31070"/>
                  </a:cubicBezTo>
                  <a:close/>
                </a:path>
              </a:pathLst>
            </a:custGeom>
            <a:grpFill/>
            <a:ln w="7486" cap="flat">
              <a:solidFill>
                <a:schemeClr val="bg1"/>
              </a:solidFill>
              <a:prstDash val="solid"/>
              <a:miter/>
            </a:ln>
          </p:spPr>
          <p:txBody>
            <a:bodyPr rtlCol="0" anchor="ctr"/>
            <a:lstStyle/>
            <a:p>
              <a:endParaRPr lang="en-US"/>
            </a:p>
          </p:txBody>
        </p:sp>
        <p:sp>
          <p:nvSpPr>
            <p:cNvPr id="109" name="Freeform 108">
              <a:extLst>
                <a:ext uri="{FF2B5EF4-FFF2-40B4-BE49-F238E27FC236}">
                  <a16:creationId xmlns:a16="http://schemas.microsoft.com/office/drawing/2014/main" id="{276B60E7-7C41-F14F-A981-EECCCDE07348}"/>
                </a:ext>
              </a:extLst>
            </p:cNvPr>
            <p:cNvSpPr/>
            <p:nvPr/>
          </p:nvSpPr>
          <p:spPr>
            <a:xfrm>
              <a:off x="3519863" y="247638"/>
              <a:ext cx="37142" cy="46989"/>
            </a:xfrm>
            <a:custGeom>
              <a:avLst/>
              <a:gdLst>
                <a:gd name="connsiteX0" fmla="*/ 20771 w 37142"/>
                <a:gd name="connsiteY0" fmla="*/ 10257 h 46989"/>
                <a:gd name="connsiteX1" fmla="*/ 4599 w 37142"/>
                <a:gd name="connsiteY1" fmla="*/ -75 h 46989"/>
                <a:gd name="connsiteX2" fmla="*/ 32 w 37142"/>
                <a:gd name="connsiteY2" fmla="*/ 11380 h 46989"/>
                <a:gd name="connsiteX3" fmla="*/ 17327 w 37142"/>
                <a:gd name="connsiteY3" fmla="*/ 31894 h 46989"/>
                <a:gd name="connsiteX4" fmla="*/ 34921 w 37142"/>
                <a:gd name="connsiteY4" fmla="*/ 46868 h 46989"/>
                <a:gd name="connsiteX5" fmla="*/ 36044 w 37142"/>
                <a:gd name="connsiteY5" fmla="*/ 39007 h 46989"/>
                <a:gd name="connsiteX6" fmla="*/ 33498 w 37142"/>
                <a:gd name="connsiteY6" fmla="*/ 37285 h 46989"/>
                <a:gd name="connsiteX7" fmla="*/ 32974 w 37142"/>
                <a:gd name="connsiteY7" fmla="*/ 24932 h 46989"/>
                <a:gd name="connsiteX8" fmla="*/ 22193 w 37142"/>
                <a:gd name="connsiteY8" fmla="*/ 23509 h 46989"/>
                <a:gd name="connsiteX9" fmla="*/ 20771 w 37142"/>
                <a:gd name="connsiteY9" fmla="*/ 10257 h 46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2" h="46989">
                  <a:moveTo>
                    <a:pt x="20771" y="10257"/>
                  </a:moveTo>
                  <a:cubicBezTo>
                    <a:pt x="17102" y="4665"/>
                    <a:pt x="11217" y="906"/>
                    <a:pt x="4599" y="-75"/>
                  </a:cubicBezTo>
                  <a:cubicBezTo>
                    <a:pt x="1155" y="-674"/>
                    <a:pt x="1455" y="8311"/>
                    <a:pt x="32" y="11380"/>
                  </a:cubicBezTo>
                  <a:cubicBezTo>
                    <a:pt x="-1391" y="14450"/>
                    <a:pt x="10289" y="24333"/>
                    <a:pt x="17327" y="31894"/>
                  </a:cubicBezTo>
                  <a:cubicBezTo>
                    <a:pt x="24364" y="39456"/>
                    <a:pt x="31627" y="47317"/>
                    <a:pt x="34921" y="46868"/>
                  </a:cubicBezTo>
                  <a:cubicBezTo>
                    <a:pt x="38215" y="46419"/>
                    <a:pt x="36942" y="44023"/>
                    <a:pt x="36044" y="39007"/>
                  </a:cubicBezTo>
                  <a:cubicBezTo>
                    <a:pt x="35146" y="33991"/>
                    <a:pt x="33798" y="38109"/>
                    <a:pt x="33498" y="37285"/>
                  </a:cubicBezTo>
                  <a:cubicBezTo>
                    <a:pt x="34786" y="33235"/>
                    <a:pt x="34599" y="28862"/>
                    <a:pt x="32974" y="24932"/>
                  </a:cubicBezTo>
                  <a:cubicBezTo>
                    <a:pt x="30129" y="15947"/>
                    <a:pt x="25487" y="24333"/>
                    <a:pt x="22193" y="23509"/>
                  </a:cubicBezTo>
                  <a:cubicBezTo>
                    <a:pt x="18899" y="22686"/>
                    <a:pt x="24364" y="17295"/>
                    <a:pt x="20771" y="10257"/>
                  </a:cubicBezTo>
                  <a:close/>
                </a:path>
              </a:pathLst>
            </a:custGeom>
            <a:grpFill/>
            <a:ln w="7486" cap="flat">
              <a:solidFill>
                <a:schemeClr val="bg1"/>
              </a:solidFill>
              <a:prstDash val="solid"/>
              <a:miter/>
            </a:ln>
          </p:spPr>
          <p:txBody>
            <a:bodyPr rtlCol="0" anchor="ctr"/>
            <a:lstStyle/>
            <a:p>
              <a:endParaRPr lang="en-US"/>
            </a:p>
          </p:txBody>
        </p:sp>
        <p:sp>
          <p:nvSpPr>
            <p:cNvPr id="110" name="Freeform 109">
              <a:extLst>
                <a:ext uri="{FF2B5EF4-FFF2-40B4-BE49-F238E27FC236}">
                  <a16:creationId xmlns:a16="http://schemas.microsoft.com/office/drawing/2014/main" id="{B24123AF-1687-974C-92C1-72E7001C3396}"/>
                </a:ext>
              </a:extLst>
            </p:cNvPr>
            <p:cNvSpPr/>
            <p:nvPr/>
          </p:nvSpPr>
          <p:spPr>
            <a:xfrm>
              <a:off x="3405012" y="343621"/>
              <a:ext cx="13380" cy="25004"/>
            </a:xfrm>
            <a:custGeom>
              <a:avLst/>
              <a:gdLst>
                <a:gd name="connsiteX0" fmla="*/ 3703 w 13380"/>
                <a:gd name="connsiteY0" fmla="*/ 897 h 25004"/>
                <a:gd name="connsiteX1" fmla="*/ 4976 w 13380"/>
                <a:gd name="connsiteY1" fmla="*/ 10406 h 25004"/>
                <a:gd name="connsiteX2" fmla="*/ 259 w 13380"/>
                <a:gd name="connsiteY2" fmla="*/ 14898 h 25004"/>
                <a:gd name="connsiteX3" fmla="*/ 9917 w 13380"/>
                <a:gd name="connsiteY3" fmla="*/ 24706 h 25004"/>
                <a:gd name="connsiteX4" fmla="*/ 13062 w 13380"/>
                <a:gd name="connsiteY4" fmla="*/ 20812 h 25004"/>
                <a:gd name="connsiteX5" fmla="*/ 11939 w 13380"/>
                <a:gd name="connsiteY5" fmla="*/ 5389 h 25004"/>
                <a:gd name="connsiteX6" fmla="*/ 3703 w 13380"/>
                <a:gd name="connsiteY6" fmla="*/ 897 h 2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80" h="25004">
                  <a:moveTo>
                    <a:pt x="3703" y="897"/>
                  </a:moveTo>
                  <a:cubicBezTo>
                    <a:pt x="-265" y="2844"/>
                    <a:pt x="4527" y="8759"/>
                    <a:pt x="4976" y="10406"/>
                  </a:cubicBezTo>
                  <a:cubicBezTo>
                    <a:pt x="5425" y="12053"/>
                    <a:pt x="1981" y="12652"/>
                    <a:pt x="259" y="14898"/>
                  </a:cubicBezTo>
                  <a:cubicBezTo>
                    <a:pt x="-1463" y="17144"/>
                    <a:pt x="3478" y="26353"/>
                    <a:pt x="9917" y="24706"/>
                  </a:cubicBezTo>
                  <a:cubicBezTo>
                    <a:pt x="13136" y="23882"/>
                    <a:pt x="11639" y="24706"/>
                    <a:pt x="13062" y="20812"/>
                  </a:cubicBezTo>
                  <a:cubicBezTo>
                    <a:pt x="13593" y="15646"/>
                    <a:pt x="13211" y="10428"/>
                    <a:pt x="11939" y="5389"/>
                  </a:cubicBezTo>
                  <a:cubicBezTo>
                    <a:pt x="11340" y="-301"/>
                    <a:pt x="7671" y="-1124"/>
                    <a:pt x="3703" y="897"/>
                  </a:cubicBezTo>
                  <a:close/>
                </a:path>
              </a:pathLst>
            </a:custGeom>
            <a:grpFill/>
            <a:ln w="7486" cap="flat">
              <a:solidFill>
                <a:schemeClr val="bg1"/>
              </a:solidFill>
              <a:prstDash val="solid"/>
              <a:miter/>
            </a:ln>
          </p:spPr>
          <p:txBody>
            <a:bodyPr rtlCol="0" anchor="ctr"/>
            <a:lstStyle/>
            <a:p>
              <a:endParaRPr lang="en-US"/>
            </a:p>
          </p:txBody>
        </p:sp>
        <p:sp>
          <p:nvSpPr>
            <p:cNvPr id="111" name="Freeform 110">
              <a:extLst>
                <a:ext uri="{FF2B5EF4-FFF2-40B4-BE49-F238E27FC236}">
                  <a16:creationId xmlns:a16="http://schemas.microsoft.com/office/drawing/2014/main" id="{3BB370A4-80A4-0749-8567-3FAC6169F80E}"/>
                </a:ext>
              </a:extLst>
            </p:cNvPr>
            <p:cNvSpPr/>
            <p:nvPr/>
          </p:nvSpPr>
          <p:spPr>
            <a:xfrm>
              <a:off x="3767412" y="633610"/>
              <a:ext cx="17684" cy="27108"/>
            </a:xfrm>
            <a:custGeom>
              <a:avLst/>
              <a:gdLst>
                <a:gd name="connsiteX0" fmla="*/ 2172 w 17684"/>
                <a:gd name="connsiteY0" fmla="*/ 352 h 27108"/>
                <a:gd name="connsiteX1" fmla="*/ 5840 w 17684"/>
                <a:gd name="connsiteY1" fmla="*/ 18994 h 27108"/>
                <a:gd name="connsiteX2" fmla="*/ 15049 w 17684"/>
                <a:gd name="connsiteY2" fmla="*/ 27005 h 27108"/>
                <a:gd name="connsiteX3" fmla="*/ 17146 w 17684"/>
                <a:gd name="connsiteY3" fmla="*/ 19519 h 27108"/>
                <a:gd name="connsiteX4" fmla="*/ 2172 w 17684"/>
                <a:gd name="connsiteY4" fmla="*/ 352 h 2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4" h="27108">
                  <a:moveTo>
                    <a:pt x="2172" y="352"/>
                  </a:moveTo>
                  <a:cubicBezTo>
                    <a:pt x="-3518" y="-3017"/>
                    <a:pt x="2996" y="13229"/>
                    <a:pt x="5840" y="18994"/>
                  </a:cubicBezTo>
                  <a:cubicBezTo>
                    <a:pt x="8686" y="24759"/>
                    <a:pt x="11905" y="26481"/>
                    <a:pt x="15049" y="27005"/>
                  </a:cubicBezTo>
                  <a:cubicBezTo>
                    <a:pt x="16996" y="27005"/>
                    <a:pt x="18344" y="25508"/>
                    <a:pt x="17146" y="19519"/>
                  </a:cubicBezTo>
                  <a:cubicBezTo>
                    <a:pt x="14428" y="11642"/>
                    <a:pt x="9157" y="4897"/>
                    <a:pt x="2172" y="352"/>
                  </a:cubicBezTo>
                  <a:close/>
                </a:path>
              </a:pathLst>
            </a:custGeom>
            <a:grpFill/>
            <a:ln w="7486" cap="flat">
              <a:solidFill>
                <a:schemeClr val="bg1"/>
              </a:solidFill>
              <a:prstDash val="solid"/>
              <a:miter/>
            </a:ln>
          </p:spPr>
          <p:txBody>
            <a:bodyPr rtlCol="0" anchor="ctr"/>
            <a:lstStyle/>
            <a:p>
              <a:endParaRPr lang="en-US"/>
            </a:p>
          </p:txBody>
        </p:sp>
        <p:sp>
          <p:nvSpPr>
            <p:cNvPr id="112" name="Freeform 111">
              <a:extLst>
                <a:ext uri="{FF2B5EF4-FFF2-40B4-BE49-F238E27FC236}">
                  <a16:creationId xmlns:a16="http://schemas.microsoft.com/office/drawing/2014/main" id="{8CD43497-FA05-174F-8404-06102541CC24}"/>
                </a:ext>
              </a:extLst>
            </p:cNvPr>
            <p:cNvSpPr/>
            <p:nvPr/>
          </p:nvSpPr>
          <p:spPr>
            <a:xfrm>
              <a:off x="5326281" y="919540"/>
              <a:ext cx="24627" cy="23552"/>
            </a:xfrm>
            <a:custGeom>
              <a:avLst/>
              <a:gdLst>
                <a:gd name="connsiteX0" fmla="*/ 9113 w 24627"/>
                <a:gd name="connsiteY0" fmla="*/ 6485 h 23552"/>
                <a:gd name="connsiteX1" fmla="*/ -21 w 24627"/>
                <a:gd name="connsiteY1" fmla="*/ 19887 h 23552"/>
                <a:gd name="connsiteX2" fmla="*/ 17348 w 24627"/>
                <a:gd name="connsiteY2" fmla="*/ 19887 h 23552"/>
                <a:gd name="connsiteX3" fmla="*/ 23563 w 24627"/>
                <a:gd name="connsiteY3" fmla="*/ -103 h 23552"/>
                <a:gd name="connsiteX4" fmla="*/ 9113 w 24627"/>
                <a:gd name="connsiteY4" fmla="*/ 6485 h 23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27" h="23552">
                  <a:moveTo>
                    <a:pt x="9113" y="6485"/>
                  </a:moveTo>
                  <a:cubicBezTo>
                    <a:pt x="5070" y="13972"/>
                    <a:pt x="-770" y="16967"/>
                    <a:pt x="-21" y="19887"/>
                  </a:cubicBezTo>
                  <a:cubicBezTo>
                    <a:pt x="727" y="22807"/>
                    <a:pt x="14204" y="26176"/>
                    <a:pt x="17348" y="19887"/>
                  </a:cubicBezTo>
                  <a:cubicBezTo>
                    <a:pt x="20493" y="13598"/>
                    <a:pt x="27006" y="646"/>
                    <a:pt x="23563" y="-103"/>
                  </a:cubicBezTo>
                  <a:cubicBezTo>
                    <a:pt x="18082" y="166"/>
                    <a:pt x="12909" y="2525"/>
                    <a:pt x="9113" y="6485"/>
                  </a:cubicBezTo>
                  <a:close/>
                </a:path>
              </a:pathLst>
            </a:custGeom>
            <a:grpFill/>
            <a:ln w="7486" cap="flat">
              <a:solidFill>
                <a:schemeClr val="bg1"/>
              </a:solidFill>
              <a:prstDash val="solid"/>
              <a:miter/>
            </a:ln>
          </p:spPr>
          <p:txBody>
            <a:bodyPr rtlCol="0" anchor="ctr"/>
            <a:lstStyle/>
            <a:p>
              <a:endParaRPr lang="en-US"/>
            </a:p>
          </p:txBody>
        </p:sp>
        <p:sp>
          <p:nvSpPr>
            <p:cNvPr id="113" name="Freeform 112">
              <a:extLst>
                <a:ext uri="{FF2B5EF4-FFF2-40B4-BE49-F238E27FC236}">
                  <a16:creationId xmlns:a16="http://schemas.microsoft.com/office/drawing/2014/main" id="{F293A164-D1BC-7144-9C4E-1640491EFFDE}"/>
                </a:ext>
              </a:extLst>
            </p:cNvPr>
            <p:cNvSpPr/>
            <p:nvPr/>
          </p:nvSpPr>
          <p:spPr>
            <a:xfrm>
              <a:off x="3983571" y="828270"/>
              <a:ext cx="16903" cy="16551"/>
            </a:xfrm>
            <a:custGeom>
              <a:avLst/>
              <a:gdLst>
                <a:gd name="connsiteX0" fmla="*/ 16384 w 16903"/>
                <a:gd name="connsiteY0" fmla="*/ 10159 h 16551"/>
                <a:gd name="connsiteX1" fmla="*/ 14812 w 16903"/>
                <a:gd name="connsiteY1" fmla="*/ 7464 h 16551"/>
                <a:gd name="connsiteX2" fmla="*/ 14812 w 16903"/>
                <a:gd name="connsiteY2" fmla="*/ 3870 h 16551"/>
                <a:gd name="connsiteX3" fmla="*/ 6127 w 16903"/>
                <a:gd name="connsiteY3" fmla="*/ 276 h 16551"/>
                <a:gd name="connsiteX4" fmla="*/ -87 w 16903"/>
                <a:gd name="connsiteY4" fmla="*/ 1100 h 16551"/>
                <a:gd name="connsiteX5" fmla="*/ 512 w 16903"/>
                <a:gd name="connsiteY5" fmla="*/ 1699 h 16551"/>
                <a:gd name="connsiteX6" fmla="*/ 1635 w 16903"/>
                <a:gd name="connsiteY6" fmla="*/ 6191 h 16551"/>
                <a:gd name="connsiteX7" fmla="*/ 12416 w 16903"/>
                <a:gd name="connsiteY7" fmla="*/ 15100 h 16551"/>
                <a:gd name="connsiteX8" fmla="*/ 13165 w 16903"/>
                <a:gd name="connsiteY8" fmla="*/ 16448 h 16551"/>
                <a:gd name="connsiteX9" fmla="*/ 16384 w 16903"/>
                <a:gd name="connsiteY9" fmla="*/ 12929 h 16551"/>
                <a:gd name="connsiteX10" fmla="*/ 16384 w 16903"/>
                <a:gd name="connsiteY10" fmla="*/ 10159 h 1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903" h="16551">
                  <a:moveTo>
                    <a:pt x="16384" y="10159"/>
                  </a:moveTo>
                  <a:cubicBezTo>
                    <a:pt x="15651" y="9395"/>
                    <a:pt x="15119" y="8474"/>
                    <a:pt x="14812" y="7464"/>
                  </a:cubicBezTo>
                  <a:cubicBezTo>
                    <a:pt x="14363" y="6041"/>
                    <a:pt x="15411" y="5442"/>
                    <a:pt x="14812" y="3870"/>
                  </a:cubicBezTo>
                  <a:cubicBezTo>
                    <a:pt x="14213" y="2298"/>
                    <a:pt x="10620" y="1474"/>
                    <a:pt x="6127" y="276"/>
                  </a:cubicBezTo>
                  <a:cubicBezTo>
                    <a:pt x="1635" y="-922"/>
                    <a:pt x="-87" y="1100"/>
                    <a:pt x="-87" y="1100"/>
                  </a:cubicBezTo>
                  <a:lnTo>
                    <a:pt x="512" y="1699"/>
                  </a:lnTo>
                  <a:cubicBezTo>
                    <a:pt x="1111" y="2298"/>
                    <a:pt x="1485" y="2298"/>
                    <a:pt x="1635" y="6191"/>
                  </a:cubicBezTo>
                  <a:cubicBezTo>
                    <a:pt x="2811" y="11252"/>
                    <a:pt x="7228" y="14898"/>
                    <a:pt x="12416" y="15100"/>
                  </a:cubicBezTo>
                  <a:lnTo>
                    <a:pt x="13165" y="16448"/>
                  </a:lnTo>
                  <a:cubicBezTo>
                    <a:pt x="14153" y="15205"/>
                    <a:pt x="15231" y="14030"/>
                    <a:pt x="16384" y="12929"/>
                  </a:cubicBezTo>
                  <a:cubicBezTo>
                    <a:pt x="17358" y="12106"/>
                    <a:pt x="16384" y="12106"/>
                    <a:pt x="16384" y="10159"/>
                  </a:cubicBezTo>
                  <a:close/>
                </a:path>
              </a:pathLst>
            </a:custGeom>
            <a:grpFill/>
            <a:ln w="7486" cap="flat">
              <a:solidFill>
                <a:schemeClr val="bg1"/>
              </a:solidFill>
              <a:prstDash val="solid"/>
              <a:miter/>
            </a:ln>
          </p:spPr>
          <p:txBody>
            <a:bodyPr rtlCol="0" anchor="ctr"/>
            <a:lstStyle/>
            <a:p>
              <a:endParaRPr lang="en-US"/>
            </a:p>
          </p:txBody>
        </p:sp>
        <p:sp>
          <p:nvSpPr>
            <p:cNvPr id="114" name="Freeform 113">
              <a:extLst>
                <a:ext uri="{FF2B5EF4-FFF2-40B4-BE49-F238E27FC236}">
                  <a16:creationId xmlns:a16="http://schemas.microsoft.com/office/drawing/2014/main" id="{8FF19C7A-9FC1-A242-89A5-771CF04C6512}"/>
                </a:ext>
              </a:extLst>
            </p:cNvPr>
            <p:cNvSpPr/>
            <p:nvPr/>
          </p:nvSpPr>
          <p:spPr>
            <a:xfrm>
              <a:off x="3999944" y="844642"/>
              <a:ext cx="9531" cy="7516"/>
            </a:xfrm>
            <a:custGeom>
              <a:avLst/>
              <a:gdLst>
                <a:gd name="connsiteX0" fmla="*/ 4802 w 9531"/>
                <a:gd name="connsiteY0" fmla="*/ 301 h 7516"/>
                <a:gd name="connsiteX1" fmla="*/ 460 w 9531"/>
                <a:gd name="connsiteY1" fmla="*/ 3670 h 7516"/>
                <a:gd name="connsiteX2" fmla="*/ 4728 w 9531"/>
                <a:gd name="connsiteY2" fmla="*/ 7413 h 7516"/>
                <a:gd name="connsiteX3" fmla="*/ 9444 w 9531"/>
                <a:gd name="connsiteY3" fmla="*/ 7413 h 7516"/>
                <a:gd name="connsiteX4" fmla="*/ 9444 w 9531"/>
                <a:gd name="connsiteY4" fmla="*/ 3670 h 7516"/>
                <a:gd name="connsiteX5" fmla="*/ 4802 w 9531"/>
                <a:gd name="connsiteY5" fmla="*/ 301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1" h="7516">
                  <a:moveTo>
                    <a:pt x="4802" y="301"/>
                  </a:moveTo>
                  <a:cubicBezTo>
                    <a:pt x="3530" y="1948"/>
                    <a:pt x="-1786" y="1574"/>
                    <a:pt x="460" y="3670"/>
                  </a:cubicBezTo>
                  <a:cubicBezTo>
                    <a:pt x="2706" y="5766"/>
                    <a:pt x="4728" y="7413"/>
                    <a:pt x="4728" y="7413"/>
                  </a:cubicBezTo>
                  <a:lnTo>
                    <a:pt x="9444" y="7413"/>
                  </a:lnTo>
                  <a:lnTo>
                    <a:pt x="9444" y="3670"/>
                  </a:lnTo>
                  <a:cubicBezTo>
                    <a:pt x="9444" y="3670"/>
                    <a:pt x="6075" y="-1571"/>
                    <a:pt x="4802" y="301"/>
                  </a:cubicBezTo>
                  <a:close/>
                </a:path>
              </a:pathLst>
            </a:custGeom>
            <a:grpFill/>
            <a:ln w="7486" cap="flat">
              <a:solidFill>
                <a:schemeClr val="bg1"/>
              </a:solidFill>
              <a:prstDash val="solid"/>
              <a:miter/>
            </a:ln>
          </p:spPr>
          <p:txBody>
            <a:bodyPr rtlCol="0" anchor="ctr"/>
            <a:lstStyle/>
            <a:p>
              <a:endParaRPr lang="en-US"/>
            </a:p>
          </p:txBody>
        </p:sp>
        <p:sp>
          <p:nvSpPr>
            <p:cNvPr id="115" name="Freeform 114">
              <a:extLst>
                <a:ext uri="{FF2B5EF4-FFF2-40B4-BE49-F238E27FC236}">
                  <a16:creationId xmlns:a16="http://schemas.microsoft.com/office/drawing/2014/main" id="{EF036D7D-7589-D74E-B854-6025B2FA3EDB}"/>
                </a:ext>
              </a:extLst>
            </p:cNvPr>
            <p:cNvSpPr/>
            <p:nvPr/>
          </p:nvSpPr>
          <p:spPr>
            <a:xfrm>
              <a:off x="4012447" y="857175"/>
              <a:ext cx="3804" cy="2900"/>
            </a:xfrm>
            <a:custGeom>
              <a:avLst/>
              <a:gdLst>
                <a:gd name="connsiteX0" fmla="*/ 386 w 3804"/>
                <a:gd name="connsiteY0" fmla="*/ 1993 h 2900"/>
                <a:gd name="connsiteX1" fmla="*/ 3380 w 3804"/>
                <a:gd name="connsiteY1" fmla="*/ 196 h 2900"/>
                <a:gd name="connsiteX2" fmla="*/ 386 w 3804"/>
                <a:gd name="connsiteY2" fmla="*/ 1993 h 2900"/>
              </a:gdLst>
              <a:ahLst/>
              <a:cxnLst>
                <a:cxn ang="0">
                  <a:pos x="connsiteX0" y="connsiteY0"/>
                </a:cxn>
                <a:cxn ang="0">
                  <a:pos x="connsiteX1" y="connsiteY1"/>
                </a:cxn>
                <a:cxn ang="0">
                  <a:pos x="connsiteX2" y="connsiteY2"/>
                </a:cxn>
              </a:cxnLst>
              <a:rect l="l" t="t" r="r" b="b"/>
              <a:pathLst>
                <a:path w="3804" h="2900">
                  <a:moveTo>
                    <a:pt x="386" y="1993"/>
                  </a:moveTo>
                  <a:cubicBezTo>
                    <a:pt x="2033" y="4389"/>
                    <a:pt x="4653" y="720"/>
                    <a:pt x="3380" y="196"/>
                  </a:cubicBezTo>
                  <a:cubicBezTo>
                    <a:pt x="2108" y="-328"/>
                    <a:pt x="-1336" y="-403"/>
                    <a:pt x="386" y="1993"/>
                  </a:cubicBezTo>
                  <a:close/>
                </a:path>
              </a:pathLst>
            </a:custGeom>
            <a:grpFill/>
            <a:ln w="7486" cap="flat">
              <a:solidFill>
                <a:schemeClr val="bg1"/>
              </a:solidFill>
              <a:prstDash val="solid"/>
              <a:miter/>
            </a:ln>
          </p:spPr>
          <p:txBody>
            <a:bodyPr rtlCol="0" anchor="ctr"/>
            <a:lstStyle/>
            <a:p>
              <a:endParaRPr lang="en-US"/>
            </a:p>
          </p:txBody>
        </p:sp>
        <p:sp>
          <p:nvSpPr>
            <p:cNvPr id="116" name="Freeform 115">
              <a:extLst>
                <a:ext uri="{FF2B5EF4-FFF2-40B4-BE49-F238E27FC236}">
                  <a16:creationId xmlns:a16="http://schemas.microsoft.com/office/drawing/2014/main" id="{79BBC6C7-9FDC-2541-867E-73FDB251EFA0}"/>
                </a:ext>
              </a:extLst>
            </p:cNvPr>
            <p:cNvSpPr/>
            <p:nvPr/>
          </p:nvSpPr>
          <p:spPr>
            <a:xfrm>
              <a:off x="3979493" y="823633"/>
              <a:ext cx="4078" cy="4192"/>
            </a:xfrm>
            <a:custGeom>
              <a:avLst/>
              <a:gdLst>
                <a:gd name="connsiteX0" fmla="*/ 3991 w 4078"/>
                <a:gd name="connsiteY0" fmla="*/ -103 h 4192"/>
                <a:gd name="connsiteX1" fmla="*/ 23 w 4078"/>
                <a:gd name="connsiteY1" fmla="*/ 720 h 4192"/>
                <a:gd name="connsiteX2" fmla="*/ 3991 w 4078"/>
                <a:gd name="connsiteY2" fmla="*/ 4090 h 4192"/>
              </a:gdLst>
              <a:ahLst/>
              <a:cxnLst>
                <a:cxn ang="0">
                  <a:pos x="connsiteX0" y="connsiteY0"/>
                </a:cxn>
                <a:cxn ang="0">
                  <a:pos x="connsiteX1" y="connsiteY1"/>
                </a:cxn>
                <a:cxn ang="0">
                  <a:pos x="connsiteX2" y="connsiteY2"/>
                </a:cxn>
              </a:cxnLst>
              <a:rect l="l" t="t" r="r" b="b"/>
              <a:pathLst>
                <a:path w="4078" h="4192">
                  <a:moveTo>
                    <a:pt x="3991" y="-103"/>
                  </a:moveTo>
                  <a:cubicBezTo>
                    <a:pt x="3991" y="-103"/>
                    <a:pt x="548" y="-103"/>
                    <a:pt x="23" y="720"/>
                  </a:cubicBezTo>
                  <a:cubicBezTo>
                    <a:pt x="-501" y="1544"/>
                    <a:pt x="847" y="3790"/>
                    <a:pt x="3991" y="4090"/>
                  </a:cubicBezTo>
                  <a:close/>
                </a:path>
              </a:pathLst>
            </a:custGeom>
            <a:grpFill/>
            <a:ln w="7486" cap="flat">
              <a:solidFill>
                <a:schemeClr val="bg1"/>
              </a:solidFill>
              <a:prstDash val="solid"/>
              <a:miter/>
            </a:ln>
          </p:spPr>
          <p:txBody>
            <a:bodyPr rtlCol="0" anchor="ctr"/>
            <a:lstStyle/>
            <a:p>
              <a:endParaRPr lang="en-US"/>
            </a:p>
          </p:txBody>
        </p:sp>
        <p:sp>
          <p:nvSpPr>
            <p:cNvPr id="117" name="Freeform 116">
              <a:extLst>
                <a:ext uri="{FF2B5EF4-FFF2-40B4-BE49-F238E27FC236}">
                  <a16:creationId xmlns:a16="http://schemas.microsoft.com/office/drawing/2014/main" id="{B49C3337-3C69-FD43-86B8-0DEC4722BD16}"/>
                </a:ext>
              </a:extLst>
            </p:cNvPr>
            <p:cNvSpPr/>
            <p:nvPr/>
          </p:nvSpPr>
          <p:spPr>
            <a:xfrm>
              <a:off x="3687805" y="515450"/>
              <a:ext cx="4870" cy="19637"/>
            </a:xfrm>
            <a:custGeom>
              <a:avLst/>
              <a:gdLst>
                <a:gd name="connsiteX0" fmla="*/ 4588 w 4870"/>
                <a:gd name="connsiteY0" fmla="*/ 9427 h 19637"/>
                <a:gd name="connsiteX1" fmla="*/ 2567 w 4870"/>
                <a:gd name="connsiteY1" fmla="*/ 443 h 19637"/>
                <a:gd name="connsiteX2" fmla="*/ 620 w 4870"/>
                <a:gd name="connsiteY2" fmla="*/ 9427 h 19637"/>
                <a:gd name="connsiteX3" fmla="*/ 620 w 4870"/>
                <a:gd name="connsiteY3" fmla="*/ 19535 h 19637"/>
                <a:gd name="connsiteX4" fmla="*/ 4588 w 4870"/>
                <a:gd name="connsiteY4" fmla="*/ 9427 h 19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0" h="19637">
                  <a:moveTo>
                    <a:pt x="4588" y="9427"/>
                  </a:moveTo>
                  <a:cubicBezTo>
                    <a:pt x="4588" y="9427"/>
                    <a:pt x="5711" y="3288"/>
                    <a:pt x="2567" y="443"/>
                  </a:cubicBezTo>
                  <a:cubicBezTo>
                    <a:pt x="-578" y="-2402"/>
                    <a:pt x="-503" y="6657"/>
                    <a:pt x="620" y="9427"/>
                  </a:cubicBezTo>
                  <a:cubicBezTo>
                    <a:pt x="1204" y="12774"/>
                    <a:pt x="1204" y="16188"/>
                    <a:pt x="620" y="19535"/>
                  </a:cubicBezTo>
                  <a:cubicBezTo>
                    <a:pt x="1609" y="16046"/>
                    <a:pt x="2941" y="12662"/>
                    <a:pt x="4588" y="9427"/>
                  </a:cubicBezTo>
                  <a:close/>
                </a:path>
              </a:pathLst>
            </a:custGeom>
            <a:grpFill/>
            <a:ln w="7486" cap="flat">
              <a:solidFill>
                <a:schemeClr val="bg1"/>
              </a:solidFill>
              <a:prstDash val="solid"/>
              <a:miter/>
            </a:ln>
          </p:spPr>
          <p:txBody>
            <a:bodyPr rtlCol="0" anchor="ctr"/>
            <a:lstStyle/>
            <a:p>
              <a:endParaRPr lang="en-US"/>
            </a:p>
          </p:txBody>
        </p:sp>
        <p:sp>
          <p:nvSpPr>
            <p:cNvPr id="118" name="Freeform 117">
              <a:extLst>
                <a:ext uri="{FF2B5EF4-FFF2-40B4-BE49-F238E27FC236}">
                  <a16:creationId xmlns:a16="http://schemas.microsoft.com/office/drawing/2014/main" id="{7D2010C1-F5AB-6946-87CF-C8222BC06762}"/>
                </a:ext>
              </a:extLst>
            </p:cNvPr>
            <p:cNvSpPr/>
            <p:nvPr/>
          </p:nvSpPr>
          <p:spPr>
            <a:xfrm>
              <a:off x="3712633" y="542183"/>
              <a:ext cx="4254" cy="9825"/>
            </a:xfrm>
            <a:custGeom>
              <a:avLst/>
              <a:gdLst>
                <a:gd name="connsiteX0" fmla="*/ 4168 w 4254"/>
                <a:gd name="connsiteY0" fmla="*/ 9723 h 9825"/>
                <a:gd name="connsiteX1" fmla="*/ 1323 w 4254"/>
                <a:gd name="connsiteY1" fmla="*/ 214 h 9825"/>
                <a:gd name="connsiteX2" fmla="*/ 4168 w 4254"/>
                <a:gd name="connsiteY2" fmla="*/ 9723 h 9825"/>
              </a:gdLst>
              <a:ahLst/>
              <a:cxnLst>
                <a:cxn ang="0">
                  <a:pos x="connsiteX0" y="connsiteY0"/>
                </a:cxn>
                <a:cxn ang="0">
                  <a:pos x="connsiteX1" y="connsiteY1"/>
                </a:cxn>
                <a:cxn ang="0">
                  <a:pos x="connsiteX2" y="connsiteY2"/>
                </a:cxn>
              </a:cxnLst>
              <a:rect l="l" t="t" r="r" b="b"/>
              <a:pathLst>
                <a:path w="4254" h="9825">
                  <a:moveTo>
                    <a:pt x="4168" y="9723"/>
                  </a:moveTo>
                  <a:cubicBezTo>
                    <a:pt x="4168" y="9723"/>
                    <a:pt x="4168" y="2236"/>
                    <a:pt x="1323" y="214"/>
                  </a:cubicBezTo>
                  <a:cubicBezTo>
                    <a:pt x="-1523" y="-1807"/>
                    <a:pt x="200" y="6354"/>
                    <a:pt x="4168" y="9723"/>
                  </a:cubicBezTo>
                  <a:close/>
                </a:path>
              </a:pathLst>
            </a:custGeom>
            <a:grpFill/>
            <a:ln w="7486" cap="flat">
              <a:solidFill>
                <a:schemeClr val="bg1"/>
              </a:solidFill>
              <a:prstDash val="solid"/>
              <a:miter/>
            </a:ln>
          </p:spPr>
          <p:txBody>
            <a:bodyPr rtlCol="0" anchor="ctr"/>
            <a:lstStyle/>
            <a:p>
              <a:endParaRPr lang="en-US"/>
            </a:p>
          </p:txBody>
        </p:sp>
        <p:sp>
          <p:nvSpPr>
            <p:cNvPr id="119" name="Freeform 118">
              <a:extLst>
                <a:ext uri="{FF2B5EF4-FFF2-40B4-BE49-F238E27FC236}">
                  <a16:creationId xmlns:a16="http://schemas.microsoft.com/office/drawing/2014/main" id="{F5B8BA88-7C43-DF40-9CA7-7B43D65C78D1}"/>
                </a:ext>
              </a:extLst>
            </p:cNvPr>
            <p:cNvSpPr/>
            <p:nvPr/>
          </p:nvSpPr>
          <p:spPr>
            <a:xfrm>
              <a:off x="6500292" y="1554280"/>
              <a:ext cx="449" cy="748"/>
            </a:xfrm>
            <a:custGeom>
              <a:avLst/>
              <a:gdLst>
                <a:gd name="connsiteX0" fmla="*/ 362 w 449"/>
                <a:gd name="connsiteY0" fmla="*/ 645 h 748"/>
                <a:gd name="connsiteX1" fmla="*/ -87 w 449"/>
                <a:gd name="connsiteY1" fmla="*/ -103 h 748"/>
                <a:gd name="connsiteX2" fmla="*/ -87 w 449"/>
                <a:gd name="connsiteY2" fmla="*/ 496 h 748"/>
              </a:gdLst>
              <a:ahLst/>
              <a:cxnLst>
                <a:cxn ang="0">
                  <a:pos x="connsiteX0" y="connsiteY0"/>
                </a:cxn>
                <a:cxn ang="0">
                  <a:pos x="connsiteX1" y="connsiteY1"/>
                </a:cxn>
                <a:cxn ang="0">
                  <a:pos x="connsiteX2" y="connsiteY2"/>
                </a:cxn>
              </a:cxnLst>
              <a:rect l="l" t="t" r="r" b="b"/>
              <a:pathLst>
                <a:path w="449" h="748">
                  <a:moveTo>
                    <a:pt x="362" y="645"/>
                  </a:moveTo>
                  <a:lnTo>
                    <a:pt x="-87" y="-103"/>
                  </a:lnTo>
                  <a:lnTo>
                    <a:pt x="-87" y="496"/>
                  </a:lnTo>
                  <a:close/>
                </a:path>
              </a:pathLst>
            </a:custGeom>
            <a:grpFill/>
            <a:ln w="7486" cap="flat">
              <a:solidFill>
                <a:schemeClr val="bg1"/>
              </a:solidFill>
              <a:prstDash val="solid"/>
              <a:miter/>
            </a:ln>
          </p:spPr>
          <p:txBody>
            <a:bodyPr rtlCol="0" anchor="ctr"/>
            <a:lstStyle/>
            <a:p>
              <a:endParaRPr lang="en-US"/>
            </a:p>
          </p:txBody>
        </p:sp>
        <p:sp>
          <p:nvSpPr>
            <p:cNvPr id="120" name="Freeform 119">
              <a:extLst>
                <a:ext uri="{FF2B5EF4-FFF2-40B4-BE49-F238E27FC236}">
                  <a16:creationId xmlns:a16="http://schemas.microsoft.com/office/drawing/2014/main" id="{B41759E1-493E-4D4F-9B4C-CEC1D7CC8B04}"/>
                </a:ext>
              </a:extLst>
            </p:cNvPr>
            <p:cNvSpPr/>
            <p:nvPr/>
          </p:nvSpPr>
          <p:spPr>
            <a:xfrm>
              <a:off x="5953898" y="910406"/>
              <a:ext cx="2171" cy="6080"/>
            </a:xfrm>
            <a:custGeom>
              <a:avLst/>
              <a:gdLst>
                <a:gd name="connsiteX0" fmla="*/ 2084 w 2171"/>
                <a:gd name="connsiteY0" fmla="*/ 4913 h 6080"/>
                <a:gd name="connsiteX1" fmla="*/ 1411 w 2171"/>
                <a:gd name="connsiteY1" fmla="*/ -103 h 6080"/>
                <a:gd name="connsiteX2" fmla="*/ 1111 w 2171"/>
                <a:gd name="connsiteY2" fmla="*/ -103 h 6080"/>
                <a:gd name="connsiteX3" fmla="*/ -87 w 2171"/>
                <a:gd name="connsiteY3" fmla="*/ 4015 h 6080"/>
                <a:gd name="connsiteX4" fmla="*/ 1261 w 2171"/>
                <a:gd name="connsiteY4" fmla="*/ 5812 h 6080"/>
                <a:gd name="connsiteX5" fmla="*/ 2084 w 2171"/>
                <a:gd name="connsiteY5" fmla="*/ 4913 h 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 h="6080">
                  <a:moveTo>
                    <a:pt x="2084" y="4913"/>
                  </a:moveTo>
                  <a:cubicBezTo>
                    <a:pt x="2084" y="3266"/>
                    <a:pt x="1635" y="1619"/>
                    <a:pt x="1411" y="-103"/>
                  </a:cubicBezTo>
                  <a:lnTo>
                    <a:pt x="1111" y="-103"/>
                  </a:lnTo>
                  <a:cubicBezTo>
                    <a:pt x="572" y="1222"/>
                    <a:pt x="175" y="2607"/>
                    <a:pt x="-87" y="4015"/>
                  </a:cubicBezTo>
                  <a:cubicBezTo>
                    <a:pt x="-87" y="4539"/>
                    <a:pt x="812" y="5213"/>
                    <a:pt x="1261" y="5812"/>
                  </a:cubicBezTo>
                  <a:cubicBezTo>
                    <a:pt x="1710" y="6411"/>
                    <a:pt x="2084" y="5213"/>
                    <a:pt x="2084" y="4913"/>
                  </a:cubicBezTo>
                  <a:close/>
                </a:path>
              </a:pathLst>
            </a:custGeom>
            <a:grpFill/>
            <a:ln w="7486" cap="flat">
              <a:solidFill>
                <a:schemeClr val="bg1"/>
              </a:solidFill>
              <a:prstDash val="solid"/>
              <a:miter/>
            </a:ln>
          </p:spPr>
          <p:txBody>
            <a:bodyPr rtlCol="0" anchor="ctr"/>
            <a:lstStyle/>
            <a:p>
              <a:endParaRPr lang="en-US"/>
            </a:p>
          </p:txBody>
        </p:sp>
        <p:sp>
          <p:nvSpPr>
            <p:cNvPr id="121" name="Freeform 120">
              <a:extLst>
                <a:ext uri="{FF2B5EF4-FFF2-40B4-BE49-F238E27FC236}">
                  <a16:creationId xmlns:a16="http://schemas.microsoft.com/office/drawing/2014/main" id="{CDD7FDA7-5BDC-3147-89B7-3833683DA2BE}"/>
                </a:ext>
              </a:extLst>
            </p:cNvPr>
            <p:cNvSpPr/>
            <p:nvPr/>
          </p:nvSpPr>
          <p:spPr>
            <a:xfrm>
              <a:off x="5941016" y="902545"/>
              <a:ext cx="2924" cy="3144"/>
            </a:xfrm>
            <a:custGeom>
              <a:avLst/>
              <a:gdLst>
                <a:gd name="connsiteX0" fmla="*/ 2463 w 2924"/>
                <a:gd name="connsiteY0" fmla="*/ -103 h 3144"/>
                <a:gd name="connsiteX1" fmla="*/ 142 w 2924"/>
                <a:gd name="connsiteY1" fmla="*/ 3041 h 3144"/>
                <a:gd name="connsiteX2" fmla="*/ 2838 w 2924"/>
                <a:gd name="connsiteY2" fmla="*/ 421 h 3144"/>
              </a:gdLst>
              <a:ahLst/>
              <a:cxnLst>
                <a:cxn ang="0">
                  <a:pos x="connsiteX0" y="connsiteY0"/>
                </a:cxn>
                <a:cxn ang="0">
                  <a:pos x="connsiteX1" y="connsiteY1"/>
                </a:cxn>
                <a:cxn ang="0">
                  <a:pos x="connsiteX2" y="connsiteY2"/>
                </a:cxn>
              </a:cxnLst>
              <a:rect l="l" t="t" r="r" b="b"/>
              <a:pathLst>
                <a:path w="2924" h="3144">
                  <a:moveTo>
                    <a:pt x="2463" y="-103"/>
                  </a:moveTo>
                  <a:cubicBezTo>
                    <a:pt x="292" y="-103"/>
                    <a:pt x="-531" y="646"/>
                    <a:pt x="142" y="3041"/>
                  </a:cubicBezTo>
                  <a:lnTo>
                    <a:pt x="2838" y="421"/>
                  </a:lnTo>
                  <a:close/>
                </a:path>
              </a:pathLst>
            </a:custGeom>
            <a:grpFill/>
            <a:ln w="7486" cap="flat">
              <a:solidFill>
                <a:schemeClr val="bg1"/>
              </a:solidFill>
              <a:prstDash val="solid"/>
              <a:miter/>
            </a:ln>
          </p:spPr>
          <p:txBody>
            <a:bodyPr rtlCol="0" anchor="ctr"/>
            <a:lstStyle/>
            <a:p>
              <a:endParaRPr lang="en-US"/>
            </a:p>
          </p:txBody>
        </p:sp>
        <p:sp>
          <p:nvSpPr>
            <p:cNvPr id="122" name="Freeform 121">
              <a:extLst>
                <a:ext uri="{FF2B5EF4-FFF2-40B4-BE49-F238E27FC236}">
                  <a16:creationId xmlns:a16="http://schemas.microsoft.com/office/drawing/2014/main" id="{E2057237-5801-7A42-A7C4-D634B15B05F6}"/>
                </a:ext>
              </a:extLst>
            </p:cNvPr>
            <p:cNvSpPr/>
            <p:nvPr/>
          </p:nvSpPr>
          <p:spPr>
            <a:xfrm>
              <a:off x="5918186" y="908836"/>
              <a:ext cx="15951" cy="13400"/>
            </a:xfrm>
            <a:custGeom>
              <a:avLst/>
              <a:gdLst>
                <a:gd name="connsiteX0" fmla="*/ 2683 w 15951"/>
                <a:gd name="connsiteY0" fmla="*/ 5960 h 13400"/>
                <a:gd name="connsiteX1" fmla="*/ 10170 w 15951"/>
                <a:gd name="connsiteY1" fmla="*/ 9778 h 13400"/>
                <a:gd name="connsiteX2" fmla="*/ 15112 w 15951"/>
                <a:gd name="connsiteY2" fmla="*/ 13297 h 13400"/>
                <a:gd name="connsiteX3" fmla="*/ 12940 w 15951"/>
                <a:gd name="connsiteY3" fmla="*/ 8056 h 13400"/>
                <a:gd name="connsiteX4" fmla="*/ 12940 w 15951"/>
                <a:gd name="connsiteY4" fmla="*/ 4837 h 13400"/>
                <a:gd name="connsiteX5" fmla="*/ 13464 w 15951"/>
                <a:gd name="connsiteY5" fmla="*/ 569 h 13400"/>
                <a:gd name="connsiteX6" fmla="*/ 10395 w 15951"/>
                <a:gd name="connsiteY6" fmla="*/ 495 h 13400"/>
                <a:gd name="connsiteX7" fmla="*/ 10320 w 15951"/>
                <a:gd name="connsiteY7" fmla="*/ 569 h 13400"/>
                <a:gd name="connsiteX8" fmla="*/ 10320 w 15951"/>
                <a:gd name="connsiteY8" fmla="*/ 3115 h 13400"/>
                <a:gd name="connsiteX9" fmla="*/ 10769 w 15951"/>
                <a:gd name="connsiteY9" fmla="*/ 6709 h 13400"/>
                <a:gd name="connsiteX10" fmla="*/ 5154 w 15951"/>
                <a:gd name="connsiteY10" fmla="*/ 4537 h 13400"/>
                <a:gd name="connsiteX11" fmla="*/ -87 w 15951"/>
                <a:gd name="connsiteY11" fmla="*/ 4537 h 13400"/>
                <a:gd name="connsiteX12" fmla="*/ 2683 w 15951"/>
                <a:gd name="connsiteY12" fmla="*/ 5960 h 1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951" h="13400">
                  <a:moveTo>
                    <a:pt x="2683" y="5960"/>
                  </a:moveTo>
                  <a:cubicBezTo>
                    <a:pt x="5154" y="7158"/>
                    <a:pt x="7699" y="8356"/>
                    <a:pt x="10170" y="9778"/>
                  </a:cubicBezTo>
                  <a:cubicBezTo>
                    <a:pt x="12641" y="11201"/>
                    <a:pt x="13390" y="12099"/>
                    <a:pt x="15112" y="13297"/>
                  </a:cubicBezTo>
                  <a:cubicBezTo>
                    <a:pt x="16534" y="10677"/>
                    <a:pt x="16010" y="9703"/>
                    <a:pt x="12940" y="8056"/>
                  </a:cubicBezTo>
                  <a:cubicBezTo>
                    <a:pt x="12940" y="6933"/>
                    <a:pt x="12940" y="5885"/>
                    <a:pt x="12940" y="4837"/>
                  </a:cubicBezTo>
                  <a:cubicBezTo>
                    <a:pt x="12940" y="3789"/>
                    <a:pt x="12940" y="2217"/>
                    <a:pt x="13464" y="569"/>
                  </a:cubicBezTo>
                  <a:cubicBezTo>
                    <a:pt x="12641" y="-299"/>
                    <a:pt x="11263" y="-329"/>
                    <a:pt x="10395" y="495"/>
                  </a:cubicBezTo>
                  <a:cubicBezTo>
                    <a:pt x="10372" y="517"/>
                    <a:pt x="10342" y="547"/>
                    <a:pt x="10320" y="569"/>
                  </a:cubicBezTo>
                  <a:cubicBezTo>
                    <a:pt x="9946" y="1093"/>
                    <a:pt x="10320" y="2291"/>
                    <a:pt x="10320" y="3115"/>
                  </a:cubicBezTo>
                  <a:cubicBezTo>
                    <a:pt x="10320" y="3938"/>
                    <a:pt x="10320" y="5436"/>
                    <a:pt x="10769" y="6709"/>
                  </a:cubicBezTo>
                  <a:cubicBezTo>
                    <a:pt x="8837" y="6162"/>
                    <a:pt x="6958" y="5436"/>
                    <a:pt x="5154" y="4537"/>
                  </a:cubicBezTo>
                  <a:cubicBezTo>
                    <a:pt x="3132" y="3115"/>
                    <a:pt x="1635" y="4088"/>
                    <a:pt x="-87" y="4537"/>
                  </a:cubicBezTo>
                  <a:cubicBezTo>
                    <a:pt x="796" y="5084"/>
                    <a:pt x="1725" y="5556"/>
                    <a:pt x="2683" y="5960"/>
                  </a:cubicBezTo>
                  <a:close/>
                </a:path>
              </a:pathLst>
            </a:custGeom>
            <a:grpFill/>
            <a:ln w="7486" cap="flat">
              <a:solidFill>
                <a:schemeClr val="bg1"/>
              </a:solidFill>
              <a:prstDash val="solid"/>
              <a:miter/>
            </a:ln>
          </p:spPr>
          <p:txBody>
            <a:bodyPr rtlCol="0" anchor="ctr"/>
            <a:lstStyle/>
            <a:p>
              <a:endParaRPr lang="en-US"/>
            </a:p>
          </p:txBody>
        </p:sp>
        <p:sp>
          <p:nvSpPr>
            <p:cNvPr id="123" name="Freeform 122">
              <a:extLst>
                <a:ext uri="{FF2B5EF4-FFF2-40B4-BE49-F238E27FC236}">
                  <a16:creationId xmlns:a16="http://schemas.microsoft.com/office/drawing/2014/main" id="{5C3FDC22-A211-7A44-8147-F613C687C593}"/>
                </a:ext>
              </a:extLst>
            </p:cNvPr>
            <p:cNvSpPr/>
            <p:nvPr/>
          </p:nvSpPr>
          <p:spPr>
            <a:xfrm>
              <a:off x="5918710" y="901797"/>
              <a:ext cx="13014" cy="8010"/>
            </a:xfrm>
            <a:custGeom>
              <a:avLst/>
              <a:gdLst>
                <a:gd name="connsiteX0" fmla="*/ -87 w 13014"/>
                <a:gd name="connsiteY0" fmla="*/ 6485 h 8010"/>
                <a:gd name="connsiteX1" fmla="*/ 5978 w 13014"/>
                <a:gd name="connsiteY1" fmla="*/ 7908 h 8010"/>
                <a:gd name="connsiteX2" fmla="*/ 6352 w 13014"/>
                <a:gd name="connsiteY2" fmla="*/ 5811 h 8010"/>
                <a:gd name="connsiteX3" fmla="*/ 9721 w 13014"/>
                <a:gd name="connsiteY3" fmla="*/ 5811 h 8010"/>
                <a:gd name="connsiteX4" fmla="*/ 10619 w 13014"/>
                <a:gd name="connsiteY4" fmla="*/ 4015 h 8010"/>
                <a:gd name="connsiteX5" fmla="*/ 11218 w 13014"/>
                <a:gd name="connsiteY5" fmla="*/ 5961 h 8010"/>
                <a:gd name="connsiteX6" fmla="*/ 11817 w 13014"/>
                <a:gd name="connsiteY6" fmla="*/ 5961 h 8010"/>
                <a:gd name="connsiteX7" fmla="*/ 12865 w 13014"/>
                <a:gd name="connsiteY7" fmla="*/ 2817 h 8010"/>
                <a:gd name="connsiteX8" fmla="*/ 10320 w 13014"/>
                <a:gd name="connsiteY8" fmla="*/ 2817 h 8010"/>
                <a:gd name="connsiteX9" fmla="*/ 3731 w 13014"/>
                <a:gd name="connsiteY9" fmla="*/ 720 h 8010"/>
                <a:gd name="connsiteX10" fmla="*/ 3132 w 13014"/>
                <a:gd name="connsiteY10" fmla="*/ -103 h 8010"/>
                <a:gd name="connsiteX11" fmla="*/ 2384 w 13014"/>
                <a:gd name="connsiteY11" fmla="*/ -103 h 8010"/>
                <a:gd name="connsiteX12" fmla="*/ 3432 w 13014"/>
                <a:gd name="connsiteY12" fmla="*/ 4090 h 8010"/>
                <a:gd name="connsiteX13" fmla="*/ -87 w 13014"/>
                <a:gd name="connsiteY13" fmla="*/ 4913 h 8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14" h="8010">
                  <a:moveTo>
                    <a:pt x="-87" y="6485"/>
                  </a:moveTo>
                  <a:lnTo>
                    <a:pt x="5978" y="7908"/>
                  </a:lnTo>
                  <a:lnTo>
                    <a:pt x="6352" y="5811"/>
                  </a:lnTo>
                  <a:lnTo>
                    <a:pt x="9721" y="5811"/>
                  </a:lnTo>
                  <a:lnTo>
                    <a:pt x="10619" y="4015"/>
                  </a:lnTo>
                  <a:lnTo>
                    <a:pt x="11218" y="5961"/>
                  </a:lnTo>
                  <a:lnTo>
                    <a:pt x="11817" y="5961"/>
                  </a:lnTo>
                  <a:cubicBezTo>
                    <a:pt x="11817" y="4913"/>
                    <a:pt x="13240" y="3640"/>
                    <a:pt x="12865" y="2817"/>
                  </a:cubicBezTo>
                  <a:cubicBezTo>
                    <a:pt x="12491" y="1993"/>
                    <a:pt x="11218" y="2817"/>
                    <a:pt x="10320" y="2817"/>
                  </a:cubicBezTo>
                  <a:cubicBezTo>
                    <a:pt x="7101" y="4314"/>
                    <a:pt x="5528" y="3865"/>
                    <a:pt x="3731" y="720"/>
                  </a:cubicBezTo>
                  <a:lnTo>
                    <a:pt x="3132" y="-103"/>
                  </a:lnTo>
                  <a:lnTo>
                    <a:pt x="2384" y="-103"/>
                  </a:lnTo>
                  <a:cubicBezTo>
                    <a:pt x="2384" y="1244"/>
                    <a:pt x="3132" y="2667"/>
                    <a:pt x="3432" y="4090"/>
                  </a:cubicBezTo>
                  <a:lnTo>
                    <a:pt x="-87" y="4913"/>
                  </a:lnTo>
                  <a:close/>
                </a:path>
              </a:pathLst>
            </a:custGeom>
            <a:grpFill/>
            <a:ln w="7486" cap="flat">
              <a:solidFill>
                <a:schemeClr val="bg1"/>
              </a:solidFill>
              <a:prstDash val="solid"/>
              <a:miter/>
            </a:ln>
          </p:spPr>
          <p:txBody>
            <a:bodyPr rtlCol="0" anchor="ctr"/>
            <a:lstStyle/>
            <a:p>
              <a:endParaRPr lang="en-US"/>
            </a:p>
          </p:txBody>
        </p:sp>
        <p:sp>
          <p:nvSpPr>
            <p:cNvPr id="124" name="Freeform 123">
              <a:extLst>
                <a:ext uri="{FF2B5EF4-FFF2-40B4-BE49-F238E27FC236}">
                  <a16:creationId xmlns:a16="http://schemas.microsoft.com/office/drawing/2014/main" id="{868A2560-022D-8049-82A5-12B7728F0B46}"/>
                </a:ext>
              </a:extLst>
            </p:cNvPr>
            <p:cNvSpPr/>
            <p:nvPr/>
          </p:nvSpPr>
          <p:spPr>
            <a:xfrm>
              <a:off x="5948358" y="909612"/>
              <a:ext cx="1811" cy="5136"/>
            </a:xfrm>
            <a:custGeom>
              <a:avLst/>
              <a:gdLst>
                <a:gd name="connsiteX0" fmla="*/ 1560 w 1811"/>
                <a:gd name="connsiteY0" fmla="*/ 2713 h 5136"/>
                <a:gd name="connsiteX1" fmla="*/ 1560 w 1811"/>
                <a:gd name="connsiteY1" fmla="*/ 1814 h 5136"/>
                <a:gd name="connsiteX2" fmla="*/ -87 w 1811"/>
                <a:gd name="connsiteY2" fmla="*/ -57 h 5136"/>
                <a:gd name="connsiteX3" fmla="*/ 437 w 1811"/>
                <a:gd name="connsiteY3" fmla="*/ 5034 h 5136"/>
                <a:gd name="connsiteX4" fmla="*/ 1261 w 1811"/>
                <a:gd name="connsiteY4" fmla="*/ 5034 h 5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5136">
                  <a:moveTo>
                    <a:pt x="1560" y="2713"/>
                  </a:moveTo>
                  <a:cubicBezTo>
                    <a:pt x="1560" y="2713"/>
                    <a:pt x="1560" y="2114"/>
                    <a:pt x="1560" y="1814"/>
                  </a:cubicBezTo>
                  <a:cubicBezTo>
                    <a:pt x="2010" y="317"/>
                    <a:pt x="1560" y="-282"/>
                    <a:pt x="-87" y="-57"/>
                  </a:cubicBezTo>
                  <a:cubicBezTo>
                    <a:pt x="-87" y="1665"/>
                    <a:pt x="287" y="3387"/>
                    <a:pt x="437" y="5034"/>
                  </a:cubicBezTo>
                  <a:lnTo>
                    <a:pt x="1261" y="5034"/>
                  </a:lnTo>
                  <a:close/>
                </a:path>
              </a:pathLst>
            </a:custGeom>
            <a:grpFill/>
            <a:ln w="7486" cap="flat">
              <a:solidFill>
                <a:schemeClr val="bg1"/>
              </a:solidFill>
              <a:prstDash val="solid"/>
              <a:miter/>
            </a:ln>
          </p:spPr>
          <p:txBody>
            <a:bodyPr rtlCol="0" anchor="ctr"/>
            <a:lstStyle/>
            <a:p>
              <a:endParaRPr lang="en-US"/>
            </a:p>
          </p:txBody>
        </p:sp>
        <p:sp>
          <p:nvSpPr>
            <p:cNvPr id="125" name="Freeform 124">
              <a:extLst>
                <a:ext uri="{FF2B5EF4-FFF2-40B4-BE49-F238E27FC236}">
                  <a16:creationId xmlns:a16="http://schemas.microsoft.com/office/drawing/2014/main" id="{76FBA802-FA8D-0B40-9439-4EB7490BE2D6}"/>
                </a:ext>
              </a:extLst>
            </p:cNvPr>
            <p:cNvSpPr/>
            <p:nvPr/>
          </p:nvSpPr>
          <p:spPr>
            <a:xfrm>
              <a:off x="5904934" y="907487"/>
              <a:ext cx="2845" cy="3369"/>
            </a:xfrm>
            <a:custGeom>
              <a:avLst/>
              <a:gdLst>
                <a:gd name="connsiteX0" fmla="*/ 1036 w 2845"/>
                <a:gd name="connsiteY0" fmla="*/ 3266 h 3369"/>
                <a:gd name="connsiteX1" fmla="*/ 2758 w 2845"/>
                <a:gd name="connsiteY1" fmla="*/ -103 h 3369"/>
                <a:gd name="connsiteX2" fmla="*/ -87 w 2845"/>
                <a:gd name="connsiteY2" fmla="*/ 2442 h 3369"/>
                <a:gd name="connsiteX3" fmla="*/ 1036 w 2845"/>
                <a:gd name="connsiteY3" fmla="*/ 3266 h 3369"/>
              </a:gdLst>
              <a:ahLst/>
              <a:cxnLst>
                <a:cxn ang="0">
                  <a:pos x="connsiteX0" y="connsiteY0"/>
                </a:cxn>
                <a:cxn ang="0">
                  <a:pos x="connsiteX1" y="connsiteY1"/>
                </a:cxn>
                <a:cxn ang="0">
                  <a:pos x="connsiteX2" y="connsiteY2"/>
                </a:cxn>
                <a:cxn ang="0">
                  <a:pos x="connsiteX3" y="connsiteY3"/>
                </a:cxn>
              </a:cxnLst>
              <a:rect l="l" t="t" r="r" b="b"/>
              <a:pathLst>
                <a:path w="2845" h="3369">
                  <a:moveTo>
                    <a:pt x="1036" y="3266"/>
                  </a:moveTo>
                  <a:lnTo>
                    <a:pt x="2758" y="-103"/>
                  </a:lnTo>
                  <a:cubicBezTo>
                    <a:pt x="1313" y="-81"/>
                    <a:pt x="101" y="1005"/>
                    <a:pt x="-87" y="2442"/>
                  </a:cubicBezTo>
                  <a:cubicBezTo>
                    <a:pt x="-87" y="2442"/>
                    <a:pt x="662" y="3041"/>
                    <a:pt x="1036" y="3266"/>
                  </a:cubicBezTo>
                  <a:close/>
                </a:path>
              </a:pathLst>
            </a:custGeom>
            <a:grpFill/>
            <a:ln w="7486" cap="flat">
              <a:solidFill>
                <a:schemeClr val="bg1"/>
              </a:solidFill>
              <a:prstDash val="solid"/>
              <a:miter/>
            </a:ln>
          </p:spPr>
          <p:txBody>
            <a:bodyPr rtlCol="0" anchor="ctr"/>
            <a:lstStyle/>
            <a:p>
              <a:endParaRPr lang="en-US"/>
            </a:p>
          </p:txBody>
        </p:sp>
        <p:sp>
          <p:nvSpPr>
            <p:cNvPr id="126" name="Freeform 125">
              <a:extLst>
                <a:ext uri="{FF2B5EF4-FFF2-40B4-BE49-F238E27FC236}">
                  <a16:creationId xmlns:a16="http://schemas.microsoft.com/office/drawing/2014/main" id="{1ECA6DA1-2F61-BE40-803E-67A2E5B93F5D}"/>
                </a:ext>
              </a:extLst>
            </p:cNvPr>
            <p:cNvSpPr/>
            <p:nvPr/>
          </p:nvSpPr>
          <p:spPr>
            <a:xfrm>
              <a:off x="5654123" y="845935"/>
              <a:ext cx="4267" cy="907"/>
            </a:xfrm>
            <a:custGeom>
              <a:avLst/>
              <a:gdLst>
                <a:gd name="connsiteX0" fmla="*/ 961 w 4267"/>
                <a:gd name="connsiteY0" fmla="*/ 206 h 907"/>
                <a:gd name="connsiteX1" fmla="*/ 961 w 4267"/>
                <a:gd name="connsiteY1" fmla="*/ 206 h 907"/>
                <a:gd name="connsiteX2" fmla="*/ 1710 w 4267"/>
                <a:gd name="connsiteY2" fmla="*/ 206 h 907"/>
                <a:gd name="connsiteX3" fmla="*/ 2459 w 4267"/>
                <a:gd name="connsiteY3" fmla="*/ 206 h 907"/>
                <a:gd name="connsiteX4" fmla="*/ 2459 w 4267"/>
                <a:gd name="connsiteY4" fmla="*/ 805 h 907"/>
                <a:gd name="connsiteX5" fmla="*/ 3133 w 4267"/>
                <a:gd name="connsiteY5" fmla="*/ 805 h 907"/>
                <a:gd name="connsiteX6" fmla="*/ 3732 w 4267"/>
                <a:gd name="connsiteY6" fmla="*/ 805 h 907"/>
                <a:gd name="connsiteX7" fmla="*/ 4181 w 4267"/>
                <a:gd name="connsiteY7" fmla="*/ 805 h 907"/>
                <a:gd name="connsiteX8" fmla="*/ 4181 w 4267"/>
                <a:gd name="connsiteY8" fmla="*/ 430 h 907"/>
                <a:gd name="connsiteX9" fmla="*/ 4181 w 4267"/>
                <a:gd name="connsiteY9" fmla="*/ 430 h 907"/>
                <a:gd name="connsiteX10" fmla="*/ 4181 w 4267"/>
                <a:gd name="connsiteY10" fmla="*/ 430 h 907"/>
                <a:gd name="connsiteX11" fmla="*/ 3133 w 4267"/>
                <a:gd name="connsiteY11" fmla="*/ -19 h 907"/>
                <a:gd name="connsiteX12" fmla="*/ 1935 w 4267"/>
                <a:gd name="connsiteY12" fmla="*/ -19 h 907"/>
                <a:gd name="connsiteX13" fmla="*/ 288 w 4267"/>
                <a:gd name="connsiteY13" fmla="*/ -19 h 907"/>
                <a:gd name="connsiteX14" fmla="*/ -87 w 4267"/>
                <a:gd name="connsiteY14" fmla="*/ -19 h 907"/>
                <a:gd name="connsiteX15" fmla="*/ -87 w 4267"/>
                <a:gd name="connsiteY15" fmla="*/ -19 h 907"/>
                <a:gd name="connsiteX16" fmla="*/ 961 w 4267"/>
                <a:gd name="connsiteY16" fmla="*/ 206 h 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67" h="907">
                  <a:moveTo>
                    <a:pt x="961" y="206"/>
                  </a:moveTo>
                  <a:lnTo>
                    <a:pt x="961" y="206"/>
                  </a:lnTo>
                  <a:cubicBezTo>
                    <a:pt x="961" y="206"/>
                    <a:pt x="1486" y="206"/>
                    <a:pt x="1710" y="206"/>
                  </a:cubicBezTo>
                  <a:cubicBezTo>
                    <a:pt x="1942" y="86"/>
                    <a:pt x="2227" y="86"/>
                    <a:pt x="2459" y="206"/>
                  </a:cubicBezTo>
                  <a:cubicBezTo>
                    <a:pt x="2481" y="408"/>
                    <a:pt x="2481" y="602"/>
                    <a:pt x="2459" y="805"/>
                  </a:cubicBezTo>
                  <a:cubicBezTo>
                    <a:pt x="2459" y="805"/>
                    <a:pt x="2908" y="805"/>
                    <a:pt x="3133" y="805"/>
                  </a:cubicBezTo>
                  <a:lnTo>
                    <a:pt x="3732" y="805"/>
                  </a:lnTo>
                  <a:lnTo>
                    <a:pt x="4181" y="805"/>
                  </a:lnTo>
                  <a:lnTo>
                    <a:pt x="4181" y="430"/>
                  </a:lnTo>
                  <a:cubicBezTo>
                    <a:pt x="4181" y="430"/>
                    <a:pt x="4181" y="430"/>
                    <a:pt x="4181" y="430"/>
                  </a:cubicBezTo>
                  <a:lnTo>
                    <a:pt x="4181" y="430"/>
                  </a:lnTo>
                  <a:cubicBezTo>
                    <a:pt x="4181" y="56"/>
                    <a:pt x="3432" y="56"/>
                    <a:pt x="3133" y="-19"/>
                  </a:cubicBezTo>
                  <a:lnTo>
                    <a:pt x="1935" y="-19"/>
                  </a:lnTo>
                  <a:cubicBezTo>
                    <a:pt x="1388" y="-131"/>
                    <a:pt x="834" y="-131"/>
                    <a:pt x="288" y="-19"/>
                  </a:cubicBezTo>
                  <a:cubicBezTo>
                    <a:pt x="288" y="-19"/>
                    <a:pt x="-87" y="-19"/>
                    <a:pt x="-87" y="-19"/>
                  </a:cubicBezTo>
                  <a:lnTo>
                    <a:pt x="-87" y="-19"/>
                  </a:lnTo>
                  <a:cubicBezTo>
                    <a:pt x="-87" y="-19"/>
                    <a:pt x="887" y="206"/>
                    <a:pt x="961" y="206"/>
                  </a:cubicBezTo>
                  <a:close/>
                </a:path>
              </a:pathLst>
            </a:custGeom>
            <a:grpFill/>
            <a:ln w="7486" cap="flat">
              <a:solidFill>
                <a:schemeClr val="bg1"/>
              </a:solidFill>
              <a:prstDash val="solid"/>
              <a:miter/>
            </a:ln>
          </p:spPr>
          <p:txBody>
            <a:bodyPr rtlCol="0" anchor="ctr"/>
            <a:lstStyle/>
            <a:p>
              <a:endParaRPr lang="en-US"/>
            </a:p>
          </p:txBody>
        </p:sp>
        <p:sp>
          <p:nvSpPr>
            <p:cNvPr id="127" name="Freeform 126">
              <a:extLst>
                <a:ext uri="{FF2B5EF4-FFF2-40B4-BE49-F238E27FC236}">
                  <a16:creationId xmlns:a16="http://schemas.microsoft.com/office/drawing/2014/main" id="{F01976D4-889C-5A48-85DD-EF8FFECB6F2F}"/>
                </a:ext>
              </a:extLst>
            </p:cNvPr>
            <p:cNvSpPr/>
            <p:nvPr/>
          </p:nvSpPr>
          <p:spPr>
            <a:xfrm>
              <a:off x="5961235" y="917145"/>
              <a:ext cx="2845" cy="2245"/>
            </a:xfrm>
            <a:custGeom>
              <a:avLst/>
              <a:gdLst>
                <a:gd name="connsiteX0" fmla="*/ 2758 w 2845"/>
                <a:gd name="connsiteY0" fmla="*/ -103 h 2245"/>
                <a:gd name="connsiteX1" fmla="*/ -87 w 2845"/>
                <a:gd name="connsiteY1" fmla="*/ -103 h 2245"/>
                <a:gd name="connsiteX2" fmla="*/ 1560 w 2845"/>
                <a:gd name="connsiteY2" fmla="*/ 2143 h 2245"/>
                <a:gd name="connsiteX3" fmla="*/ 2234 w 2845"/>
                <a:gd name="connsiteY3" fmla="*/ 2143 h 2245"/>
              </a:gdLst>
              <a:ahLst/>
              <a:cxnLst>
                <a:cxn ang="0">
                  <a:pos x="connsiteX0" y="connsiteY0"/>
                </a:cxn>
                <a:cxn ang="0">
                  <a:pos x="connsiteX1" y="connsiteY1"/>
                </a:cxn>
                <a:cxn ang="0">
                  <a:pos x="connsiteX2" y="connsiteY2"/>
                </a:cxn>
                <a:cxn ang="0">
                  <a:pos x="connsiteX3" y="connsiteY3"/>
                </a:cxn>
              </a:cxnLst>
              <a:rect l="l" t="t" r="r" b="b"/>
              <a:pathLst>
                <a:path w="2845" h="2245">
                  <a:moveTo>
                    <a:pt x="2758" y="-103"/>
                  </a:moveTo>
                  <a:lnTo>
                    <a:pt x="-87" y="-103"/>
                  </a:lnTo>
                  <a:lnTo>
                    <a:pt x="1560" y="2143"/>
                  </a:lnTo>
                  <a:lnTo>
                    <a:pt x="2234" y="2143"/>
                  </a:lnTo>
                  <a:close/>
                </a:path>
              </a:pathLst>
            </a:custGeom>
            <a:grpFill/>
            <a:ln w="7486" cap="flat">
              <a:solidFill>
                <a:schemeClr val="bg1"/>
              </a:solidFill>
              <a:prstDash val="solid"/>
              <a:miter/>
            </a:ln>
          </p:spPr>
          <p:txBody>
            <a:bodyPr rtlCol="0" anchor="ctr"/>
            <a:lstStyle/>
            <a:p>
              <a:endParaRPr lang="en-US"/>
            </a:p>
          </p:txBody>
        </p:sp>
        <p:sp>
          <p:nvSpPr>
            <p:cNvPr id="128" name="Freeform 127">
              <a:extLst>
                <a:ext uri="{FF2B5EF4-FFF2-40B4-BE49-F238E27FC236}">
                  <a16:creationId xmlns:a16="http://schemas.microsoft.com/office/drawing/2014/main" id="{3AF30DB6-EB04-8541-9CE9-76FF04F294BC}"/>
                </a:ext>
              </a:extLst>
            </p:cNvPr>
            <p:cNvSpPr/>
            <p:nvPr/>
          </p:nvSpPr>
          <p:spPr>
            <a:xfrm>
              <a:off x="5891718" y="898877"/>
              <a:ext cx="6327" cy="5165"/>
            </a:xfrm>
            <a:custGeom>
              <a:avLst/>
              <a:gdLst>
                <a:gd name="connsiteX0" fmla="*/ 2273 w 6327"/>
                <a:gd name="connsiteY0" fmla="*/ -103 h 5165"/>
                <a:gd name="connsiteX1" fmla="*/ 1524 w 6327"/>
                <a:gd name="connsiteY1" fmla="*/ -103 h 5165"/>
                <a:gd name="connsiteX2" fmla="*/ -48 w 6327"/>
                <a:gd name="connsiteY2" fmla="*/ 1544 h 5165"/>
                <a:gd name="connsiteX3" fmla="*/ 626 w 6327"/>
                <a:gd name="connsiteY3" fmla="*/ 3565 h 5165"/>
                <a:gd name="connsiteX4" fmla="*/ 5043 w 6327"/>
                <a:gd name="connsiteY4" fmla="*/ 5063 h 5165"/>
                <a:gd name="connsiteX5" fmla="*/ 6241 w 6327"/>
                <a:gd name="connsiteY5" fmla="*/ 2742 h 5165"/>
                <a:gd name="connsiteX6" fmla="*/ 2273 w 6327"/>
                <a:gd name="connsiteY6" fmla="*/ -103 h 5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7" h="5165">
                  <a:moveTo>
                    <a:pt x="2273" y="-103"/>
                  </a:moveTo>
                  <a:cubicBezTo>
                    <a:pt x="2273" y="-103"/>
                    <a:pt x="1674" y="-103"/>
                    <a:pt x="1524" y="-103"/>
                  </a:cubicBezTo>
                  <a:cubicBezTo>
                    <a:pt x="1375" y="-103"/>
                    <a:pt x="102" y="870"/>
                    <a:pt x="-48" y="1544"/>
                  </a:cubicBezTo>
                  <a:cubicBezTo>
                    <a:pt x="-190" y="2293"/>
                    <a:pt x="64" y="3056"/>
                    <a:pt x="626" y="3565"/>
                  </a:cubicBezTo>
                  <a:cubicBezTo>
                    <a:pt x="2048" y="4194"/>
                    <a:pt x="3531" y="4696"/>
                    <a:pt x="5043" y="5063"/>
                  </a:cubicBezTo>
                  <a:lnTo>
                    <a:pt x="6241" y="2742"/>
                  </a:lnTo>
                  <a:cubicBezTo>
                    <a:pt x="4968" y="1469"/>
                    <a:pt x="2722" y="1993"/>
                    <a:pt x="2273" y="-103"/>
                  </a:cubicBezTo>
                  <a:close/>
                </a:path>
              </a:pathLst>
            </a:custGeom>
            <a:grpFill/>
            <a:ln w="7486" cap="flat">
              <a:solidFill>
                <a:schemeClr val="bg1"/>
              </a:solidFill>
              <a:prstDash val="solid"/>
              <a:miter/>
            </a:ln>
          </p:spPr>
          <p:txBody>
            <a:bodyPr rtlCol="0" anchor="ctr"/>
            <a:lstStyle/>
            <a:p>
              <a:endParaRPr lang="en-US"/>
            </a:p>
          </p:txBody>
        </p:sp>
        <p:sp>
          <p:nvSpPr>
            <p:cNvPr id="129" name="Freeform 128">
              <a:extLst>
                <a:ext uri="{FF2B5EF4-FFF2-40B4-BE49-F238E27FC236}">
                  <a16:creationId xmlns:a16="http://schemas.microsoft.com/office/drawing/2014/main" id="{C1D0DEA4-E046-E848-995C-2C6D235D0E53}"/>
                </a:ext>
              </a:extLst>
            </p:cNvPr>
            <p:cNvSpPr/>
            <p:nvPr/>
          </p:nvSpPr>
          <p:spPr>
            <a:xfrm>
              <a:off x="5911672" y="897230"/>
              <a:ext cx="2845" cy="3183"/>
            </a:xfrm>
            <a:custGeom>
              <a:avLst/>
              <a:gdLst>
                <a:gd name="connsiteX0" fmla="*/ 2608 w 2845"/>
                <a:gd name="connsiteY0" fmla="*/ 2592 h 3183"/>
                <a:gd name="connsiteX1" fmla="*/ 2010 w 2845"/>
                <a:gd name="connsiteY1" fmla="*/ -103 h 3183"/>
                <a:gd name="connsiteX2" fmla="*/ -87 w 2845"/>
                <a:gd name="connsiteY2" fmla="*/ 1394 h 3183"/>
                <a:gd name="connsiteX3" fmla="*/ 2608 w 2845"/>
                <a:gd name="connsiteY3" fmla="*/ 2592 h 3183"/>
              </a:gdLst>
              <a:ahLst/>
              <a:cxnLst>
                <a:cxn ang="0">
                  <a:pos x="connsiteX0" y="connsiteY0"/>
                </a:cxn>
                <a:cxn ang="0">
                  <a:pos x="connsiteX1" y="connsiteY1"/>
                </a:cxn>
                <a:cxn ang="0">
                  <a:pos x="connsiteX2" y="connsiteY2"/>
                </a:cxn>
                <a:cxn ang="0">
                  <a:pos x="connsiteX3" y="connsiteY3"/>
                </a:cxn>
              </a:cxnLst>
              <a:rect l="l" t="t" r="r" b="b"/>
              <a:pathLst>
                <a:path w="2845" h="3183">
                  <a:moveTo>
                    <a:pt x="2608" y="2592"/>
                  </a:moveTo>
                  <a:cubicBezTo>
                    <a:pt x="2983" y="2218"/>
                    <a:pt x="2608" y="1020"/>
                    <a:pt x="2010" y="-103"/>
                  </a:cubicBezTo>
                  <a:lnTo>
                    <a:pt x="-87" y="1394"/>
                  </a:lnTo>
                  <a:cubicBezTo>
                    <a:pt x="1036" y="1694"/>
                    <a:pt x="1336" y="4090"/>
                    <a:pt x="2608" y="2592"/>
                  </a:cubicBezTo>
                  <a:close/>
                </a:path>
              </a:pathLst>
            </a:custGeom>
            <a:grpFill/>
            <a:ln w="7486" cap="flat">
              <a:solidFill>
                <a:schemeClr val="bg1"/>
              </a:solidFill>
              <a:prstDash val="solid"/>
              <a:miter/>
            </a:ln>
          </p:spPr>
          <p:txBody>
            <a:bodyPr rtlCol="0" anchor="ctr"/>
            <a:lstStyle/>
            <a:p>
              <a:endParaRPr lang="en-US"/>
            </a:p>
          </p:txBody>
        </p:sp>
        <p:sp>
          <p:nvSpPr>
            <p:cNvPr id="130" name="Freeform 129">
              <a:extLst>
                <a:ext uri="{FF2B5EF4-FFF2-40B4-BE49-F238E27FC236}">
                  <a16:creationId xmlns:a16="http://schemas.microsoft.com/office/drawing/2014/main" id="{75609755-343F-C144-AB29-991401A6729C}"/>
                </a:ext>
              </a:extLst>
            </p:cNvPr>
            <p:cNvSpPr/>
            <p:nvPr/>
          </p:nvSpPr>
          <p:spPr>
            <a:xfrm>
              <a:off x="5907255" y="910631"/>
              <a:ext cx="10406" cy="2395"/>
            </a:xfrm>
            <a:custGeom>
              <a:avLst/>
              <a:gdLst>
                <a:gd name="connsiteX0" fmla="*/ 10320 w 10406"/>
                <a:gd name="connsiteY0" fmla="*/ 2293 h 2395"/>
                <a:gd name="connsiteX1" fmla="*/ 10320 w 10406"/>
                <a:gd name="connsiteY1" fmla="*/ 1694 h 2395"/>
                <a:gd name="connsiteX2" fmla="*/ 8748 w 10406"/>
                <a:gd name="connsiteY2" fmla="*/ -103 h 2395"/>
                <a:gd name="connsiteX3" fmla="*/ -87 w 10406"/>
                <a:gd name="connsiteY3" fmla="*/ -103 h 2395"/>
                <a:gd name="connsiteX4" fmla="*/ -87 w 10406"/>
                <a:gd name="connsiteY4" fmla="*/ 496 h 2395"/>
                <a:gd name="connsiteX5" fmla="*/ 1710 w 10406"/>
                <a:gd name="connsiteY5" fmla="*/ 1769 h 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06" h="2395">
                  <a:moveTo>
                    <a:pt x="10320" y="2293"/>
                  </a:moveTo>
                  <a:lnTo>
                    <a:pt x="10320" y="1694"/>
                  </a:lnTo>
                  <a:cubicBezTo>
                    <a:pt x="9796" y="1095"/>
                    <a:pt x="9272" y="-103"/>
                    <a:pt x="8748" y="-103"/>
                  </a:cubicBezTo>
                  <a:cubicBezTo>
                    <a:pt x="5828" y="-103"/>
                    <a:pt x="2833" y="-103"/>
                    <a:pt x="-87" y="-103"/>
                  </a:cubicBezTo>
                  <a:lnTo>
                    <a:pt x="-87" y="496"/>
                  </a:lnTo>
                  <a:cubicBezTo>
                    <a:pt x="512" y="945"/>
                    <a:pt x="1111" y="1694"/>
                    <a:pt x="1710" y="1769"/>
                  </a:cubicBezTo>
                  <a:close/>
                </a:path>
              </a:pathLst>
            </a:custGeom>
            <a:grpFill/>
            <a:ln w="7486" cap="flat">
              <a:solidFill>
                <a:schemeClr val="bg1"/>
              </a:solidFill>
              <a:prstDash val="solid"/>
              <a:miter/>
            </a:ln>
          </p:spPr>
          <p:txBody>
            <a:bodyPr rtlCol="0" anchor="ctr"/>
            <a:lstStyle/>
            <a:p>
              <a:endParaRPr lang="en-US"/>
            </a:p>
          </p:txBody>
        </p:sp>
        <p:sp>
          <p:nvSpPr>
            <p:cNvPr id="131" name="Freeform 130">
              <a:extLst>
                <a:ext uri="{FF2B5EF4-FFF2-40B4-BE49-F238E27FC236}">
                  <a16:creationId xmlns:a16="http://schemas.microsoft.com/office/drawing/2014/main" id="{D6FF701D-7A63-F648-B79B-0F57AC06CFCE}"/>
                </a:ext>
              </a:extLst>
            </p:cNvPr>
            <p:cNvSpPr/>
            <p:nvPr/>
          </p:nvSpPr>
          <p:spPr>
            <a:xfrm>
              <a:off x="5901789" y="853806"/>
              <a:ext cx="4342" cy="5240"/>
            </a:xfrm>
            <a:custGeom>
              <a:avLst/>
              <a:gdLst>
                <a:gd name="connsiteX0" fmla="*/ -87 w 4342"/>
                <a:gd name="connsiteY0" fmla="*/ 646 h 5240"/>
                <a:gd name="connsiteX1" fmla="*/ 1785 w 4342"/>
                <a:gd name="connsiteY1" fmla="*/ 2143 h 5240"/>
                <a:gd name="connsiteX2" fmla="*/ 1785 w 4342"/>
                <a:gd name="connsiteY2" fmla="*/ 5138 h 5240"/>
                <a:gd name="connsiteX3" fmla="*/ 4255 w 4342"/>
                <a:gd name="connsiteY3" fmla="*/ 2293 h 5240"/>
                <a:gd name="connsiteX4" fmla="*/ 587 w 4342"/>
                <a:gd name="connsiteY4" fmla="*/ -103 h 5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42" h="5240">
                  <a:moveTo>
                    <a:pt x="-87" y="646"/>
                  </a:moveTo>
                  <a:cubicBezTo>
                    <a:pt x="512" y="1095"/>
                    <a:pt x="1485" y="1469"/>
                    <a:pt x="1785" y="2143"/>
                  </a:cubicBezTo>
                  <a:cubicBezTo>
                    <a:pt x="1920" y="3139"/>
                    <a:pt x="1920" y="4142"/>
                    <a:pt x="1785" y="5138"/>
                  </a:cubicBezTo>
                  <a:lnTo>
                    <a:pt x="4255" y="2293"/>
                  </a:lnTo>
                  <a:lnTo>
                    <a:pt x="587" y="-103"/>
                  </a:lnTo>
                  <a:close/>
                </a:path>
              </a:pathLst>
            </a:custGeom>
            <a:grpFill/>
            <a:ln w="7486" cap="flat">
              <a:solidFill>
                <a:schemeClr val="bg1"/>
              </a:solidFill>
              <a:prstDash val="solid"/>
              <a:miter/>
            </a:ln>
          </p:spPr>
          <p:txBody>
            <a:bodyPr rtlCol="0" anchor="ctr"/>
            <a:lstStyle/>
            <a:p>
              <a:endParaRPr lang="en-US"/>
            </a:p>
          </p:txBody>
        </p:sp>
        <p:sp>
          <p:nvSpPr>
            <p:cNvPr id="132" name="Freeform 131">
              <a:extLst>
                <a:ext uri="{FF2B5EF4-FFF2-40B4-BE49-F238E27FC236}">
                  <a16:creationId xmlns:a16="http://schemas.microsoft.com/office/drawing/2014/main" id="{3730A262-B788-234E-A631-1F6D3541B283}"/>
                </a:ext>
              </a:extLst>
            </p:cNvPr>
            <p:cNvSpPr/>
            <p:nvPr/>
          </p:nvSpPr>
          <p:spPr>
            <a:xfrm>
              <a:off x="6007261" y="931454"/>
              <a:ext cx="4660" cy="2557"/>
            </a:xfrm>
            <a:custGeom>
              <a:avLst/>
              <a:gdLst>
                <a:gd name="connsiteX0" fmla="*/ 4574 w 4660"/>
                <a:gd name="connsiteY0" fmla="*/ 486 h 2557"/>
                <a:gd name="connsiteX1" fmla="*/ 82 w 4660"/>
                <a:gd name="connsiteY1" fmla="*/ 486 h 2557"/>
                <a:gd name="connsiteX2" fmla="*/ 82 w 4660"/>
                <a:gd name="connsiteY2" fmla="*/ 1909 h 2557"/>
                <a:gd name="connsiteX3" fmla="*/ 1280 w 4660"/>
                <a:gd name="connsiteY3" fmla="*/ 2433 h 2557"/>
                <a:gd name="connsiteX4" fmla="*/ 4574 w 4660"/>
                <a:gd name="connsiteY4" fmla="*/ 486 h 2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 h="2557">
                  <a:moveTo>
                    <a:pt x="4574" y="486"/>
                  </a:moveTo>
                  <a:cubicBezTo>
                    <a:pt x="3181" y="-300"/>
                    <a:pt x="1474" y="-300"/>
                    <a:pt x="82" y="486"/>
                  </a:cubicBezTo>
                  <a:cubicBezTo>
                    <a:pt x="-143" y="936"/>
                    <a:pt x="-143" y="1460"/>
                    <a:pt x="82" y="1909"/>
                  </a:cubicBezTo>
                  <a:cubicBezTo>
                    <a:pt x="82" y="1909"/>
                    <a:pt x="1055" y="2583"/>
                    <a:pt x="1280" y="2433"/>
                  </a:cubicBezTo>
                  <a:cubicBezTo>
                    <a:pt x="1504" y="2283"/>
                    <a:pt x="3226" y="1235"/>
                    <a:pt x="4574" y="486"/>
                  </a:cubicBezTo>
                  <a:close/>
                </a:path>
              </a:pathLst>
            </a:custGeom>
            <a:grpFill/>
            <a:ln w="7486" cap="flat">
              <a:solidFill>
                <a:schemeClr val="bg1"/>
              </a:solidFill>
              <a:prstDash val="solid"/>
              <a:miter/>
            </a:ln>
          </p:spPr>
          <p:txBody>
            <a:bodyPr rtlCol="0" anchor="ctr"/>
            <a:lstStyle/>
            <a:p>
              <a:endParaRPr lang="en-US"/>
            </a:p>
          </p:txBody>
        </p:sp>
        <p:sp>
          <p:nvSpPr>
            <p:cNvPr id="133" name="Freeform 132">
              <a:extLst>
                <a:ext uri="{FF2B5EF4-FFF2-40B4-BE49-F238E27FC236}">
                  <a16:creationId xmlns:a16="http://schemas.microsoft.com/office/drawing/2014/main" id="{51B3C5C4-9691-F547-945D-1EF6E30A8E17}"/>
                </a:ext>
              </a:extLst>
            </p:cNvPr>
            <p:cNvSpPr/>
            <p:nvPr/>
          </p:nvSpPr>
          <p:spPr>
            <a:xfrm>
              <a:off x="5905383" y="878363"/>
              <a:ext cx="3144" cy="2470"/>
            </a:xfrm>
            <a:custGeom>
              <a:avLst/>
              <a:gdLst>
                <a:gd name="connsiteX0" fmla="*/ 3058 w 3144"/>
                <a:gd name="connsiteY0" fmla="*/ 1769 h 2470"/>
                <a:gd name="connsiteX1" fmla="*/ 1261 w 3144"/>
                <a:gd name="connsiteY1" fmla="*/ -103 h 2470"/>
                <a:gd name="connsiteX2" fmla="*/ -87 w 3144"/>
                <a:gd name="connsiteY2" fmla="*/ 1245 h 2470"/>
                <a:gd name="connsiteX3" fmla="*/ 2459 w 3144"/>
                <a:gd name="connsiteY3" fmla="*/ 2368 h 2470"/>
              </a:gdLst>
              <a:ahLst/>
              <a:cxnLst>
                <a:cxn ang="0">
                  <a:pos x="connsiteX0" y="connsiteY0"/>
                </a:cxn>
                <a:cxn ang="0">
                  <a:pos x="connsiteX1" y="connsiteY1"/>
                </a:cxn>
                <a:cxn ang="0">
                  <a:pos x="connsiteX2" y="connsiteY2"/>
                </a:cxn>
                <a:cxn ang="0">
                  <a:pos x="connsiteX3" y="connsiteY3"/>
                </a:cxn>
              </a:cxnLst>
              <a:rect l="l" t="t" r="r" b="b"/>
              <a:pathLst>
                <a:path w="3144" h="2470">
                  <a:moveTo>
                    <a:pt x="3058" y="1769"/>
                  </a:moveTo>
                  <a:lnTo>
                    <a:pt x="1261" y="-103"/>
                  </a:lnTo>
                  <a:lnTo>
                    <a:pt x="-87" y="1245"/>
                  </a:lnTo>
                  <a:lnTo>
                    <a:pt x="2459" y="2368"/>
                  </a:lnTo>
                  <a:close/>
                </a:path>
              </a:pathLst>
            </a:custGeom>
            <a:grpFill/>
            <a:ln w="7486" cap="flat">
              <a:solidFill>
                <a:schemeClr val="bg1"/>
              </a:solidFill>
              <a:prstDash val="solid"/>
              <a:miter/>
            </a:ln>
          </p:spPr>
          <p:txBody>
            <a:bodyPr rtlCol="0" anchor="ctr"/>
            <a:lstStyle/>
            <a:p>
              <a:endParaRPr lang="en-US"/>
            </a:p>
          </p:txBody>
        </p:sp>
        <p:sp>
          <p:nvSpPr>
            <p:cNvPr id="134" name="Freeform 133">
              <a:extLst>
                <a:ext uri="{FF2B5EF4-FFF2-40B4-BE49-F238E27FC236}">
                  <a16:creationId xmlns:a16="http://schemas.microsoft.com/office/drawing/2014/main" id="{64C7E945-210C-404E-B923-66229E3E9A01}"/>
                </a:ext>
              </a:extLst>
            </p:cNvPr>
            <p:cNvSpPr/>
            <p:nvPr/>
          </p:nvSpPr>
          <p:spPr>
            <a:xfrm>
              <a:off x="5898271" y="902171"/>
              <a:ext cx="6307" cy="5736"/>
            </a:xfrm>
            <a:custGeom>
              <a:avLst/>
              <a:gdLst>
                <a:gd name="connsiteX0" fmla="*/ 737 w 6307"/>
                <a:gd name="connsiteY0" fmla="*/ -103 h 5736"/>
                <a:gd name="connsiteX1" fmla="*/ -87 w 6307"/>
                <a:gd name="connsiteY1" fmla="*/ 271 h 5736"/>
                <a:gd name="connsiteX2" fmla="*/ -87 w 6307"/>
                <a:gd name="connsiteY2" fmla="*/ 1993 h 5736"/>
                <a:gd name="connsiteX3" fmla="*/ 4181 w 6307"/>
                <a:gd name="connsiteY3" fmla="*/ 5437 h 5736"/>
                <a:gd name="connsiteX4" fmla="*/ 6052 w 6307"/>
                <a:gd name="connsiteY4" fmla="*/ 5437 h 5736"/>
                <a:gd name="connsiteX5" fmla="*/ 6052 w 6307"/>
                <a:gd name="connsiteY5" fmla="*/ 4015 h 5736"/>
                <a:gd name="connsiteX6" fmla="*/ 4480 w 6307"/>
                <a:gd name="connsiteY6" fmla="*/ 3116 h 5736"/>
                <a:gd name="connsiteX7" fmla="*/ 2159 w 6307"/>
                <a:gd name="connsiteY7" fmla="*/ 1918 h 5736"/>
                <a:gd name="connsiteX8" fmla="*/ 737 w 6307"/>
                <a:gd name="connsiteY8" fmla="*/ -103 h 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07" h="5736">
                  <a:moveTo>
                    <a:pt x="737" y="-103"/>
                  </a:moveTo>
                  <a:lnTo>
                    <a:pt x="-87" y="271"/>
                  </a:lnTo>
                  <a:cubicBezTo>
                    <a:pt x="-87" y="870"/>
                    <a:pt x="-87" y="1619"/>
                    <a:pt x="-87" y="1993"/>
                  </a:cubicBezTo>
                  <a:cubicBezTo>
                    <a:pt x="1268" y="3221"/>
                    <a:pt x="2691" y="4374"/>
                    <a:pt x="4181" y="5437"/>
                  </a:cubicBezTo>
                  <a:cubicBezTo>
                    <a:pt x="4780" y="5699"/>
                    <a:pt x="5453" y="5699"/>
                    <a:pt x="6052" y="5437"/>
                  </a:cubicBezTo>
                  <a:cubicBezTo>
                    <a:pt x="6277" y="4988"/>
                    <a:pt x="6277" y="4464"/>
                    <a:pt x="6052" y="4015"/>
                  </a:cubicBezTo>
                  <a:cubicBezTo>
                    <a:pt x="5626" y="3573"/>
                    <a:pt x="5079" y="3258"/>
                    <a:pt x="4480" y="3116"/>
                  </a:cubicBezTo>
                  <a:cubicBezTo>
                    <a:pt x="3679" y="2779"/>
                    <a:pt x="2900" y="2375"/>
                    <a:pt x="2159" y="1918"/>
                  </a:cubicBezTo>
                  <a:cubicBezTo>
                    <a:pt x="1643" y="1274"/>
                    <a:pt x="1163" y="601"/>
                    <a:pt x="737" y="-103"/>
                  </a:cubicBezTo>
                  <a:close/>
                </a:path>
              </a:pathLst>
            </a:custGeom>
            <a:grpFill/>
            <a:ln w="7486" cap="flat">
              <a:solidFill>
                <a:schemeClr val="bg1"/>
              </a:solidFill>
              <a:prstDash val="solid"/>
              <a:miter/>
            </a:ln>
          </p:spPr>
          <p:txBody>
            <a:bodyPr rtlCol="0" anchor="ctr"/>
            <a:lstStyle/>
            <a:p>
              <a:endParaRPr lang="en-US"/>
            </a:p>
          </p:txBody>
        </p:sp>
        <p:sp>
          <p:nvSpPr>
            <p:cNvPr id="135" name="Freeform 134">
              <a:extLst>
                <a:ext uri="{FF2B5EF4-FFF2-40B4-BE49-F238E27FC236}">
                  <a16:creationId xmlns:a16="http://schemas.microsoft.com/office/drawing/2014/main" id="{5B55F56C-C59D-2748-83A1-059BD25AA557}"/>
                </a:ext>
              </a:extLst>
            </p:cNvPr>
            <p:cNvSpPr/>
            <p:nvPr/>
          </p:nvSpPr>
          <p:spPr>
            <a:xfrm>
              <a:off x="5909351" y="903208"/>
              <a:ext cx="3878" cy="3604"/>
            </a:xfrm>
            <a:custGeom>
              <a:avLst/>
              <a:gdLst>
                <a:gd name="connsiteX0" fmla="*/ 1635 w 3878"/>
                <a:gd name="connsiteY0" fmla="*/ 1630 h 3604"/>
                <a:gd name="connsiteX1" fmla="*/ 3058 w 3878"/>
                <a:gd name="connsiteY1" fmla="*/ 3502 h 3604"/>
                <a:gd name="connsiteX2" fmla="*/ -87 w 3878"/>
                <a:gd name="connsiteY2" fmla="*/ 432 h 3604"/>
                <a:gd name="connsiteX3" fmla="*/ 1635 w 3878"/>
                <a:gd name="connsiteY3" fmla="*/ 1630 h 3604"/>
              </a:gdLst>
              <a:ahLst/>
              <a:cxnLst>
                <a:cxn ang="0">
                  <a:pos x="connsiteX0" y="connsiteY0"/>
                </a:cxn>
                <a:cxn ang="0">
                  <a:pos x="connsiteX1" y="connsiteY1"/>
                </a:cxn>
                <a:cxn ang="0">
                  <a:pos x="connsiteX2" y="connsiteY2"/>
                </a:cxn>
                <a:cxn ang="0">
                  <a:pos x="connsiteX3" y="connsiteY3"/>
                </a:cxn>
              </a:cxnLst>
              <a:rect l="l" t="t" r="r" b="b"/>
              <a:pathLst>
                <a:path w="3878" h="3604">
                  <a:moveTo>
                    <a:pt x="1635" y="1630"/>
                  </a:moveTo>
                  <a:cubicBezTo>
                    <a:pt x="2159" y="2214"/>
                    <a:pt x="2638" y="2835"/>
                    <a:pt x="3058" y="3502"/>
                  </a:cubicBezTo>
                  <a:cubicBezTo>
                    <a:pt x="4330" y="-541"/>
                    <a:pt x="4330" y="-541"/>
                    <a:pt x="-87" y="432"/>
                  </a:cubicBezTo>
                  <a:cubicBezTo>
                    <a:pt x="520" y="777"/>
                    <a:pt x="1096" y="1181"/>
                    <a:pt x="1635" y="1630"/>
                  </a:cubicBezTo>
                  <a:close/>
                </a:path>
              </a:pathLst>
            </a:custGeom>
            <a:grpFill/>
            <a:ln w="7486" cap="flat">
              <a:solidFill>
                <a:schemeClr val="bg1"/>
              </a:solidFill>
              <a:prstDash val="solid"/>
              <a:miter/>
            </a:ln>
          </p:spPr>
          <p:txBody>
            <a:bodyPr rtlCol="0" anchor="ctr"/>
            <a:lstStyle/>
            <a:p>
              <a:endParaRPr lang="en-US"/>
            </a:p>
          </p:txBody>
        </p:sp>
        <p:sp>
          <p:nvSpPr>
            <p:cNvPr id="136" name="Freeform 135">
              <a:extLst>
                <a:ext uri="{FF2B5EF4-FFF2-40B4-BE49-F238E27FC236}">
                  <a16:creationId xmlns:a16="http://schemas.microsoft.com/office/drawing/2014/main" id="{114154CB-7D86-604D-B0DC-A544F47B8068}"/>
                </a:ext>
              </a:extLst>
            </p:cNvPr>
            <p:cNvSpPr/>
            <p:nvPr/>
          </p:nvSpPr>
          <p:spPr>
            <a:xfrm>
              <a:off x="5963257" y="792638"/>
              <a:ext cx="9508" cy="11230"/>
            </a:xfrm>
            <a:custGeom>
              <a:avLst/>
              <a:gdLst>
                <a:gd name="connsiteX0" fmla="*/ 1411 w 9508"/>
                <a:gd name="connsiteY0" fmla="*/ -103 h 11230"/>
                <a:gd name="connsiteX1" fmla="*/ 1036 w 9508"/>
                <a:gd name="connsiteY1" fmla="*/ -103 h 11230"/>
                <a:gd name="connsiteX2" fmla="*/ -87 w 9508"/>
                <a:gd name="connsiteY2" fmla="*/ 1918 h 11230"/>
                <a:gd name="connsiteX3" fmla="*/ 2683 w 9508"/>
                <a:gd name="connsiteY3" fmla="*/ 2293 h 11230"/>
                <a:gd name="connsiteX4" fmla="*/ 3432 w 9508"/>
                <a:gd name="connsiteY4" fmla="*/ 5362 h 11230"/>
                <a:gd name="connsiteX5" fmla="*/ 9421 w 9508"/>
                <a:gd name="connsiteY5" fmla="*/ 11127 h 11230"/>
                <a:gd name="connsiteX6" fmla="*/ 3282 w 9508"/>
                <a:gd name="connsiteY6" fmla="*/ 1244 h 11230"/>
                <a:gd name="connsiteX7" fmla="*/ 1411 w 9508"/>
                <a:gd name="connsiteY7" fmla="*/ -103 h 1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08" h="11230">
                  <a:moveTo>
                    <a:pt x="1411" y="-103"/>
                  </a:moveTo>
                  <a:cubicBezTo>
                    <a:pt x="1411" y="-103"/>
                    <a:pt x="1411" y="-103"/>
                    <a:pt x="1036" y="-103"/>
                  </a:cubicBezTo>
                  <a:cubicBezTo>
                    <a:pt x="662" y="-103"/>
                    <a:pt x="512" y="870"/>
                    <a:pt x="-87" y="1918"/>
                  </a:cubicBezTo>
                  <a:cubicBezTo>
                    <a:pt x="1485" y="870"/>
                    <a:pt x="2309" y="1095"/>
                    <a:pt x="2683" y="2293"/>
                  </a:cubicBezTo>
                  <a:cubicBezTo>
                    <a:pt x="3043" y="3288"/>
                    <a:pt x="3290" y="4314"/>
                    <a:pt x="3432" y="5362"/>
                  </a:cubicBezTo>
                  <a:cubicBezTo>
                    <a:pt x="3784" y="8477"/>
                    <a:pt x="6299" y="10895"/>
                    <a:pt x="9421" y="11127"/>
                  </a:cubicBezTo>
                  <a:cubicBezTo>
                    <a:pt x="7325" y="7833"/>
                    <a:pt x="5379" y="4464"/>
                    <a:pt x="3282" y="1244"/>
                  </a:cubicBezTo>
                  <a:cubicBezTo>
                    <a:pt x="2908" y="346"/>
                    <a:pt x="2084" y="-103"/>
                    <a:pt x="1411" y="-103"/>
                  </a:cubicBezTo>
                  <a:close/>
                </a:path>
              </a:pathLst>
            </a:custGeom>
            <a:grpFill/>
            <a:ln w="7486" cap="flat">
              <a:solidFill>
                <a:schemeClr val="bg1"/>
              </a:solidFill>
              <a:prstDash val="solid"/>
              <a:miter/>
            </a:ln>
          </p:spPr>
          <p:txBody>
            <a:bodyPr rtlCol="0" anchor="ctr"/>
            <a:lstStyle/>
            <a:p>
              <a:endParaRPr lang="en-US"/>
            </a:p>
          </p:txBody>
        </p:sp>
        <p:sp>
          <p:nvSpPr>
            <p:cNvPr id="137" name="Freeform 136">
              <a:extLst>
                <a:ext uri="{FF2B5EF4-FFF2-40B4-BE49-F238E27FC236}">
                  <a16:creationId xmlns:a16="http://schemas.microsoft.com/office/drawing/2014/main" id="{AB94EB79-B2C4-CC4B-973D-CCA3DFEF3F9B}"/>
                </a:ext>
              </a:extLst>
            </p:cNvPr>
            <p:cNvSpPr/>
            <p:nvPr/>
          </p:nvSpPr>
          <p:spPr>
            <a:xfrm>
              <a:off x="5625673" y="810159"/>
              <a:ext cx="9508" cy="2543"/>
            </a:xfrm>
            <a:custGeom>
              <a:avLst/>
              <a:gdLst>
                <a:gd name="connsiteX0" fmla="*/ 5304 w 9508"/>
                <a:gd name="connsiteY0" fmla="*/ 718 h 2543"/>
                <a:gd name="connsiteX1" fmla="*/ -87 w 9508"/>
                <a:gd name="connsiteY1" fmla="*/ 718 h 2543"/>
                <a:gd name="connsiteX2" fmla="*/ 2309 w 9508"/>
                <a:gd name="connsiteY2" fmla="*/ 2440 h 2543"/>
                <a:gd name="connsiteX3" fmla="*/ 9421 w 9508"/>
                <a:gd name="connsiteY3" fmla="*/ 643 h 2543"/>
                <a:gd name="connsiteX4" fmla="*/ 5304 w 9508"/>
                <a:gd name="connsiteY4" fmla="*/ 718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8" h="2543">
                  <a:moveTo>
                    <a:pt x="5304" y="718"/>
                  </a:moveTo>
                  <a:lnTo>
                    <a:pt x="-87" y="718"/>
                  </a:lnTo>
                  <a:lnTo>
                    <a:pt x="2309" y="2440"/>
                  </a:lnTo>
                  <a:lnTo>
                    <a:pt x="9421" y="643"/>
                  </a:lnTo>
                  <a:cubicBezTo>
                    <a:pt x="8298" y="-1079"/>
                    <a:pt x="6801" y="718"/>
                    <a:pt x="5304" y="718"/>
                  </a:cubicBezTo>
                  <a:close/>
                </a:path>
              </a:pathLst>
            </a:custGeom>
            <a:grpFill/>
            <a:ln w="7486" cap="flat">
              <a:solidFill>
                <a:schemeClr val="bg1"/>
              </a:solidFill>
              <a:prstDash val="solid"/>
              <a:miter/>
            </a:ln>
          </p:spPr>
          <p:txBody>
            <a:bodyPr rtlCol="0" anchor="ctr"/>
            <a:lstStyle/>
            <a:p>
              <a:endParaRPr lang="en-US"/>
            </a:p>
          </p:txBody>
        </p:sp>
        <p:sp>
          <p:nvSpPr>
            <p:cNvPr id="138" name="Freeform 137">
              <a:extLst>
                <a:ext uri="{FF2B5EF4-FFF2-40B4-BE49-F238E27FC236}">
                  <a16:creationId xmlns:a16="http://schemas.microsoft.com/office/drawing/2014/main" id="{4039418E-10D7-7640-B9FB-14DE7AD7F9FB}"/>
                </a:ext>
              </a:extLst>
            </p:cNvPr>
            <p:cNvSpPr/>
            <p:nvPr/>
          </p:nvSpPr>
          <p:spPr>
            <a:xfrm>
              <a:off x="5958914" y="789766"/>
              <a:ext cx="4268" cy="3395"/>
            </a:xfrm>
            <a:custGeom>
              <a:avLst/>
              <a:gdLst>
                <a:gd name="connsiteX0" fmla="*/ -87 w 4268"/>
                <a:gd name="connsiteY0" fmla="*/ -77 h 3395"/>
                <a:gd name="connsiteX1" fmla="*/ 2833 w 4268"/>
                <a:gd name="connsiteY1" fmla="*/ 3292 h 3395"/>
                <a:gd name="connsiteX2" fmla="*/ 4181 w 4268"/>
                <a:gd name="connsiteY2" fmla="*/ 3292 h 3395"/>
                <a:gd name="connsiteX3" fmla="*/ -87 w 4268"/>
                <a:gd name="connsiteY3" fmla="*/ -77 h 3395"/>
              </a:gdLst>
              <a:ahLst/>
              <a:cxnLst>
                <a:cxn ang="0">
                  <a:pos x="connsiteX0" y="connsiteY0"/>
                </a:cxn>
                <a:cxn ang="0">
                  <a:pos x="connsiteX1" y="connsiteY1"/>
                </a:cxn>
                <a:cxn ang="0">
                  <a:pos x="connsiteX2" y="connsiteY2"/>
                </a:cxn>
                <a:cxn ang="0">
                  <a:pos x="connsiteX3" y="connsiteY3"/>
                </a:cxn>
              </a:cxnLst>
              <a:rect l="l" t="t" r="r" b="b"/>
              <a:pathLst>
                <a:path w="4268" h="3395">
                  <a:moveTo>
                    <a:pt x="-87" y="-77"/>
                  </a:moveTo>
                  <a:cubicBezTo>
                    <a:pt x="812" y="1114"/>
                    <a:pt x="1785" y="2237"/>
                    <a:pt x="2833" y="3292"/>
                  </a:cubicBezTo>
                  <a:cubicBezTo>
                    <a:pt x="2833" y="3292"/>
                    <a:pt x="4106" y="3292"/>
                    <a:pt x="4181" y="3292"/>
                  </a:cubicBezTo>
                  <a:cubicBezTo>
                    <a:pt x="4255" y="3292"/>
                    <a:pt x="1560" y="-451"/>
                    <a:pt x="-87" y="-77"/>
                  </a:cubicBezTo>
                  <a:close/>
                </a:path>
              </a:pathLst>
            </a:custGeom>
            <a:grpFill/>
            <a:ln w="7486" cap="flat">
              <a:solidFill>
                <a:schemeClr val="bg1"/>
              </a:solidFill>
              <a:prstDash val="solid"/>
              <a:miter/>
            </a:ln>
          </p:spPr>
          <p:txBody>
            <a:bodyPr rtlCol="0" anchor="ctr"/>
            <a:lstStyle/>
            <a:p>
              <a:endParaRPr lang="en-US"/>
            </a:p>
          </p:txBody>
        </p:sp>
        <p:sp>
          <p:nvSpPr>
            <p:cNvPr id="139" name="Freeform 138">
              <a:extLst>
                <a:ext uri="{FF2B5EF4-FFF2-40B4-BE49-F238E27FC236}">
                  <a16:creationId xmlns:a16="http://schemas.microsoft.com/office/drawing/2014/main" id="{14D783B8-CA6D-B648-929E-A26714B85E35}"/>
                </a:ext>
              </a:extLst>
            </p:cNvPr>
            <p:cNvSpPr/>
            <p:nvPr/>
          </p:nvSpPr>
          <p:spPr>
            <a:xfrm>
              <a:off x="5852076" y="759995"/>
              <a:ext cx="15273" cy="12128"/>
            </a:xfrm>
            <a:custGeom>
              <a:avLst/>
              <a:gdLst>
                <a:gd name="connsiteX0" fmla="*/ 4405 w 15273"/>
                <a:gd name="connsiteY0" fmla="*/ 5961 h 12128"/>
                <a:gd name="connsiteX1" fmla="*/ 10320 w 15273"/>
                <a:gd name="connsiteY1" fmla="*/ 8657 h 12128"/>
                <a:gd name="connsiteX2" fmla="*/ 14438 w 15273"/>
                <a:gd name="connsiteY2" fmla="*/ 12026 h 12128"/>
                <a:gd name="connsiteX3" fmla="*/ 15187 w 15273"/>
                <a:gd name="connsiteY3" fmla="*/ 12026 h 12128"/>
                <a:gd name="connsiteX4" fmla="*/ 14588 w 15273"/>
                <a:gd name="connsiteY4" fmla="*/ 10004 h 12128"/>
                <a:gd name="connsiteX5" fmla="*/ 7849 w 15273"/>
                <a:gd name="connsiteY5" fmla="*/ 4464 h 12128"/>
                <a:gd name="connsiteX6" fmla="*/ -87 w 15273"/>
                <a:gd name="connsiteY6" fmla="*/ -103 h 12128"/>
                <a:gd name="connsiteX7" fmla="*/ 437 w 15273"/>
                <a:gd name="connsiteY7" fmla="*/ 3940 h 12128"/>
                <a:gd name="connsiteX8" fmla="*/ 4405 w 15273"/>
                <a:gd name="connsiteY8" fmla="*/ 5961 h 1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3" h="12128">
                  <a:moveTo>
                    <a:pt x="4405" y="5961"/>
                  </a:moveTo>
                  <a:cubicBezTo>
                    <a:pt x="6614" y="6193"/>
                    <a:pt x="8695" y="7144"/>
                    <a:pt x="10320" y="8657"/>
                  </a:cubicBezTo>
                  <a:cubicBezTo>
                    <a:pt x="11593" y="9854"/>
                    <a:pt x="13090" y="10903"/>
                    <a:pt x="14438" y="12026"/>
                  </a:cubicBezTo>
                  <a:lnTo>
                    <a:pt x="15187" y="12026"/>
                  </a:lnTo>
                  <a:cubicBezTo>
                    <a:pt x="15029" y="11337"/>
                    <a:pt x="14835" y="10663"/>
                    <a:pt x="14588" y="10004"/>
                  </a:cubicBezTo>
                  <a:cubicBezTo>
                    <a:pt x="12813" y="7646"/>
                    <a:pt x="10507" y="5744"/>
                    <a:pt x="7849" y="4464"/>
                  </a:cubicBezTo>
                  <a:lnTo>
                    <a:pt x="-87" y="-103"/>
                  </a:lnTo>
                  <a:cubicBezTo>
                    <a:pt x="-87" y="1694"/>
                    <a:pt x="-87" y="3191"/>
                    <a:pt x="437" y="3940"/>
                  </a:cubicBezTo>
                  <a:cubicBezTo>
                    <a:pt x="1523" y="5003"/>
                    <a:pt x="2908" y="5707"/>
                    <a:pt x="4405" y="5961"/>
                  </a:cubicBezTo>
                  <a:close/>
                </a:path>
              </a:pathLst>
            </a:custGeom>
            <a:grpFill/>
            <a:ln w="7486" cap="flat">
              <a:solidFill>
                <a:schemeClr val="bg1"/>
              </a:solidFill>
              <a:prstDash val="solid"/>
              <a:miter/>
            </a:ln>
          </p:spPr>
          <p:txBody>
            <a:bodyPr rtlCol="0" anchor="ctr"/>
            <a:lstStyle/>
            <a:p>
              <a:endParaRPr lang="en-US"/>
            </a:p>
          </p:txBody>
        </p:sp>
        <p:sp>
          <p:nvSpPr>
            <p:cNvPr id="140" name="Freeform 139">
              <a:extLst>
                <a:ext uri="{FF2B5EF4-FFF2-40B4-BE49-F238E27FC236}">
                  <a16:creationId xmlns:a16="http://schemas.microsoft.com/office/drawing/2014/main" id="{A5DF3F80-A2B9-764B-9C68-0CB2EC71E730}"/>
                </a:ext>
              </a:extLst>
            </p:cNvPr>
            <p:cNvSpPr/>
            <p:nvPr/>
          </p:nvSpPr>
          <p:spPr>
            <a:xfrm>
              <a:off x="5635106" y="812927"/>
              <a:ext cx="10107" cy="6064"/>
            </a:xfrm>
            <a:custGeom>
              <a:avLst/>
              <a:gdLst>
                <a:gd name="connsiteX0" fmla="*/ 2084 w 10107"/>
                <a:gd name="connsiteY0" fmla="*/ 2068 h 6064"/>
                <a:gd name="connsiteX1" fmla="*/ 5378 w 10107"/>
                <a:gd name="connsiteY1" fmla="*/ 2966 h 6064"/>
                <a:gd name="connsiteX2" fmla="*/ 8298 w 10107"/>
                <a:gd name="connsiteY2" fmla="*/ 5961 h 6064"/>
                <a:gd name="connsiteX3" fmla="*/ 10020 w 10107"/>
                <a:gd name="connsiteY3" fmla="*/ 5961 h 6064"/>
                <a:gd name="connsiteX4" fmla="*/ -87 w 10107"/>
                <a:gd name="connsiteY4" fmla="*/ -103 h 6064"/>
                <a:gd name="connsiteX5" fmla="*/ 2084 w 10107"/>
                <a:gd name="connsiteY5" fmla="*/ 2068 h 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 h="6064">
                  <a:moveTo>
                    <a:pt x="2084" y="2068"/>
                  </a:moveTo>
                  <a:cubicBezTo>
                    <a:pt x="3237" y="2091"/>
                    <a:pt x="4375" y="2397"/>
                    <a:pt x="5378" y="2966"/>
                  </a:cubicBezTo>
                  <a:cubicBezTo>
                    <a:pt x="6442" y="3872"/>
                    <a:pt x="7422" y="4876"/>
                    <a:pt x="8298" y="5961"/>
                  </a:cubicBezTo>
                  <a:cubicBezTo>
                    <a:pt x="8673" y="5961"/>
                    <a:pt x="9347" y="5961"/>
                    <a:pt x="10020" y="5961"/>
                  </a:cubicBezTo>
                  <a:cubicBezTo>
                    <a:pt x="7999" y="1619"/>
                    <a:pt x="3956" y="945"/>
                    <a:pt x="-87" y="-103"/>
                  </a:cubicBezTo>
                  <a:cubicBezTo>
                    <a:pt x="-87" y="2068"/>
                    <a:pt x="737" y="2068"/>
                    <a:pt x="2084" y="2068"/>
                  </a:cubicBezTo>
                  <a:close/>
                </a:path>
              </a:pathLst>
            </a:custGeom>
            <a:grpFill/>
            <a:ln w="7486" cap="flat">
              <a:solidFill>
                <a:schemeClr val="bg1"/>
              </a:solidFill>
              <a:prstDash val="solid"/>
              <a:miter/>
            </a:ln>
          </p:spPr>
          <p:txBody>
            <a:bodyPr rtlCol="0" anchor="ctr"/>
            <a:lstStyle/>
            <a:p>
              <a:endParaRPr lang="en-US"/>
            </a:p>
          </p:txBody>
        </p:sp>
        <p:sp>
          <p:nvSpPr>
            <p:cNvPr id="141" name="Freeform 140">
              <a:extLst>
                <a:ext uri="{FF2B5EF4-FFF2-40B4-BE49-F238E27FC236}">
                  <a16:creationId xmlns:a16="http://schemas.microsoft.com/office/drawing/2014/main" id="{50D2875A-DD07-504F-9302-9A7CF8E23968}"/>
                </a:ext>
              </a:extLst>
            </p:cNvPr>
            <p:cNvSpPr/>
            <p:nvPr/>
          </p:nvSpPr>
          <p:spPr>
            <a:xfrm>
              <a:off x="5642668" y="820414"/>
              <a:ext cx="4947" cy="4332"/>
            </a:xfrm>
            <a:custGeom>
              <a:avLst/>
              <a:gdLst>
                <a:gd name="connsiteX0" fmla="*/ 1036 w 4947"/>
                <a:gd name="connsiteY0" fmla="*/ -103 h 4332"/>
                <a:gd name="connsiteX1" fmla="*/ -87 w 4947"/>
                <a:gd name="connsiteY1" fmla="*/ 1694 h 4332"/>
                <a:gd name="connsiteX2" fmla="*/ 437 w 4947"/>
                <a:gd name="connsiteY2" fmla="*/ 2293 h 4332"/>
                <a:gd name="connsiteX3" fmla="*/ 3207 w 4947"/>
                <a:gd name="connsiteY3" fmla="*/ 4090 h 4332"/>
                <a:gd name="connsiteX4" fmla="*/ 4330 w 4947"/>
                <a:gd name="connsiteY4" fmla="*/ 4090 h 4332"/>
                <a:gd name="connsiteX5" fmla="*/ 4855 w 4947"/>
                <a:gd name="connsiteY5" fmla="*/ 3116 h 4332"/>
                <a:gd name="connsiteX6" fmla="*/ 3357 w 4947"/>
                <a:gd name="connsiteY6" fmla="*/ 2068 h 4332"/>
                <a:gd name="connsiteX7" fmla="*/ 1635 w 4947"/>
                <a:gd name="connsiteY7" fmla="*/ -103 h 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7" h="4332">
                  <a:moveTo>
                    <a:pt x="1036" y="-103"/>
                  </a:moveTo>
                  <a:lnTo>
                    <a:pt x="-87" y="1694"/>
                  </a:lnTo>
                  <a:lnTo>
                    <a:pt x="437" y="2293"/>
                  </a:lnTo>
                  <a:cubicBezTo>
                    <a:pt x="1336" y="2892"/>
                    <a:pt x="2234" y="3565"/>
                    <a:pt x="3207" y="4090"/>
                  </a:cubicBezTo>
                  <a:cubicBezTo>
                    <a:pt x="3559" y="4277"/>
                    <a:pt x="3979" y="4277"/>
                    <a:pt x="4330" y="4090"/>
                  </a:cubicBezTo>
                  <a:cubicBezTo>
                    <a:pt x="4330" y="4090"/>
                    <a:pt x="4930" y="3191"/>
                    <a:pt x="4855" y="3116"/>
                  </a:cubicBezTo>
                  <a:cubicBezTo>
                    <a:pt x="4465" y="2630"/>
                    <a:pt x="3949" y="2263"/>
                    <a:pt x="3357" y="2068"/>
                  </a:cubicBezTo>
                  <a:cubicBezTo>
                    <a:pt x="2010" y="2068"/>
                    <a:pt x="961" y="2068"/>
                    <a:pt x="1635" y="-103"/>
                  </a:cubicBezTo>
                  <a:close/>
                </a:path>
              </a:pathLst>
            </a:custGeom>
            <a:grpFill/>
            <a:ln w="7486" cap="flat">
              <a:solidFill>
                <a:schemeClr val="bg1"/>
              </a:solidFill>
              <a:prstDash val="solid"/>
              <a:miter/>
            </a:ln>
          </p:spPr>
          <p:txBody>
            <a:bodyPr rtlCol="0" anchor="ctr"/>
            <a:lstStyle/>
            <a:p>
              <a:endParaRPr lang="en-US"/>
            </a:p>
          </p:txBody>
        </p:sp>
        <p:sp>
          <p:nvSpPr>
            <p:cNvPr id="142" name="Freeform 141">
              <a:extLst>
                <a:ext uri="{FF2B5EF4-FFF2-40B4-BE49-F238E27FC236}">
                  <a16:creationId xmlns:a16="http://schemas.microsoft.com/office/drawing/2014/main" id="{DDCECA29-1CEA-584B-8EA5-0B81767EDAD3}"/>
                </a:ext>
              </a:extLst>
            </p:cNvPr>
            <p:cNvSpPr/>
            <p:nvPr/>
          </p:nvSpPr>
          <p:spPr>
            <a:xfrm>
              <a:off x="5638999" y="768530"/>
              <a:ext cx="2320" cy="6738"/>
            </a:xfrm>
            <a:custGeom>
              <a:avLst/>
              <a:gdLst>
                <a:gd name="connsiteX0" fmla="*/ 587 w 2320"/>
                <a:gd name="connsiteY0" fmla="*/ 6635 h 6738"/>
                <a:gd name="connsiteX1" fmla="*/ 1560 w 2320"/>
                <a:gd name="connsiteY1" fmla="*/ 6635 h 6738"/>
                <a:gd name="connsiteX2" fmla="*/ 2234 w 2320"/>
                <a:gd name="connsiteY2" fmla="*/ 571 h 6738"/>
                <a:gd name="connsiteX3" fmla="*/ 587 w 2320"/>
                <a:gd name="connsiteY3" fmla="*/ -103 h 6738"/>
                <a:gd name="connsiteX4" fmla="*/ -87 w 2320"/>
                <a:gd name="connsiteY4" fmla="*/ -103 h 6738"/>
                <a:gd name="connsiteX5" fmla="*/ 512 w 2320"/>
                <a:gd name="connsiteY5" fmla="*/ 3715 h 6738"/>
                <a:gd name="connsiteX6" fmla="*/ 587 w 2320"/>
                <a:gd name="connsiteY6" fmla="*/ 6635 h 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 h="6738">
                  <a:moveTo>
                    <a:pt x="587" y="6635"/>
                  </a:moveTo>
                  <a:lnTo>
                    <a:pt x="1560" y="6635"/>
                  </a:lnTo>
                  <a:cubicBezTo>
                    <a:pt x="1560" y="4614"/>
                    <a:pt x="2084" y="2592"/>
                    <a:pt x="2234" y="571"/>
                  </a:cubicBezTo>
                  <a:cubicBezTo>
                    <a:pt x="2234" y="571"/>
                    <a:pt x="1186" y="121"/>
                    <a:pt x="587" y="-103"/>
                  </a:cubicBezTo>
                  <a:lnTo>
                    <a:pt x="-87" y="-103"/>
                  </a:lnTo>
                  <a:cubicBezTo>
                    <a:pt x="1935" y="1170"/>
                    <a:pt x="1036" y="2442"/>
                    <a:pt x="512" y="3715"/>
                  </a:cubicBezTo>
                  <a:cubicBezTo>
                    <a:pt x="348" y="4681"/>
                    <a:pt x="370" y="5677"/>
                    <a:pt x="587" y="6635"/>
                  </a:cubicBezTo>
                  <a:close/>
                </a:path>
              </a:pathLst>
            </a:custGeom>
            <a:grpFill/>
            <a:ln w="7486" cap="flat">
              <a:solidFill>
                <a:schemeClr val="bg1"/>
              </a:solidFill>
              <a:prstDash val="solid"/>
              <a:miter/>
            </a:ln>
          </p:spPr>
          <p:txBody>
            <a:bodyPr rtlCol="0" anchor="ctr"/>
            <a:lstStyle/>
            <a:p>
              <a:endParaRPr lang="en-US"/>
            </a:p>
          </p:txBody>
        </p:sp>
        <p:sp>
          <p:nvSpPr>
            <p:cNvPr id="143" name="Freeform 142">
              <a:extLst>
                <a:ext uri="{FF2B5EF4-FFF2-40B4-BE49-F238E27FC236}">
                  <a16:creationId xmlns:a16="http://schemas.microsoft.com/office/drawing/2014/main" id="{9CFFC012-F20A-B04B-B2DD-A0E8631BC4B1}"/>
                </a:ext>
              </a:extLst>
            </p:cNvPr>
            <p:cNvSpPr/>
            <p:nvPr/>
          </p:nvSpPr>
          <p:spPr>
            <a:xfrm>
              <a:off x="5814866" y="737833"/>
              <a:ext cx="3893" cy="5315"/>
            </a:xfrm>
            <a:custGeom>
              <a:avLst/>
              <a:gdLst>
                <a:gd name="connsiteX0" fmla="*/ 288 w 3893"/>
                <a:gd name="connsiteY0" fmla="*/ -103 h 5315"/>
                <a:gd name="connsiteX1" fmla="*/ -87 w 3893"/>
                <a:gd name="connsiteY1" fmla="*/ 4015 h 5315"/>
                <a:gd name="connsiteX2" fmla="*/ 3807 w 3893"/>
                <a:gd name="connsiteY2" fmla="*/ 5213 h 5315"/>
                <a:gd name="connsiteX3" fmla="*/ 288 w 3893"/>
                <a:gd name="connsiteY3" fmla="*/ -103 h 5315"/>
              </a:gdLst>
              <a:ahLst/>
              <a:cxnLst>
                <a:cxn ang="0">
                  <a:pos x="connsiteX0" y="connsiteY0"/>
                </a:cxn>
                <a:cxn ang="0">
                  <a:pos x="connsiteX1" y="connsiteY1"/>
                </a:cxn>
                <a:cxn ang="0">
                  <a:pos x="connsiteX2" y="connsiteY2"/>
                </a:cxn>
                <a:cxn ang="0">
                  <a:pos x="connsiteX3" y="connsiteY3"/>
                </a:cxn>
              </a:cxnLst>
              <a:rect l="l" t="t" r="r" b="b"/>
              <a:pathLst>
                <a:path w="3893" h="5315">
                  <a:moveTo>
                    <a:pt x="288" y="-103"/>
                  </a:moveTo>
                  <a:cubicBezTo>
                    <a:pt x="288" y="1319"/>
                    <a:pt x="288" y="2592"/>
                    <a:pt x="-87" y="4015"/>
                  </a:cubicBezTo>
                  <a:lnTo>
                    <a:pt x="3807" y="5213"/>
                  </a:lnTo>
                  <a:cubicBezTo>
                    <a:pt x="3582" y="2293"/>
                    <a:pt x="2384" y="196"/>
                    <a:pt x="288" y="-103"/>
                  </a:cubicBezTo>
                  <a:close/>
                </a:path>
              </a:pathLst>
            </a:custGeom>
            <a:grpFill/>
            <a:ln w="7486" cap="flat">
              <a:solidFill>
                <a:schemeClr val="bg1"/>
              </a:solidFill>
              <a:prstDash val="solid"/>
              <a:miter/>
            </a:ln>
          </p:spPr>
          <p:txBody>
            <a:bodyPr rtlCol="0" anchor="ctr"/>
            <a:lstStyle/>
            <a:p>
              <a:endParaRPr lang="en-US"/>
            </a:p>
          </p:txBody>
        </p:sp>
        <p:sp>
          <p:nvSpPr>
            <p:cNvPr id="144" name="Freeform 143">
              <a:extLst>
                <a:ext uri="{FF2B5EF4-FFF2-40B4-BE49-F238E27FC236}">
                  <a16:creationId xmlns:a16="http://schemas.microsoft.com/office/drawing/2014/main" id="{7834EC3B-C879-6548-BD80-E6CF494BA087}"/>
                </a:ext>
              </a:extLst>
            </p:cNvPr>
            <p:cNvSpPr/>
            <p:nvPr/>
          </p:nvSpPr>
          <p:spPr>
            <a:xfrm>
              <a:off x="5575211" y="813975"/>
              <a:ext cx="21637" cy="5652"/>
            </a:xfrm>
            <a:custGeom>
              <a:avLst/>
              <a:gdLst>
                <a:gd name="connsiteX0" fmla="*/ 16384 w 21637"/>
                <a:gd name="connsiteY0" fmla="*/ 4539 h 5652"/>
                <a:gd name="connsiteX1" fmla="*/ 13989 w 21637"/>
                <a:gd name="connsiteY1" fmla="*/ 4913 h 5652"/>
                <a:gd name="connsiteX2" fmla="*/ 6951 w 21637"/>
                <a:gd name="connsiteY2" fmla="*/ 3715 h 5652"/>
                <a:gd name="connsiteX3" fmla="*/ 1111 w 21637"/>
                <a:gd name="connsiteY3" fmla="*/ 421 h 5652"/>
                <a:gd name="connsiteX4" fmla="*/ 362 w 21637"/>
                <a:gd name="connsiteY4" fmla="*/ -103 h 5652"/>
                <a:gd name="connsiteX5" fmla="*/ -87 w 21637"/>
                <a:gd name="connsiteY5" fmla="*/ -103 h 5652"/>
                <a:gd name="connsiteX6" fmla="*/ 1410 w 21637"/>
                <a:gd name="connsiteY6" fmla="*/ 2667 h 5652"/>
                <a:gd name="connsiteX7" fmla="*/ 10994 w 21637"/>
                <a:gd name="connsiteY7" fmla="*/ 5437 h 5652"/>
                <a:gd name="connsiteX8" fmla="*/ 14063 w 21637"/>
                <a:gd name="connsiteY8" fmla="*/ 5437 h 5652"/>
                <a:gd name="connsiteX9" fmla="*/ 21550 w 21637"/>
                <a:gd name="connsiteY9" fmla="*/ 5437 h 5652"/>
                <a:gd name="connsiteX10" fmla="*/ 21550 w 21637"/>
                <a:gd name="connsiteY10" fmla="*/ 4389 h 5652"/>
                <a:gd name="connsiteX11" fmla="*/ 16384 w 21637"/>
                <a:gd name="connsiteY11" fmla="*/ 4539 h 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7" h="5652">
                  <a:moveTo>
                    <a:pt x="16384" y="4539"/>
                  </a:moveTo>
                  <a:cubicBezTo>
                    <a:pt x="15628" y="4846"/>
                    <a:pt x="14804" y="4973"/>
                    <a:pt x="13989" y="4913"/>
                  </a:cubicBezTo>
                  <a:cubicBezTo>
                    <a:pt x="11593" y="4913"/>
                    <a:pt x="9347" y="4015"/>
                    <a:pt x="6951" y="3715"/>
                  </a:cubicBezTo>
                  <a:cubicBezTo>
                    <a:pt x="4540" y="3798"/>
                    <a:pt x="2286" y="2525"/>
                    <a:pt x="1111" y="421"/>
                  </a:cubicBezTo>
                  <a:cubicBezTo>
                    <a:pt x="894" y="204"/>
                    <a:pt x="639" y="24"/>
                    <a:pt x="362" y="-103"/>
                  </a:cubicBezTo>
                  <a:lnTo>
                    <a:pt x="-87" y="-103"/>
                  </a:lnTo>
                  <a:cubicBezTo>
                    <a:pt x="295" y="878"/>
                    <a:pt x="796" y="1813"/>
                    <a:pt x="1410" y="2667"/>
                  </a:cubicBezTo>
                  <a:cubicBezTo>
                    <a:pt x="3956" y="5737"/>
                    <a:pt x="7849" y="4539"/>
                    <a:pt x="10994" y="5437"/>
                  </a:cubicBezTo>
                  <a:cubicBezTo>
                    <a:pt x="12012" y="5587"/>
                    <a:pt x="13045" y="5587"/>
                    <a:pt x="14063" y="5437"/>
                  </a:cubicBezTo>
                  <a:lnTo>
                    <a:pt x="21550" y="5437"/>
                  </a:lnTo>
                  <a:lnTo>
                    <a:pt x="21550" y="4389"/>
                  </a:lnTo>
                  <a:cubicBezTo>
                    <a:pt x="20427" y="4614"/>
                    <a:pt x="18406" y="3640"/>
                    <a:pt x="16384" y="4539"/>
                  </a:cubicBezTo>
                  <a:close/>
                </a:path>
              </a:pathLst>
            </a:custGeom>
            <a:grpFill/>
            <a:ln w="7486" cap="flat">
              <a:solidFill>
                <a:schemeClr val="bg1"/>
              </a:solidFill>
              <a:prstDash val="solid"/>
              <a:miter/>
            </a:ln>
          </p:spPr>
          <p:txBody>
            <a:bodyPr rtlCol="0" anchor="ctr"/>
            <a:lstStyle/>
            <a:p>
              <a:endParaRPr lang="en-US"/>
            </a:p>
          </p:txBody>
        </p:sp>
        <p:sp>
          <p:nvSpPr>
            <p:cNvPr id="145" name="Freeform 144">
              <a:extLst>
                <a:ext uri="{FF2B5EF4-FFF2-40B4-BE49-F238E27FC236}">
                  <a16:creationId xmlns:a16="http://schemas.microsoft.com/office/drawing/2014/main" id="{41FB5318-0F5A-474F-B886-2712C07CBAF0}"/>
                </a:ext>
              </a:extLst>
            </p:cNvPr>
            <p:cNvSpPr/>
            <p:nvPr/>
          </p:nvSpPr>
          <p:spPr>
            <a:xfrm>
              <a:off x="5660533" y="844821"/>
              <a:ext cx="7299" cy="2171"/>
            </a:xfrm>
            <a:custGeom>
              <a:avLst/>
              <a:gdLst>
                <a:gd name="connsiteX0" fmla="*/ 6830 w 7299"/>
                <a:gd name="connsiteY0" fmla="*/ 1544 h 2171"/>
                <a:gd name="connsiteX1" fmla="*/ 7204 w 7299"/>
                <a:gd name="connsiteY1" fmla="*/ 496 h 2171"/>
                <a:gd name="connsiteX2" fmla="*/ 6231 w 7299"/>
                <a:gd name="connsiteY2" fmla="*/ -103 h 2171"/>
                <a:gd name="connsiteX3" fmla="*/ 3012 w 7299"/>
                <a:gd name="connsiteY3" fmla="*/ 795 h 2171"/>
                <a:gd name="connsiteX4" fmla="*/ 1365 w 7299"/>
                <a:gd name="connsiteY4" fmla="*/ 1245 h 2171"/>
                <a:gd name="connsiteX5" fmla="*/ 167 w 7299"/>
                <a:gd name="connsiteY5" fmla="*/ 1245 h 2171"/>
                <a:gd name="connsiteX6" fmla="*/ 167 w 7299"/>
                <a:gd name="connsiteY6" fmla="*/ 1694 h 2171"/>
                <a:gd name="connsiteX7" fmla="*/ 167 w 7299"/>
                <a:gd name="connsiteY7" fmla="*/ 2068 h 2171"/>
                <a:gd name="connsiteX8" fmla="*/ 990 w 7299"/>
                <a:gd name="connsiteY8" fmla="*/ 2068 h 2171"/>
                <a:gd name="connsiteX9" fmla="*/ 1664 w 7299"/>
                <a:gd name="connsiteY9" fmla="*/ 2068 h 2171"/>
                <a:gd name="connsiteX10" fmla="*/ 2488 w 7299"/>
                <a:gd name="connsiteY10" fmla="*/ 2068 h 2171"/>
                <a:gd name="connsiteX11" fmla="*/ 4584 w 7299"/>
                <a:gd name="connsiteY11" fmla="*/ 2068 h 2171"/>
                <a:gd name="connsiteX12" fmla="*/ 6830 w 7299"/>
                <a:gd name="connsiteY12" fmla="*/ 1544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9" h="2171">
                  <a:moveTo>
                    <a:pt x="6830" y="1544"/>
                  </a:moveTo>
                  <a:cubicBezTo>
                    <a:pt x="6830" y="1544"/>
                    <a:pt x="7279" y="795"/>
                    <a:pt x="7204" y="496"/>
                  </a:cubicBezTo>
                  <a:cubicBezTo>
                    <a:pt x="7025" y="122"/>
                    <a:pt x="6643" y="-110"/>
                    <a:pt x="6231" y="-103"/>
                  </a:cubicBezTo>
                  <a:lnTo>
                    <a:pt x="3012" y="795"/>
                  </a:lnTo>
                  <a:lnTo>
                    <a:pt x="1365" y="1245"/>
                  </a:lnTo>
                  <a:cubicBezTo>
                    <a:pt x="990" y="1245"/>
                    <a:pt x="466" y="1245"/>
                    <a:pt x="167" y="1245"/>
                  </a:cubicBezTo>
                  <a:cubicBezTo>
                    <a:pt x="-133" y="1245"/>
                    <a:pt x="-208" y="1245"/>
                    <a:pt x="167" y="1694"/>
                  </a:cubicBezTo>
                  <a:cubicBezTo>
                    <a:pt x="122" y="1814"/>
                    <a:pt x="122" y="1948"/>
                    <a:pt x="167" y="2068"/>
                  </a:cubicBezTo>
                  <a:lnTo>
                    <a:pt x="990" y="2068"/>
                  </a:lnTo>
                  <a:cubicBezTo>
                    <a:pt x="990" y="2068"/>
                    <a:pt x="1439" y="2068"/>
                    <a:pt x="1664" y="2068"/>
                  </a:cubicBezTo>
                  <a:lnTo>
                    <a:pt x="2488" y="2068"/>
                  </a:lnTo>
                  <a:lnTo>
                    <a:pt x="4584" y="2068"/>
                  </a:lnTo>
                  <a:cubicBezTo>
                    <a:pt x="5347" y="1971"/>
                    <a:pt x="6104" y="1791"/>
                    <a:pt x="6830" y="1544"/>
                  </a:cubicBezTo>
                  <a:close/>
                </a:path>
              </a:pathLst>
            </a:custGeom>
            <a:grpFill/>
            <a:ln w="7486" cap="flat">
              <a:solidFill>
                <a:schemeClr val="bg1"/>
              </a:solidFill>
              <a:prstDash val="solid"/>
              <a:miter/>
            </a:ln>
          </p:spPr>
          <p:txBody>
            <a:bodyPr rtlCol="0" anchor="ctr"/>
            <a:lstStyle/>
            <a:p>
              <a:endParaRPr lang="en-US"/>
            </a:p>
          </p:txBody>
        </p:sp>
        <p:sp>
          <p:nvSpPr>
            <p:cNvPr id="146" name="Freeform 145">
              <a:extLst>
                <a:ext uri="{FF2B5EF4-FFF2-40B4-BE49-F238E27FC236}">
                  <a16:creationId xmlns:a16="http://schemas.microsoft.com/office/drawing/2014/main" id="{41D4527E-0A1C-AC45-8E0A-DB438A530F2C}"/>
                </a:ext>
              </a:extLst>
            </p:cNvPr>
            <p:cNvSpPr/>
            <p:nvPr/>
          </p:nvSpPr>
          <p:spPr>
            <a:xfrm>
              <a:off x="5669479" y="844222"/>
              <a:ext cx="3959" cy="1721"/>
            </a:xfrm>
            <a:custGeom>
              <a:avLst/>
              <a:gdLst>
                <a:gd name="connsiteX0" fmla="*/ 1028 w 3959"/>
                <a:gd name="connsiteY0" fmla="*/ 1619 h 1721"/>
                <a:gd name="connsiteX1" fmla="*/ 1028 w 3959"/>
                <a:gd name="connsiteY1" fmla="*/ 1619 h 1721"/>
                <a:gd name="connsiteX2" fmla="*/ 1702 w 3959"/>
                <a:gd name="connsiteY2" fmla="*/ 1619 h 1721"/>
                <a:gd name="connsiteX3" fmla="*/ 2525 w 3959"/>
                <a:gd name="connsiteY3" fmla="*/ 1619 h 1721"/>
                <a:gd name="connsiteX4" fmla="*/ 3349 w 3959"/>
                <a:gd name="connsiteY4" fmla="*/ 1095 h 1721"/>
                <a:gd name="connsiteX5" fmla="*/ 3873 w 3959"/>
                <a:gd name="connsiteY5" fmla="*/ 271 h 1721"/>
                <a:gd name="connsiteX6" fmla="*/ 3424 w 3959"/>
                <a:gd name="connsiteY6" fmla="*/ -103 h 1721"/>
                <a:gd name="connsiteX7" fmla="*/ 1627 w 3959"/>
                <a:gd name="connsiteY7" fmla="*/ 421 h 1721"/>
                <a:gd name="connsiteX8" fmla="*/ 654 w 3959"/>
                <a:gd name="connsiteY8" fmla="*/ 421 h 1721"/>
                <a:gd name="connsiteX9" fmla="*/ -20 w 3959"/>
                <a:gd name="connsiteY9" fmla="*/ 421 h 1721"/>
                <a:gd name="connsiteX10" fmla="*/ -20 w 3959"/>
                <a:gd name="connsiteY10" fmla="*/ 421 h 1721"/>
                <a:gd name="connsiteX11" fmla="*/ 354 w 3959"/>
                <a:gd name="connsiteY11" fmla="*/ 421 h 1721"/>
                <a:gd name="connsiteX12" fmla="*/ 803 w 3959"/>
                <a:gd name="connsiteY12" fmla="*/ 421 h 1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9" h="1721">
                  <a:moveTo>
                    <a:pt x="1028" y="1619"/>
                  </a:moveTo>
                  <a:lnTo>
                    <a:pt x="1028" y="1619"/>
                  </a:lnTo>
                  <a:lnTo>
                    <a:pt x="1702" y="1619"/>
                  </a:lnTo>
                  <a:lnTo>
                    <a:pt x="2525" y="1619"/>
                  </a:lnTo>
                  <a:cubicBezTo>
                    <a:pt x="2870" y="1589"/>
                    <a:pt x="3177" y="1394"/>
                    <a:pt x="3349" y="1095"/>
                  </a:cubicBezTo>
                  <a:cubicBezTo>
                    <a:pt x="3349" y="1095"/>
                    <a:pt x="3798" y="196"/>
                    <a:pt x="3873" y="271"/>
                  </a:cubicBezTo>
                  <a:lnTo>
                    <a:pt x="3424" y="-103"/>
                  </a:lnTo>
                  <a:lnTo>
                    <a:pt x="1627" y="421"/>
                  </a:lnTo>
                  <a:lnTo>
                    <a:pt x="654" y="421"/>
                  </a:lnTo>
                  <a:cubicBezTo>
                    <a:pt x="654" y="421"/>
                    <a:pt x="130" y="421"/>
                    <a:pt x="-20" y="421"/>
                  </a:cubicBezTo>
                  <a:cubicBezTo>
                    <a:pt x="-170" y="421"/>
                    <a:pt x="-20" y="421"/>
                    <a:pt x="-20" y="421"/>
                  </a:cubicBezTo>
                  <a:cubicBezTo>
                    <a:pt x="-20" y="421"/>
                    <a:pt x="-20" y="421"/>
                    <a:pt x="354" y="421"/>
                  </a:cubicBezTo>
                  <a:cubicBezTo>
                    <a:pt x="496" y="339"/>
                    <a:pt x="661" y="339"/>
                    <a:pt x="803" y="421"/>
                  </a:cubicBezTo>
                  <a:close/>
                </a:path>
              </a:pathLst>
            </a:custGeom>
            <a:grpFill/>
            <a:ln w="7486" cap="flat">
              <a:solidFill>
                <a:schemeClr val="bg1"/>
              </a:solidFill>
              <a:prstDash val="solid"/>
              <a:miter/>
            </a:ln>
          </p:spPr>
          <p:txBody>
            <a:bodyPr rtlCol="0" anchor="ctr"/>
            <a:lstStyle/>
            <a:p>
              <a:endParaRPr lang="en-US"/>
            </a:p>
          </p:txBody>
        </p:sp>
        <p:sp>
          <p:nvSpPr>
            <p:cNvPr id="147" name="Freeform 146">
              <a:extLst>
                <a:ext uri="{FF2B5EF4-FFF2-40B4-BE49-F238E27FC236}">
                  <a16:creationId xmlns:a16="http://schemas.microsoft.com/office/drawing/2014/main" id="{AFF18EA6-5F0A-D64D-A636-448503CAA553}"/>
                </a:ext>
              </a:extLst>
            </p:cNvPr>
            <p:cNvSpPr/>
            <p:nvPr/>
          </p:nvSpPr>
          <p:spPr>
            <a:xfrm>
              <a:off x="5488139" y="725106"/>
              <a:ext cx="728115" cy="245757"/>
            </a:xfrm>
            <a:custGeom>
              <a:avLst/>
              <a:gdLst>
                <a:gd name="connsiteX0" fmla="*/ 1560 w 728115"/>
                <a:gd name="connsiteY0" fmla="*/ 102542 h 245757"/>
                <a:gd name="connsiteX1" fmla="*/ 8373 w 728115"/>
                <a:gd name="connsiteY1" fmla="*/ 103965 h 245757"/>
                <a:gd name="connsiteX2" fmla="*/ 13164 w 728115"/>
                <a:gd name="connsiteY2" fmla="*/ 101943 h 245757"/>
                <a:gd name="connsiteX3" fmla="*/ 16159 w 728115"/>
                <a:gd name="connsiteY3" fmla="*/ 99323 h 245757"/>
                <a:gd name="connsiteX4" fmla="*/ 25293 w 728115"/>
                <a:gd name="connsiteY4" fmla="*/ 96029 h 245757"/>
                <a:gd name="connsiteX5" fmla="*/ 29860 w 728115"/>
                <a:gd name="connsiteY5" fmla="*/ 96029 h 245757"/>
                <a:gd name="connsiteX6" fmla="*/ 32106 w 728115"/>
                <a:gd name="connsiteY6" fmla="*/ 98200 h 245757"/>
                <a:gd name="connsiteX7" fmla="*/ 30908 w 728115"/>
                <a:gd name="connsiteY7" fmla="*/ 101120 h 245757"/>
                <a:gd name="connsiteX8" fmla="*/ 28513 w 728115"/>
                <a:gd name="connsiteY8" fmla="*/ 105312 h 245757"/>
                <a:gd name="connsiteX9" fmla="*/ 30983 w 728115"/>
                <a:gd name="connsiteY9" fmla="*/ 107933 h 245757"/>
                <a:gd name="connsiteX10" fmla="*/ 40491 w 728115"/>
                <a:gd name="connsiteY10" fmla="*/ 102018 h 245757"/>
                <a:gd name="connsiteX11" fmla="*/ 47080 w 728115"/>
                <a:gd name="connsiteY11" fmla="*/ 97900 h 245757"/>
                <a:gd name="connsiteX12" fmla="*/ 53144 w 728115"/>
                <a:gd name="connsiteY12" fmla="*/ 96178 h 245757"/>
                <a:gd name="connsiteX13" fmla="*/ 59957 w 728115"/>
                <a:gd name="connsiteY13" fmla="*/ 96178 h 245757"/>
                <a:gd name="connsiteX14" fmla="*/ 63626 w 728115"/>
                <a:gd name="connsiteY14" fmla="*/ 95130 h 245757"/>
                <a:gd name="connsiteX15" fmla="*/ 66845 w 728115"/>
                <a:gd name="connsiteY15" fmla="*/ 87643 h 245757"/>
                <a:gd name="connsiteX16" fmla="*/ 66845 w 728115"/>
                <a:gd name="connsiteY16" fmla="*/ 86670 h 245757"/>
                <a:gd name="connsiteX17" fmla="*/ 66471 w 728115"/>
                <a:gd name="connsiteY17" fmla="*/ 83526 h 245757"/>
                <a:gd name="connsiteX18" fmla="*/ 71660 w 728115"/>
                <a:gd name="connsiteY18" fmla="*/ 77656 h 245757"/>
                <a:gd name="connsiteX19" fmla="*/ 73134 w 728115"/>
                <a:gd name="connsiteY19" fmla="*/ 77761 h 245757"/>
                <a:gd name="connsiteX20" fmla="*/ 74857 w 728115"/>
                <a:gd name="connsiteY20" fmla="*/ 77761 h 245757"/>
                <a:gd name="connsiteX21" fmla="*/ 83317 w 728115"/>
                <a:gd name="connsiteY21" fmla="*/ 77237 h 245757"/>
                <a:gd name="connsiteX22" fmla="*/ 86536 w 728115"/>
                <a:gd name="connsiteY22" fmla="*/ 77237 h 245757"/>
                <a:gd name="connsiteX23" fmla="*/ 89381 w 728115"/>
                <a:gd name="connsiteY23" fmla="*/ 76413 h 245757"/>
                <a:gd name="connsiteX24" fmla="*/ 92975 w 728115"/>
                <a:gd name="connsiteY24" fmla="*/ 73044 h 245757"/>
                <a:gd name="connsiteX25" fmla="*/ 93424 w 728115"/>
                <a:gd name="connsiteY25" fmla="*/ 74242 h 245757"/>
                <a:gd name="connsiteX26" fmla="*/ 99264 w 728115"/>
                <a:gd name="connsiteY26" fmla="*/ 77386 h 245757"/>
                <a:gd name="connsiteX27" fmla="*/ 106301 w 728115"/>
                <a:gd name="connsiteY27" fmla="*/ 75290 h 245757"/>
                <a:gd name="connsiteX28" fmla="*/ 110494 w 728115"/>
                <a:gd name="connsiteY28" fmla="*/ 69974 h 245757"/>
                <a:gd name="connsiteX29" fmla="*/ 112366 w 728115"/>
                <a:gd name="connsiteY29" fmla="*/ 67129 h 245757"/>
                <a:gd name="connsiteX30" fmla="*/ 116184 w 728115"/>
                <a:gd name="connsiteY30" fmla="*/ 65632 h 245757"/>
                <a:gd name="connsiteX31" fmla="*/ 121380 w 728115"/>
                <a:gd name="connsiteY31" fmla="*/ 64606 h 245757"/>
                <a:gd name="connsiteX32" fmla="*/ 121799 w 728115"/>
                <a:gd name="connsiteY32" fmla="*/ 63760 h 245757"/>
                <a:gd name="connsiteX33" fmla="*/ 124569 w 728115"/>
                <a:gd name="connsiteY33" fmla="*/ 58295 h 245757"/>
                <a:gd name="connsiteX34" fmla="*/ 131532 w 728115"/>
                <a:gd name="connsiteY34" fmla="*/ 52754 h 245757"/>
                <a:gd name="connsiteX35" fmla="*/ 137971 w 728115"/>
                <a:gd name="connsiteY35" fmla="*/ 49834 h 245757"/>
                <a:gd name="connsiteX36" fmla="*/ 138420 w 728115"/>
                <a:gd name="connsiteY36" fmla="*/ 49385 h 245757"/>
                <a:gd name="connsiteX37" fmla="*/ 142912 w 728115"/>
                <a:gd name="connsiteY37" fmla="*/ 46840 h 245757"/>
                <a:gd name="connsiteX38" fmla="*/ 146656 w 728115"/>
                <a:gd name="connsiteY38" fmla="*/ 40027 h 245757"/>
                <a:gd name="connsiteX39" fmla="*/ 151897 w 728115"/>
                <a:gd name="connsiteY39" fmla="*/ 39577 h 245757"/>
                <a:gd name="connsiteX40" fmla="*/ 158186 w 728115"/>
                <a:gd name="connsiteY40" fmla="*/ 40401 h 245757"/>
                <a:gd name="connsiteX41" fmla="*/ 160357 w 728115"/>
                <a:gd name="connsiteY41" fmla="*/ 41075 h 245757"/>
                <a:gd name="connsiteX42" fmla="*/ 162229 w 728115"/>
                <a:gd name="connsiteY42" fmla="*/ 41075 h 245757"/>
                <a:gd name="connsiteX43" fmla="*/ 164549 w 728115"/>
                <a:gd name="connsiteY43" fmla="*/ 40401 h 245757"/>
                <a:gd name="connsiteX44" fmla="*/ 177951 w 728115"/>
                <a:gd name="connsiteY44" fmla="*/ 40401 h 245757"/>
                <a:gd name="connsiteX45" fmla="*/ 191652 w 728115"/>
                <a:gd name="connsiteY45" fmla="*/ 42123 h 245757"/>
                <a:gd name="connsiteX46" fmla="*/ 192700 w 728115"/>
                <a:gd name="connsiteY46" fmla="*/ 42123 h 245757"/>
                <a:gd name="connsiteX47" fmla="*/ 204754 w 728115"/>
                <a:gd name="connsiteY47" fmla="*/ 40925 h 245757"/>
                <a:gd name="connsiteX48" fmla="*/ 217482 w 728115"/>
                <a:gd name="connsiteY48" fmla="*/ 45792 h 245757"/>
                <a:gd name="connsiteX49" fmla="*/ 219429 w 728115"/>
                <a:gd name="connsiteY49" fmla="*/ 47064 h 245757"/>
                <a:gd name="connsiteX50" fmla="*/ 221375 w 728115"/>
                <a:gd name="connsiteY50" fmla="*/ 50808 h 245757"/>
                <a:gd name="connsiteX51" fmla="*/ 221375 w 728115"/>
                <a:gd name="connsiteY51" fmla="*/ 52081 h 245757"/>
                <a:gd name="connsiteX52" fmla="*/ 218530 w 728115"/>
                <a:gd name="connsiteY52" fmla="*/ 55300 h 245757"/>
                <a:gd name="connsiteX53" fmla="*/ 204455 w 728115"/>
                <a:gd name="connsiteY53" fmla="*/ 57247 h 245757"/>
                <a:gd name="connsiteX54" fmla="*/ 191577 w 728115"/>
                <a:gd name="connsiteY54" fmla="*/ 57247 h 245757"/>
                <a:gd name="connsiteX55" fmla="*/ 189481 w 728115"/>
                <a:gd name="connsiteY55" fmla="*/ 57247 h 245757"/>
                <a:gd name="connsiteX56" fmla="*/ 187789 w 728115"/>
                <a:gd name="connsiteY56" fmla="*/ 60301 h 245757"/>
                <a:gd name="connsiteX57" fmla="*/ 188058 w 728115"/>
                <a:gd name="connsiteY57" fmla="*/ 60915 h 245757"/>
                <a:gd name="connsiteX58" fmla="*/ 190829 w 728115"/>
                <a:gd name="connsiteY58" fmla="*/ 62937 h 245757"/>
                <a:gd name="connsiteX59" fmla="*/ 194572 w 728115"/>
                <a:gd name="connsiteY59" fmla="*/ 65108 h 245757"/>
                <a:gd name="connsiteX60" fmla="*/ 196668 w 728115"/>
                <a:gd name="connsiteY60" fmla="*/ 66006 h 245757"/>
                <a:gd name="connsiteX61" fmla="*/ 206177 w 728115"/>
                <a:gd name="connsiteY61" fmla="*/ 70349 h 245757"/>
                <a:gd name="connsiteX62" fmla="*/ 208048 w 728115"/>
                <a:gd name="connsiteY62" fmla="*/ 72071 h 245757"/>
                <a:gd name="connsiteX63" fmla="*/ 212316 w 728115"/>
                <a:gd name="connsiteY63" fmla="*/ 75964 h 245757"/>
                <a:gd name="connsiteX64" fmla="*/ 219803 w 728115"/>
                <a:gd name="connsiteY64" fmla="*/ 77386 h 245757"/>
                <a:gd name="connsiteX65" fmla="*/ 219803 w 728115"/>
                <a:gd name="connsiteY65" fmla="*/ 77012 h 245757"/>
                <a:gd name="connsiteX66" fmla="*/ 223322 w 728115"/>
                <a:gd name="connsiteY66" fmla="*/ 75964 h 245757"/>
                <a:gd name="connsiteX67" fmla="*/ 223322 w 728115"/>
                <a:gd name="connsiteY67" fmla="*/ 78959 h 245757"/>
                <a:gd name="connsiteX68" fmla="*/ 224070 w 728115"/>
                <a:gd name="connsiteY68" fmla="*/ 82103 h 245757"/>
                <a:gd name="connsiteX69" fmla="*/ 226691 w 728115"/>
                <a:gd name="connsiteY69" fmla="*/ 86071 h 245757"/>
                <a:gd name="connsiteX70" fmla="*/ 228038 w 728115"/>
                <a:gd name="connsiteY70" fmla="*/ 86071 h 245757"/>
                <a:gd name="connsiteX71" fmla="*/ 229311 w 728115"/>
                <a:gd name="connsiteY71" fmla="*/ 85472 h 245757"/>
                <a:gd name="connsiteX72" fmla="*/ 228862 w 728115"/>
                <a:gd name="connsiteY72" fmla="*/ 83675 h 245757"/>
                <a:gd name="connsiteX73" fmla="*/ 226466 w 728115"/>
                <a:gd name="connsiteY73" fmla="*/ 82477 h 245757"/>
                <a:gd name="connsiteX74" fmla="*/ 224819 w 728115"/>
                <a:gd name="connsiteY74" fmla="*/ 79483 h 245757"/>
                <a:gd name="connsiteX75" fmla="*/ 225942 w 728115"/>
                <a:gd name="connsiteY75" fmla="*/ 76039 h 245757"/>
                <a:gd name="connsiteX76" fmla="*/ 229985 w 728115"/>
                <a:gd name="connsiteY76" fmla="*/ 75664 h 245757"/>
                <a:gd name="connsiteX77" fmla="*/ 231707 w 728115"/>
                <a:gd name="connsiteY77" fmla="*/ 75664 h 245757"/>
                <a:gd name="connsiteX78" fmla="*/ 236499 w 728115"/>
                <a:gd name="connsiteY78" fmla="*/ 76563 h 245757"/>
                <a:gd name="connsiteX79" fmla="*/ 238595 w 728115"/>
                <a:gd name="connsiteY79" fmla="*/ 78734 h 245757"/>
                <a:gd name="connsiteX80" fmla="*/ 240167 w 728115"/>
                <a:gd name="connsiteY80" fmla="*/ 83002 h 245757"/>
                <a:gd name="connsiteX81" fmla="*/ 240916 w 728115"/>
                <a:gd name="connsiteY81" fmla="*/ 85472 h 245757"/>
                <a:gd name="connsiteX82" fmla="*/ 238745 w 728115"/>
                <a:gd name="connsiteY82" fmla="*/ 84798 h 245757"/>
                <a:gd name="connsiteX83" fmla="*/ 233728 w 728115"/>
                <a:gd name="connsiteY83" fmla="*/ 81579 h 245757"/>
                <a:gd name="connsiteX84" fmla="*/ 233279 w 728115"/>
                <a:gd name="connsiteY84" fmla="*/ 82028 h 245757"/>
                <a:gd name="connsiteX85" fmla="*/ 234702 w 728115"/>
                <a:gd name="connsiteY85" fmla="*/ 83750 h 245757"/>
                <a:gd name="connsiteX86" fmla="*/ 237472 w 728115"/>
                <a:gd name="connsiteY86" fmla="*/ 85772 h 245757"/>
                <a:gd name="connsiteX87" fmla="*/ 244959 w 728115"/>
                <a:gd name="connsiteY87" fmla="*/ 87044 h 245757"/>
                <a:gd name="connsiteX88" fmla="*/ 246830 w 728115"/>
                <a:gd name="connsiteY88" fmla="*/ 87044 h 245757"/>
                <a:gd name="connsiteX89" fmla="*/ 252820 w 728115"/>
                <a:gd name="connsiteY89" fmla="*/ 80306 h 245757"/>
                <a:gd name="connsiteX90" fmla="*/ 252820 w 728115"/>
                <a:gd name="connsiteY90" fmla="*/ 78210 h 245757"/>
                <a:gd name="connsiteX91" fmla="*/ 252820 w 728115"/>
                <a:gd name="connsiteY91" fmla="*/ 74392 h 245757"/>
                <a:gd name="connsiteX92" fmla="*/ 251173 w 728115"/>
                <a:gd name="connsiteY92" fmla="*/ 69525 h 245757"/>
                <a:gd name="connsiteX93" fmla="*/ 251173 w 728115"/>
                <a:gd name="connsiteY93" fmla="*/ 69525 h 245757"/>
                <a:gd name="connsiteX94" fmla="*/ 251772 w 728115"/>
                <a:gd name="connsiteY94" fmla="*/ 69525 h 245757"/>
                <a:gd name="connsiteX95" fmla="*/ 254243 w 728115"/>
                <a:gd name="connsiteY95" fmla="*/ 70349 h 245757"/>
                <a:gd name="connsiteX96" fmla="*/ 255141 w 728115"/>
                <a:gd name="connsiteY96" fmla="*/ 72370 h 245757"/>
                <a:gd name="connsiteX97" fmla="*/ 256114 w 728115"/>
                <a:gd name="connsiteY97" fmla="*/ 73643 h 245757"/>
                <a:gd name="connsiteX98" fmla="*/ 256114 w 728115"/>
                <a:gd name="connsiteY98" fmla="*/ 74841 h 245757"/>
                <a:gd name="connsiteX99" fmla="*/ 256114 w 728115"/>
                <a:gd name="connsiteY99" fmla="*/ 79857 h 245757"/>
                <a:gd name="connsiteX100" fmla="*/ 258136 w 728115"/>
                <a:gd name="connsiteY100" fmla="*/ 83151 h 245757"/>
                <a:gd name="connsiteX101" fmla="*/ 259334 w 728115"/>
                <a:gd name="connsiteY101" fmla="*/ 83825 h 245757"/>
                <a:gd name="connsiteX102" fmla="*/ 263451 w 728115"/>
                <a:gd name="connsiteY102" fmla="*/ 85622 h 245757"/>
                <a:gd name="connsiteX103" fmla="*/ 265173 w 728115"/>
                <a:gd name="connsiteY103" fmla="*/ 86296 h 245757"/>
                <a:gd name="connsiteX104" fmla="*/ 266821 w 728115"/>
                <a:gd name="connsiteY104" fmla="*/ 86296 h 245757"/>
                <a:gd name="connsiteX105" fmla="*/ 272286 w 728115"/>
                <a:gd name="connsiteY105" fmla="*/ 87119 h 245757"/>
                <a:gd name="connsiteX106" fmla="*/ 274382 w 728115"/>
                <a:gd name="connsiteY106" fmla="*/ 87119 h 245757"/>
                <a:gd name="connsiteX107" fmla="*/ 275580 w 728115"/>
                <a:gd name="connsiteY107" fmla="*/ 86745 h 245757"/>
                <a:gd name="connsiteX108" fmla="*/ 278800 w 728115"/>
                <a:gd name="connsiteY108" fmla="*/ 86745 h 245757"/>
                <a:gd name="connsiteX109" fmla="*/ 281719 w 728115"/>
                <a:gd name="connsiteY109" fmla="*/ 86745 h 245757"/>
                <a:gd name="connsiteX110" fmla="*/ 288383 w 728115"/>
                <a:gd name="connsiteY110" fmla="*/ 86745 h 245757"/>
                <a:gd name="connsiteX111" fmla="*/ 292875 w 728115"/>
                <a:gd name="connsiteY111" fmla="*/ 86745 h 245757"/>
                <a:gd name="connsiteX112" fmla="*/ 297741 w 728115"/>
                <a:gd name="connsiteY112" fmla="*/ 86745 h 245757"/>
                <a:gd name="connsiteX113" fmla="*/ 301560 w 728115"/>
                <a:gd name="connsiteY113" fmla="*/ 86745 h 245757"/>
                <a:gd name="connsiteX114" fmla="*/ 301560 w 728115"/>
                <a:gd name="connsiteY114" fmla="*/ 86745 h 245757"/>
                <a:gd name="connsiteX115" fmla="*/ 301560 w 728115"/>
                <a:gd name="connsiteY115" fmla="*/ 86745 h 245757"/>
                <a:gd name="connsiteX116" fmla="*/ 301560 w 728115"/>
                <a:gd name="connsiteY116" fmla="*/ 87419 h 245757"/>
                <a:gd name="connsiteX117" fmla="*/ 304330 w 728115"/>
                <a:gd name="connsiteY117" fmla="*/ 88392 h 245757"/>
                <a:gd name="connsiteX118" fmla="*/ 304704 w 728115"/>
                <a:gd name="connsiteY118" fmla="*/ 89216 h 245757"/>
                <a:gd name="connsiteX119" fmla="*/ 306726 w 728115"/>
                <a:gd name="connsiteY119" fmla="*/ 91836 h 245757"/>
                <a:gd name="connsiteX120" fmla="*/ 309795 w 728115"/>
                <a:gd name="connsiteY120" fmla="*/ 95205 h 245757"/>
                <a:gd name="connsiteX121" fmla="*/ 312191 w 728115"/>
                <a:gd name="connsiteY121" fmla="*/ 98125 h 245757"/>
                <a:gd name="connsiteX122" fmla="*/ 326791 w 728115"/>
                <a:gd name="connsiteY122" fmla="*/ 104639 h 245757"/>
                <a:gd name="connsiteX123" fmla="*/ 329411 w 728115"/>
                <a:gd name="connsiteY123" fmla="*/ 106960 h 245757"/>
                <a:gd name="connsiteX124" fmla="*/ 333304 w 728115"/>
                <a:gd name="connsiteY124" fmla="*/ 110703 h 245757"/>
                <a:gd name="connsiteX125" fmla="*/ 338395 w 728115"/>
                <a:gd name="connsiteY125" fmla="*/ 110703 h 245757"/>
                <a:gd name="connsiteX126" fmla="*/ 343037 w 728115"/>
                <a:gd name="connsiteY126" fmla="*/ 114971 h 245757"/>
                <a:gd name="connsiteX127" fmla="*/ 344759 w 728115"/>
                <a:gd name="connsiteY127" fmla="*/ 113698 h 245757"/>
                <a:gd name="connsiteX128" fmla="*/ 346556 w 728115"/>
                <a:gd name="connsiteY128" fmla="*/ 112275 h 245757"/>
                <a:gd name="connsiteX129" fmla="*/ 348428 w 728115"/>
                <a:gd name="connsiteY129" fmla="*/ 112874 h 245757"/>
                <a:gd name="connsiteX130" fmla="*/ 352995 w 728115"/>
                <a:gd name="connsiteY130" fmla="*/ 114372 h 245757"/>
                <a:gd name="connsiteX131" fmla="*/ 358310 w 728115"/>
                <a:gd name="connsiteY131" fmla="*/ 115719 h 245757"/>
                <a:gd name="connsiteX132" fmla="*/ 359958 w 728115"/>
                <a:gd name="connsiteY132" fmla="*/ 117217 h 245757"/>
                <a:gd name="connsiteX133" fmla="*/ 363177 w 728115"/>
                <a:gd name="connsiteY133" fmla="*/ 118639 h 245757"/>
                <a:gd name="connsiteX134" fmla="*/ 367220 w 728115"/>
                <a:gd name="connsiteY134" fmla="*/ 119238 h 245757"/>
                <a:gd name="connsiteX135" fmla="*/ 373284 w 728115"/>
                <a:gd name="connsiteY135" fmla="*/ 120361 h 245757"/>
                <a:gd name="connsiteX136" fmla="*/ 375530 w 728115"/>
                <a:gd name="connsiteY136" fmla="*/ 120361 h 245757"/>
                <a:gd name="connsiteX137" fmla="*/ 378824 w 728115"/>
                <a:gd name="connsiteY137" fmla="*/ 122158 h 245757"/>
                <a:gd name="connsiteX138" fmla="*/ 386985 w 728115"/>
                <a:gd name="connsiteY138" fmla="*/ 123655 h 245757"/>
                <a:gd name="connsiteX139" fmla="*/ 394472 w 728115"/>
                <a:gd name="connsiteY139" fmla="*/ 121260 h 245757"/>
                <a:gd name="connsiteX140" fmla="*/ 404804 w 728115"/>
                <a:gd name="connsiteY140" fmla="*/ 119912 h 245757"/>
                <a:gd name="connsiteX141" fmla="*/ 407350 w 728115"/>
                <a:gd name="connsiteY141" fmla="*/ 119388 h 245757"/>
                <a:gd name="connsiteX142" fmla="*/ 417307 w 728115"/>
                <a:gd name="connsiteY142" fmla="*/ 118265 h 245757"/>
                <a:gd name="connsiteX143" fmla="*/ 417307 w 728115"/>
                <a:gd name="connsiteY143" fmla="*/ 118265 h 245757"/>
                <a:gd name="connsiteX144" fmla="*/ 414163 w 728115"/>
                <a:gd name="connsiteY144" fmla="*/ 124329 h 245757"/>
                <a:gd name="connsiteX145" fmla="*/ 415435 w 728115"/>
                <a:gd name="connsiteY145" fmla="*/ 123580 h 245757"/>
                <a:gd name="connsiteX146" fmla="*/ 422001 w 728115"/>
                <a:gd name="connsiteY146" fmla="*/ 123618 h 245757"/>
                <a:gd name="connsiteX147" fmla="*/ 422473 w 728115"/>
                <a:gd name="connsiteY147" fmla="*/ 124179 h 245757"/>
                <a:gd name="connsiteX148" fmla="*/ 426741 w 728115"/>
                <a:gd name="connsiteY148" fmla="*/ 131292 h 245757"/>
                <a:gd name="connsiteX149" fmla="*/ 427265 w 728115"/>
                <a:gd name="connsiteY149" fmla="*/ 132415 h 245757"/>
                <a:gd name="connsiteX150" fmla="*/ 428987 w 728115"/>
                <a:gd name="connsiteY150" fmla="*/ 136757 h 245757"/>
                <a:gd name="connsiteX151" fmla="*/ 430110 w 728115"/>
                <a:gd name="connsiteY151" fmla="*/ 140651 h 245757"/>
                <a:gd name="connsiteX152" fmla="*/ 430484 w 728115"/>
                <a:gd name="connsiteY152" fmla="*/ 143121 h 245757"/>
                <a:gd name="connsiteX153" fmla="*/ 431083 w 728115"/>
                <a:gd name="connsiteY153" fmla="*/ 147464 h 245757"/>
                <a:gd name="connsiteX154" fmla="*/ 432581 w 728115"/>
                <a:gd name="connsiteY154" fmla="*/ 153453 h 245757"/>
                <a:gd name="connsiteX155" fmla="*/ 433030 w 728115"/>
                <a:gd name="connsiteY155" fmla="*/ 157346 h 245757"/>
                <a:gd name="connsiteX156" fmla="*/ 434677 w 728115"/>
                <a:gd name="connsiteY156" fmla="*/ 160491 h 245757"/>
                <a:gd name="connsiteX157" fmla="*/ 443511 w 728115"/>
                <a:gd name="connsiteY157" fmla="*/ 166256 h 245757"/>
                <a:gd name="connsiteX158" fmla="*/ 444110 w 728115"/>
                <a:gd name="connsiteY158" fmla="*/ 166855 h 245757"/>
                <a:gd name="connsiteX159" fmla="*/ 445982 w 728115"/>
                <a:gd name="connsiteY159" fmla="*/ 168502 h 245757"/>
                <a:gd name="connsiteX160" fmla="*/ 450250 w 728115"/>
                <a:gd name="connsiteY160" fmla="*/ 174267 h 245757"/>
                <a:gd name="connsiteX161" fmla="*/ 456464 w 728115"/>
                <a:gd name="connsiteY161" fmla="*/ 179283 h 245757"/>
                <a:gd name="connsiteX162" fmla="*/ 452945 w 728115"/>
                <a:gd name="connsiteY162" fmla="*/ 180406 h 245757"/>
                <a:gd name="connsiteX163" fmla="*/ 459234 w 728115"/>
                <a:gd name="connsiteY163" fmla="*/ 183176 h 245757"/>
                <a:gd name="connsiteX164" fmla="*/ 457661 w 728115"/>
                <a:gd name="connsiteY164" fmla="*/ 181305 h 245757"/>
                <a:gd name="connsiteX165" fmla="*/ 460956 w 728115"/>
                <a:gd name="connsiteY165" fmla="*/ 181829 h 245757"/>
                <a:gd name="connsiteX166" fmla="*/ 468443 w 728115"/>
                <a:gd name="connsiteY166" fmla="*/ 183925 h 245757"/>
                <a:gd name="connsiteX167" fmla="*/ 471662 w 728115"/>
                <a:gd name="connsiteY167" fmla="*/ 183925 h 245757"/>
                <a:gd name="connsiteX168" fmla="*/ 471662 w 728115"/>
                <a:gd name="connsiteY168" fmla="*/ 189840 h 245757"/>
                <a:gd name="connsiteX169" fmla="*/ 474657 w 728115"/>
                <a:gd name="connsiteY169" fmla="*/ 188342 h 245757"/>
                <a:gd name="connsiteX170" fmla="*/ 480047 w 728115"/>
                <a:gd name="connsiteY170" fmla="*/ 185572 h 245757"/>
                <a:gd name="connsiteX171" fmla="*/ 476753 w 728115"/>
                <a:gd name="connsiteY171" fmla="*/ 185572 h 245757"/>
                <a:gd name="connsiteX172" fmla="*/ 474956 w 728115"/>
                <a:gd name="connsiteY172" fmla="*/ 185048 h 245757"/>
                <a:gd name="connsiteX173" fmla="*/ 472785 w 728115"/>
                <a:gd name="connsiteY173" fmla="*/ 184374 h 245757"/>
                <a:gd name="connsiteX174" fmla="*/ 478460 w 728115"/>
                <a:gd name="connsiteY174" fmla="*/ 182660 h 245757"/>
                <a:gd name="connsiteX175" fmla="*/ 478924 w 728115"/>
                <a:gd name="connsiteY175" fmla="*/ 182952 h 245757"/>
                <a:gd name="connsiteX176" fmla="*/ 484465 w 728115"/>
                <a:gd name="connsiteY176" fmla="*/ 184823 h 245757"/>
                <a:gd name="connsiteX177" fmla="*/ 491353 w 728115"/>
                <a:gd name="connsiteY177" fmla="*/ 184823 h 245757"/>
                <a:gd name="connsiteX178" fmla="*/ 493150 w 728115"/>
                <a:gd name="connsiteY178" fmla="*/ 184823 h 245757"/>
                <a:gd name="connsiteX179" fmla="*/ 500636 w 728115"/>
                <a:gd name="connsiteY179" fmla="*/ 185273 h 245757"/>
                <a:gd name="connsiteX180" fmla="*/ 503332 w 728115"/>
                <a:gd name="connsiteY180" fmla="*/ 185273 h 245757"/>
                <a:gd name="connsiteX181" fmla="*/ 506476 w 728115"/>
                <a:gd name="connsiteY181" fmla="*/ 184075 h 245757"/>
                <a:gd name="connsiteX182" fmla="*/ 515236 w 728115"/>
                <a:gd name="connsiteY182" fmla="*/ 186321 h 245757"/>
                <a:gd name="connsiteX183" fmla="*/ 517182 w 728115"/>
                <a:gd name="connsiteY183" fmla="*/ 187444 h 245757"/>
                <a:gd name="connsiteX184" fmla="*/ 519728 w 728115"/>
                <a:gd name="connsiteY184" fmla="*/ 187968 h 245757"/>
                <a:gd name="connsiteX185" fmla="*/ 519728 w 728115"/>
                <a:gd name="connsiteY185" fmla="*/ 188716 h 245757"/>
                <a:gd name="connsiteX186" fmla="*/ 518006 w 728115"/>
                <a:gd name="connsiteY186" fmla="*/ 190214 h 245757"/>
                <a:gd name="connsiteX187" fmla="*/ 517572 w 728115"/>
                <a:gd name="connsiteY187" fmla="*/ 193897 h 245757"/>
                <a:gd name="connsiteX188" fmla="*/ 519204 w 728115"/>
                <a:gd name="connsiteY188" fmla="*/ 194856 h 245757"/>
                <a:gd name="connsiteX189" fmla="*/ 523247 w 728115"/>
                <a:gd name="connsiteY189" fmla="*/ 195829 h 245757"/>
                <a:gd name="connsiteX190" fmla="*/ 527672 w 728115"/>
                <a:gd name="connsiteY190" fmla="*/ 202036 h 245757"/>
                <a:gd name="connsiteX191" fmla="*/ 527290 w 728115"/>
                <a:gd name="connsiteY191" fmla="*/ 203316 h 245757"/>
                <a:gd name="connsiteX192" fmla="*/ 526915 w 728115"/>
                <a:gd name="connsiteY192" fmla="*/ 204963 h 245757"/>
                <a:gd name="connsiteX193" fmla="*/ 526092 w 728115"/>
                <a:gd name="connsiteY193" fmla="*/ 206685 h 245757"/>
                <a:gd name="connsiteX194" fmla="*/ 523172 w 728115"/>
                <a:gd name="connsiteY194" fmla="*/ 209830 h 245757"/>
                <a:gd name="connsiteX195" fmla="*/ 518904 w 728115"/>
                <a:gd name="connsiteY195" fmla="*/ 211252 h 245757"/>
                <a:gd name="connsiteX196" fmla="*/ 518230 w 728115"/>
                <a:gd name="connsiteY196" fmla="*/ 210653 h 245757"/>
                <a:gd name="connsiteX197" fmla="*/ 516733 w 728115"/>
                <a:gd name="connsiteY197" fmla="*/ 210653 h 245757"/>
                <a:gd name="connsiteX198" fmla="*/ 516209 w 728115"/>
                <a:gd name="connsiteY198" fmla="*/ 212001 h 245757"/>
                <a:gd name="connsiteX199" fmla="*/ 514862 w 728115"/>
                <a:gd name="connsiteY199" fmla="*/ 215445 h 245757"/>
                <a:gd name="connsiteX200" fmla="*/ 505653 w 728115"/>
                <a:gd name="connsiteY200" fmla="*/ 220087 h 245757"/>
                <a:gd name="connsiteX201" fmla="*/ 500037 w 728115"/>
                <a:gd name="connsiteY201" fmla="*/ 225103 h 245757"/>
                <a:gd name="connsiteX202" fmla="*/ 494871 w 728115"/>
                <a:gd name="connsiteY202" fmla="*/ 225926 h 245757"/>
                <a:gd name="connsiteX203" fmla="*/ 493075 w 728115"/>
                <a:gd name="connsiteY203" fmla="*/ 224878 h 245757"/>
                <a:gd name="connsiteX204" fmla="*/ 492700 w 728115"/>
                <a:gd name="connsiteY204" fmla="*/ 225477 h 245757"/>
                <a:gd name="connsiteX205" fmla="*/ 494572 w 728115"/>
                <a:gd name="connsiteY205" fmla="*/ 227798 h 245757"/>
                <a:gd name="connsiteX206" fmla="*/ 491278 w 728115"/>
                <a:gd name="connsiteY206" fmla="*/ 232515 h 245757"/>
                <a:gd name="connsiteX207" fmla="*/ 487909 w 728115"/>
                <a:gd name="connsiteY207" fmla="*/ 237307 h 245757"/>
                <a:gd name="connsiteX208" fmla="*/ 484240 w 728115"/>
                <a:gd name="connsiteY208" fmla="*/ 241574 h 245757"/>
                <a:gd name="connsiteX209" fmla="*/ 486187 w 728115"/>
                <a:gd name="connsiteY209" fmla="*/ 245093 h 245757"/>
                <a:gd name="connsiteX210" fmla="*/ 492176 w 728115"/>
                <a:gd name="connsiteY210" fmla="*/ 245093 h 245757"/>
                <a:gd name="connsiteX211" fmla="*/ 494722 w 728115"/>
                <a:gd name="connsiteY211" fmla="*/ 244269 h 245757"/>
                <a:gd name="connsiteX212" fmla="*/ 507000 w 728115"/>
                <a:gd name="connsiteY212" fmla="*/ 244269 h 245757"/>
                <a:gd name="connsiteX213" fmla="*/ 513664 w 728115"/>
                <a:gd name="connsiteY213" fmla="*/ 242772 h 245757"/>
                <a:gd name="connsiteX214" fmla="*/ 515610 w 728115"/>
                <a:gd name="connsiteY214" fmla="*/ 240301 h 245757"/>
                <a:gd name="connsiteX215" fmla="*/ 516209 w 728115"/>
                <a:gd name="connsiteY215" fmla="*/ 240301 h 245757"/>
                <a:gd name="connsiteX216" fmla="*/ 527514 w 728115"/>
                <a:gd name="connsiteY216" fmla="*/ 241349 h 245757"/>
                <a:gd name="connsiteX217" fmla="*/ 542937 w 728115"/>
                <a:gd name="connsiteY217" fmla="*/ 238579 h 245757"/>
                <a:gd name="connsiteX218" fmla="*/ 545109 w 728115"/>
                <a:gd name="connsiteY218" fmla="*/ 238579 h 245757"/>
                <a:gd name="connsiteX219" fmla="*/ 554467 w 728115"/>
                <a:gd name="connsiteY219" fmla="*/ 237606 h 245757"/>
                <a:gd name="connsiteX220" fmla="*/ 561954 w 728115"/>
                <a:gd name="connsiteY220" fmla="*/ 237606 h 245757"/>
                <a:gd name="connsiteX221" fmla="*/ 569441 w 728115"/>
                <a:gd name="connsiteY221" fmla="*/ 237606 h 245757"/>
                <a:gd name="connsiteX222" fmla="*/ 576029 w 728115"/>
                <a:gd name="connsiteY222" fmla="*/ 236857 h 245757"/>
                <a:gd name="connsiteX223" fmla="*/ 583516 w 728115"/>
                <a:gd name="connsiteY223" fmla="*/ 235585 h 245757"/>
                <a:gd name="connsiteX224" fmla="*/ 588158 w 728115"/>
                <a:gd name="connsiteY224" fmla="*/ 235060 h 245757"/>
                <a:gd name="connsiteX225" fmla="*/ 596843 w 728115"/>
                <a:gd name="connsiteY225" fmla="*/ 236708 h 245757"/>
                <a:gd name="connsiteX226" fmla="*/ 607399 w 728115"/>
                <a:gd name="connsiteY226" fmla="*/ 236708 h 245757"/>
                <a:gd name="connsiteX227" fmla="*/ 617432 w 728115"/>
                <a:gd name="connsiteY227" fmla="*/ 237157 h 245757"/>
                <a:gd name="connsiteX228" fmla="*/ 624919 w 728115"/>
                <a:gd name="connsiteY228" fmla="*/ 239253 h 245757"/>
                <a:gd name="connsiteX229" fmla="*/ 636599 w 728115"/>
                <a:gd name="connsiteY229" fmla="*/ 242398 h 245757"/>
                <a:gd name="connsiteX230" fmla="*/ 640267 w 728115"/>
                <a:gd name="connsiteY230" fmla="*/ 241574 h 245757"/>
                <a:gd name="connsiteX231" fmla="*/ 646107 w 728115"/>
                <a:gd name="connsiteY231" fmla="*/ 242697 h 245757"/>
                <a:gd name="connsiteX232" fmla="*/ 652620 w 728115"/>
                <a:gd name="connsiteY232" fmla="*/ 241200 h 245757"/>
                <a:gd name="connsiteX233" fmla="*/ 653444 w 728115"/>
                <a:gd name="connsiteY233" fmla="*/ 240601 h 245757"/>
                <a:gd name="connsiteX234" fmla="*/ 653444 w 728115"/>
                <a:gd name="connsiteY234" fmla="*/ 238579 h 245757"/>
                <a:gd name="connsiteX235" fmla="*/ 653893 w 728115"/>
                <a:gd name="connsiteY235" fmla="*/ 237307 h 245757"/>
                <a:gd name="connsiteX236" fmla="*/ 654342 w 728115"/>
                <a:gd name="connsiteY236" fmla="*/ 236483 h 245757"/>
                <a:gd name="connsiteX237" fmla="*/ 654866 w 728115"/>
                <a:gd name="connsiteY237" fmla="*/ 236483 h 245757"/>
                <a:gd name="connsiteX238" fmla="*/ 656514 w 728115"/>
                <a:gd name="connsiteY238" fmla="*/ 235884 h 245757"/>
                <a:gd name="connsiteX239" fmla="*/ 657936 w 728115"/>
                <a:gd name="connsiteY239" fmla="*/ 235884 h 245757"/>
                <a:gd name="connsiteX240" fmla="*/ 658909 w 728115"/>
                <a:gd name="connsiteY240" fmla="*/ 235060 h 245757"/>
                <a:gd name="connsiteX241" fmla="*/ 658909 w 728115"/>
                <a:gd name="connsiteY241" fmla="*/ 234536 h 245757"/>
                <a:gd name="connsiteX242" fmla="*/ 658311 w 728115"/>
                <a:gd name="connsiteY242" fmla="*/ 234536 h 245757"/>
                <a:gd name="connsiteX243" fmla="*/ 657337 w 728115"/>
                <a:gd name="connsiteY243" fmla="*/ 233286 h 245757"/>
                <a:gd name="connsiteX244" fmla="*/ 657337 w 728115"/>
                <a:gd name="connsiteY244" fmla="*/ 233264 h 245757"/>
                <a:gd name="connsiteX245" fmla="*/ 658909 w 728115"/>
                <a:gd name="connsiteY245" fmla="*/ 231766 h 245757"/>
                <a:gd name="connsiteX246" fmla="*/ 659808 w 728115"/>
                <a:gd name="connsiteY246" fmla="*/ 231766 h 245757"/>
                <a:gd name="connsiteX247" fmla="*/ 660781 w 728115"/>
                <a:gd name="connsiteY247" fmla="*/ 230943 h 245757"/>
                <a:gd name="connsiteX248" fmla="*/ 661380 w 728115"/>
                <a:gd name="connsiteY248" fmla="*/ 230119 h 245757"/>
                <a:gd name="connsiteX249" fmla="*/ 662803 w 728115"/>
                <a:gd name="connsiteY249" fmla="*/ 230119 h 245757"/>
                <a:gd name="connsiteX250" fmla="*/ 663327 w 728115"/>
                <a:gd name="connsiteY250" fmla="*/ 230119 h 245757"/>
                <a:gd name="connsiteX251" fmla="*/ 663327 w 728115"/>
                <a:gd name="connsiteY251" fmla="*/ 230493 h 245757"/>
                <a:gd name="connsiteX252" fmla="*/ 663776 w 728115"/>
                <a:gd name="connsiteY252" fmla="*/ 232141 h 245757"/>
                <a:gd name="connsiteX253" fmla="*/ 663776 w 728115"/>
                <a:gd name="connsiteY253" fmla="*/ 233413 h 245757"/>
                <a:gd name="connsiteX254" fmla="*/ 663252 w 728115"/>
                <a:gd name="connsiteY254" fmla="*/ 234461 h 245757"/>
                <a:gd name="connsiteX255" fmla="*/ 661605 w 728115"/>
                <a:gd name="connsiteY255" fmla="*/ 235285 h 245757"/>
                <a:gd name="connsiteX256" fmla="*/ 661605 w 728115"/>
                <a:gd name="connsiteY256" fmla="*/ 235285 h 245757"/>
                <a:gd name="connsiteX257" fmla="*/ 661605 w 728115"/>
                <a:gd name="connsiteY257" fmla="*/ 235285 h 245757"/>
                <a:gd name="connsiteX258" fmla="*/ 662952 w 728115"/>
                <a:gd name="connsiteY258" fmla="*/ 235285 h 245757"/>
                <a:gd name="connsiteX259" fmla="*/ 663701 w 728115"/>
                <a:gd name="connsiteY259" fmla="*/ 236333 h 245757"/>
                <a:gd name="connsiteX260" fmla="*/ 663701 w 728115"/>
                <a:gd name="connsiteY260" fmla="*/ 237606 h 245757"/>
                <a:gd name="connsiteX261" fmla="*/ 663701 w 728115"/>
                <a:gd name="connsiteY261" fmla="*/ 240002 h 245757"/>
                <a:gd name="connsiteX262" fmla="*/ 663701 w 728115"/>
                <a:gd name="connsiteY262" fmla="*/ 240376 h 245757"/>
                <a:gd name="connsiteX263" fmla="*/ 664375 w 728115"/>
                <a:gd name="connsiteY263" fmla="*/ 240376 h 245757"/>
                <a:gd name="connsiteX264" fmla="*/ 668118 w 728115"/>
                <a:gd name="connsiteY264" fmla="*/ 240002 h 245757"/>
                <a:gd name="connsiteX265" fmla="*/ 672760 w 728115"/>
                <a:gd name="connsiteY265" fmla="*/ 236782 h 245757"/>
                <a:gd name="connsiteX266" fmla="*/ 677777 w 728115"/>
                <a:gd name="connsiteY266" fmla="*/ 233788 h 245757"/>
                <a:gd name="connsiteX267" fmla="*/ 678675 w 728115"/>
                <a:gd name="connsiteY267" fmla="*/ 232889 h 245757"/>
                <a:gd name="connsiteX268" fmla="*/ 681370 w 728115"/>
                <a:gd name="connsiteY268" fmla="*/ 231392 h 245757"/>
                <a:gd name="connsiteX269" fmla="*/ 695296 w 728115"/>
                <a:gd name="connsiteY269" fmla="*/ 230119 h 245757"/>
                <a:gd name="connsiteX270" fmla="*/ 707649 w 728115"/>
                <a:gd name="connsiteY270" fmla="*/ 228697 h 245757"/>
                <a:gd name="connsiteX271" fmla="*/ 717008 w 728115"/>
                <a:gd name="connsiteY271" fmla="*/ 228697 h 245757"/>
                <a:gd name="connsiteX272" fmla="*/ 721425 w 728115"/>
                <a:gd name="connsiteY272" fmla="*/ 225103 h 245757"/>
                <a:gd name="connsiteX273" fmla="*/ 721425 w 728115"/>
                <a:gd name="connsiteY273" fmla="*/ 224504 h 245757"/>
                <a:gd name="connsiteX274" fmla="*/ 721425 w 728115"/>
                <a:gd name="connsiteY274" fmla="*/ 223830 h 245757"/>
                <a:gd name="connsiteX275" fmla="*/ 721425 w 728115"/>
                <a:gd name="connsiteY275" fmla="*/ 223830 h 245757"/>
                <a:gd name="connsiteX276" fmla="*/ 723372 w 728115"/>
                <a:gd name="connsiteY276" fmla="*/ 222632 h 245757"/>
                <a:gd name="connsiteX277" fmla="*/ 724570 w 728115"/>
                <a:gd name="connsiteY277" fmla="*/ 221958 h 245757"/>
                <a:gd name="connsiteX278" fmla="*/ 726217 w 728115"/>
                <a:gd name="connsiteY278" fmla="*/ 221359 h 245757"/>
                <a:gd name="connsiteX279" fmla="*/ 727939 w 728115"/>
                <a:gd name="connsiteY279" fmla="*/ 217541 h 245757"/>
                <a:gd name="connsiteX280" fmla="*/ 721874 w 728115"/>
                <a:gd name="connsiteY280" fmla="*/ 210578 h 245757"/>
                <a:gd name="connsiteX281" fmla="*/ 718280 w 728115"/>
                <a:gd name="connsiteY281" fmla="*/ 210578 h 245757"/>
                <a:gd name="connsiteX282" fmla="*/ 718280 w 728115"/>
                <a:gd name="connsiteY282" fmla="*/ 210953 h 245757"/>
                <a:gd name="connsiteX283" fmla="*/ 716559 w 728115"/>
                <a:gd name="connsiteY283" fmla="*/ 211552 h 245757"/>
                <a:gd name="connsiteX284" fmla="*/ 716559 w 728115"/>
                <a:gd name="connsiteY284" fmla="*/ 211552 h 245757"/>
                <a:gd name="connsiteX285" fmla="*/ 715810 w 728115"/>
                <a:gd name="connsiteY285" fmla="*/ 211552 h 245757"/>
                <a:gd name="connsiteX286" fmla="*/ 712141 w 728115"/>
                <a:gd name="connsiteY286" fmla="*/ 211552 h 245757"/>
                <a:gd name="connsiteX287" fmla="*/ 711318 w 728115"/>
                <a:gd name="connsiteY287" fmla="*/ 212300 h 245757"/>
                <a:gd name="connsiteX288" fmla="*/ 711318 w 728115"/>
                <a:gd name="connsiteY288" fmla="*/ 211252 h 245757"/>
                <a:gd name="connsiteX289" fmla="*/ 710419 w 728115"/>
                <a:gd name="connsiteY289" fmla="*/ 210578 h 245757"/>
                <a:gd name="connsiteX290" fmla="*/ 709745 w 728115"/>
                <a:gd name="connsiteY290" fmla="*/ 210578 h 245757"/>
                <a:gd name="connsiteX291" fmla="*/ 709745 w 728115"/>
                <a:gd name="connsiteY291" fmla="*/ 209530 h 245757"/>
                <a:gd name="connsiteX292" fmla="*/ 707350 w 728115"/>
                <a:gd name="connsiteY292" fmla="*/ 207658 h 245757"/>
                <a:gd name="connsiteX293" fmla="*/ 705702 w 728115"/>
                <a:gd name="connsiteY293" fmla="*/ 207658 h 245757"/>
                <a:gd name="connsiteX294" fmla="*/ 704729 w 728115"/>
                <a:gd name="connsiteY294" fmla="*/ 208033 h 245757"/>
                <a:gd name="connsiteX295" fmla="*/ 704205 w 728115"/>
                <a:gd name="connsiteY295" fmla="*/ 207434 h 245757"/>
                <a:gd name="connsiteX296" fmla="*/ 702483 w 728115"/>
                <a:gd name="connsiteY296" fmla="*/ 205263 h 245757"/>
                <a:gd name="connsiteX297" fmla="*/ 699863 w 728115"/>
                <a:gd name="connsiteY297" fmla="*/ 204439 h 245757"/>
                <a:gd name="connsiteX298" fmla="*/ 700462 w 728115"/>
                <a:gd name="connsiteY298" fmla="*/ 203915 h 245757"/>
                <a:gd name="connsiteX299" fmla="*/ 700911 w 728115"/>
                <a:gd name="connsiteY299" fmla="*/ 202642 h 245757"/>
                <a:gd name="connsiteX300" fmla="*/ 700911 w 728115"/>
                <a:gd name="connsiteY300" fmla="*/ 202642 h 245757"/>
                <a:gd name="connsiteX301" fmla="*/ 700312 w 728115"/>
                <a:gd name="connsiteY301" fmla="*/ 202642 h 245757"/>
                <a:gd name="connsiteX302" fmla="*/ 699189 w 728115"/>
                <a:gd name="connsiteY302" fmla="*/ 200920 h 245757"/>
                <a:gd name="connsiteX303" fmla="*/ 697317 w 728115"/>
                <a:gd name="connsiteY303" fmla="*/ 199123 h 245757"/>
                <a:gd name="connsiteX304" fmla="*/ 691028 w 728115"/>
                <a:gd name="connsiteY304" fmla="*/ 194706 h 245757"/>
                <a:gd name="connsiteX305" fmla="*/ 688782 w 728115"/>
                <a:gd name="connsiteY305" fmla="*/ 191037 h 245757"/>
                <a:gd name="connsiteX306" fmla="*/ 686911 w 728115"/>
                <a:gd name="connsiteY306" fmla="*/ 188866 h 245757"/>
                <a:gd name="connsiteX307" fmla="*/ 684814 w 728115"/>
                <a:gd name="connsiteY307" fmla="*/ 188866 h 245757"/>
                <a:gd name="connsiteX308" fmla="*/ 677926 w 728115"/>
                <a:gd name="connsiteY308" fmla="*/ 186620 h 245757"/>
                <a:gd name="connsiteX309" fmla="*/ 677028 w 728115"/>
                <a:gd name="connsiteY309" fmla="*/ 186171 h 245757"/>
                <a:gd name="connsiteX310" fmla="*/ 669990 w 728115"/>
                <a:gd name="connsiteY310" fmla="*/ 184149 h 245757"/>
                <a:gd name="connsiteX311" fmla="*/ 666920 w 728115"/>
                <a:gd name="connsiteY311" fmla="*/ 184149 h 245757"/>
                <a:gd name="connsiteX312" fmla="*/ 658760 w 728115"/>
                <a:gd name="connsiteY312" fmla="*/ 183476 h 245757"/>
                <a:gd name="connsiteX313" fmla="*/ 649401 w 728115"/>
                <a:gd name="connsiteY313" fmla="*/ 182428 h 245757"/>
                <a:gd name="connsiteX314" fmla="*/ 648577 w 728115"/>
                <a:gd name="connsiteY314" fmla="*/ 183326 h 245757"/>
                <a:gd name="connsiteX315" fmla="*/ 649326 w 728115"/>
                <a:gd name="connsiteY315" fmla="*/ 184075 h 245757"/>
                <a:gd name="connsiteX316" fmla="*/ 650075 w 728115"/>
                <a:gd name="connsiteY316" fmla="*/ 184823 h 245757"/>
                <a:gd name="connsiteX317" fmla="*/ 649626 w 728115"/>
                <a:gd name="connsiteY317" fmla="*/ 185422 h 245757"/>
                <a:gd name="connsiteX318" fmla="*/ 648877 w 728115"/>
                <a:gd name="connsiteY318" fmla="*/ 185422 h 245757"/>
                <a:gd name="connsiteX319" fmla="*/ 647904 w 728115"/>
                <a:gd name="connsiteY319" fmla="*/ 185422 h 245757"/>
                <a:gd name="connsiteX320" fmla="*/ 647904 w 728115"/>
                <a:gd name="connsiteY320" fmla="*/ 185422 h 245757"/>
                <a:gd name="connsiteX321" fmla="*/ 647005 w 728115"/>
                <a:gd name="connsiteY321" fmla="*/ 185872 h 245757"/>
                <a:gd name="connsiteX322" fmla="*/ 646631 w 728115"/>
                <a:gd name="connsiteY322" fmla="*/ 185872 h 245757"/>
                <a:gd name="connsiteX323" fmla="*/ 646631 w 728115"/>
                <a:gd name="connsiteY323" fmla="*/ 185198 h 245757"/>
                <a:gd name="connsiteX324" fmla="*/ 646631 w 728115"/>
                <a:gd name="connsiteY324" fmla="*/ 185198 h 245757"/>
                <a:gd name="connsiteX325" fmla="*/ 646631 w 728115"/>
                <a:gd name="connsiteY325" fmla="*/ 184374 h 245757"/>
                <a:gd name="connsiteX326" fmla="*/ 647454 w 728115"/>
                <a:gd name="connsiteY326" fmla="*/ 183850 h 245757"/>
                <a:gd name="connsiteX327" fmla="*/ 648503 w 728115"/>
                <a:gd name="connsiteY327" fmla="*/ 183850 h 245757"/>
                <a:gd name="connsiteX328" fmla="*/ 648503 w 728115"/>
                <a:gd name="connsiteY328" fmla="*/ 183850 h 245757"/>
                <a:gd name="connsiteX329" fmla="*/ 648503 w 728115"/>
                <a:gd name="connsiteY329" fmla="*/ 182727 h 245757"/>
                <a:gd name="connsiteX330" fmla="*/ 647679 w 728115"/>
                <a:gd name="connsiteY330" fmla="*/ 181978 h 245757"/>
                <a:gd name="connsiteX331" fmla="*/ 640192 w 728115"/>
                <a:gd name="connsiteY331" fmla="*/ 181454 h 245757"/>
                <a:gd name="connsiteX332" fmla="*/ 639219 w 728115"/>
                <a:gd name="connsiteY332" fmla="*/ 181454 h 245757"/>
                <a:gd name="connsiteX333" fmla="*/ 638545 w 728115"/>
                <a:gd name="connsiteY333" fmla="*/ 179807 h 245757"/>
                <a:gd name="connsiteX334" fmla="*/ 637871 w 728115"/>
                <a:gd name="connsiteY334" fmla="*/ 179807 h 245757"/>
                <a:gd name="connsiteX335" fmla="*/ 637122 w 728115"/>
                <a:gd name="connsiteY335" fmla="*/ 178459 h 245757"/>
                <a:gd name="connsiteX336" fmla="*/ 635850 w 728115"/>
                <a:gd name="connsiteY336" fmla="*/ 178085 h 245757"/>
                <a:gd name="connsiteX337" fmla="*/ 634502 w 728115"/>
                <a:gd name="connsiteY337" fmla="*/ 179433 h 245757"/>
                <a:gd name="connsiteX338" fmla="*/ 632256 w 728115"/>
                <a:gd name="connsiteY338" fmla="*/ 179433 h 245757"/>
                <a:gd name="connsiteX339" fmla="*/ 633080 w 728115"/>
                <a:gd name="connsiteY339" fmla="*/ 180706 h 245757"/>
                <a:gd name="connsiteX340" fmla="*/ 633080 w 728115"/>
                <a:gd name="connsiteY340" fmla="*/ 182128 h 245757"/>
                <a:gd name="connsiteX341" fmla="*/ 636299 w 728115"/>
                <a:gd name="connsiteY341" fmla="*/ 181379 h 245757"/>
                <a:gd name="connsiteX342" fmla="*/ 638096 w 728115"/>
                <a:gd name="connsiteY342" fmla="*/ 182652 h 245757"/>
                <a:gd name="connsiteX343" fmla="*/ 639443 w 728115"/>
                <a:gd name="connsiteY343" fmla="*/ 182652 h 245757"/>
                <a:gd name="connsiteX344" fmla="*/ 640267 w 728115"/>
                <a:gd name="connsiteY344" fmla="*/ 183401 h 245757"/>
                <a:gd name="connsiteX345" fmla="*/ 641240 w 728115"/>
                <a:gd name="connsiteY345" fmla="*/ 185872 h 245757"/>
                <a:gd name="connsiteX346" fmla="*/ 639466 w 728115"/>
                <a:gd name="connsiteY346" fmla="*/ 184719 h 245757"/>
                <a:gd name="connsiteX347" fmla="*/ 639443 w 728115"/>
                <a:gd name="connsiteY347" fmla="*/ 184599 h 245757"/>
                <a:gd name="connsiteX348" fmla="*/ 639443 w 728115"/>
                <a:gd name="connsiteY348" fmla="*/ 183551 h 245757"/>
                <a:gd name="connsiteX349" fmla="*/ 638695 w 728115"/>
                <a:gd name="connsiteY349" fmla="*/ 183551 h 245757"/>
                <a:gd name="connsiteX350" fmla="*/ 638695 w 728115"/>
                <a:gd name="connsiteY350" fmla="*/ 183925 h 245757"/>
                <a:gd name="connsiteX351" fmla="*/ 638695 w 728115"/>
                <a:gd name="connsiteY351" fmla="*/ 185347 h 245757"/>
                <a:gd name="connsiteX352" fmla="*/ 636973 w 728115"/>
                <a:gd name="connsiteY352" fmla="*/ 186321 h 245757"/>
                <a:gd name="connsiteX353" fmla="*/ 635026 w 728115"/>
                <a:gd name="connsiteY353" fmla="*/ 185273 h 245757"/>
                <a:gd name="connsiteX354" fmla="*/ 632271 w 728115"/>
                <a:gd name="connsiteY354" fmla="*/ 185288 h 245757"/>
                <a:gd name="connsiteX355" fmla="*/ 632256 w 728115"/>
                <a:gd name="connsiteY355" fmla="*/ 185273 h 245757"/>
                <a:gd name="connsiteX356" fmla="*/ 632256 w 728115"/>
                <a:gd name="connsiteY356" fmla="*/ 184449 h 245757"/>
                <a:gd name="connsiteX357" fmla="*/ 633154 w 728115"/>
                <a:gd name="connsiteY357" fmla="*/ 184000 h 245757"/>
                <a:gd name="connsiteX358" fmla="*/ 633154 w 728115"/>
                <a:gd name="connsiteY358" fmla="*/ 183176 h 245757"/>
                <a:gd name="connsiteX359" fmla="*/ 632481 w 728115"/>
                <a:gd name="connsiteY359" fmla="*/ 183176 h 245757"/>
                <a:gd name="connsiteX360" fmla="*/ 631882 w 728115"/>
                <a:gd name="connsiteY360" fmla="*/ 183775 h 245757"/>
                <a:gd name="connsiteX361" fmla="*/ 630384 w 728115"/>
                <a:gd name="connsiteY361" fmla="*/ 183775 h 245757"/>
                <a:gd name="connsiteX362" fmla="*/ 629935 w 728115"/>
                <a:gd name="connsiteY362" fmla="*/ 183176 h 245757"/>
                <a:gd name="connsiteX363" fmla="*/ 630309 w 728115"/>
                <a:gd name="connsiteY363" fmla="*/ 182802 h 245757"/>
                <a:gd name="connsiteX364" fmla="*/ 630407 w 728115"/>
                <a:gd name="connsiteY364" fmla="*/ 180578 h 245757"/>
                <a:gd name="connsiteX365" fmla="*/ 630309 w 728115"/>
                <a:gd name="connsiteY365" fmla="*/ 180481 h 245757"/>
                <a:gd name="connsiteX366" fmla="*/ 629785 w 728115"/>
                <a:gd name="connsiteY366" fmla="*/ 180481 h 245757"/>
                <a:gd name="connsiteX367" fmla="*/ 629112 w 728115"/>
                <a:gd name="connsiteY367" fmla="*/ 180481 h 245757"/>
                <a:gd name="connsiteX368" fmla="*/ 624694 w 728115"/>
                <a:gd name="connsiteY368" fmla="*/ 184075 h 245757"/>
                <a:gd name="connsiteX369" fmla="*/ 622448 w 728115"/>
                <a:gd name="connsiteY369" fmla="*/ 186021 h 245757"/>
                <a:gd name="connsiteX370" fmla="*/ 620801 w 728115"/>
                <a:gd name="connsiteY370" fmla="*/ 185647 h 245757"/>
                <a:gd name="connsiteX371" fmla="*/ 617881 w 728115"/>
                <a:gd name="connsiteY371" fmla="*/ 179807 h 245757"/>
                <a:gd name="connsiteX372" fmla="*/ 617881 w 728115"/>
                <a:gd name="connsiteY372" fmla="*/ 178684 h 245757"/>
                <a:gd name="connsiteX373" fmla="*/ 617507 w 728115"/>
                <a:gd name="connsiteY373" fmla="*/ 176363 h 245757"/>
                <a:gd name="connsiteX374" fmla="*/ 619454 w 728115"/>
                <a:gd name="connsiteY374" fmla="*/ 174941 h 245757"/>
                <a:gd name="connsiteX375" fmla="*/ 622074 w 728115"/>
                <a:gd name="connsiteY375" fmla="*/ 174941 h 245757"/>
                <a:gd name="connsiteX376" fmla="*/ 626192 w 728115"/>
                <a:gd name="connsiteY376" fmla="*/ 174941 h 245757"/>
                <a:gd name="connsiteX377" fmla="*/ 629935 w 728115"/>
                <a:gd name="connsiteY377" fmla="*/ 176363 h 245757"/>
                <a:gd name="connsiteX378" fmla="*/ 631732 w 728115"/>
                <a:gd name="connsiteY378" fmla="*/ 179058 h 245757"/>
                <a:gd name="connsiteX379" fmla="*/ 632106 w 728115"/>
                <a:gd name="connsiteY379" fmla="*/ 178534 h 245757"/>
                <a:gd name="connsiteX380" fmla="*/ 632855 w 728115"/>
                <a:gd name="connsiteY380" fmla="*/ 178534 h 245757"/>
                <a:gd name="connsiteX381" fmla="*/ 633754 w 728115"/>
                <a:gd name="connsiteY381" fmla="*/ 176438 h 245757"/>
                <a:gd name="connsiteX382" fmla="*/ 632331 w 728115"/>
                <a:gd name="connsiteY382" fmla="*/ 176438 h 245757"/>
                <a:gd name="connsiteX383" fmla="*/ 632331 w 728115"/>
                <a:gd name="connsiteY383" fmla="*/ 176438 h 245757"/>
                <a:gd name="connsiteX384" fmla="*/ 631956 w 728115"/>
                <a:gd name="connsiteY384" fmla="*/ 176064 h 245757"/>
                <a:gd name="connsiteX385" fmla="*/ 630908 w 728115"/>
                <a:gd name="connsiteY385" fmla="*/ 174267 h 245757"/>
                <a:gd name="connsiteX386" fmla="*/ 630459 w 728115"/>
                <a:gd name="connsiteY386" fmla="*/ 173743 h 245757"/>
                <a:gd name="connsiteX387" fmla="*/ 630010 w 728115"/>
                <a:gd name="connsiteY387" fmla="*/ 173743 h 245757"/>
                <a:gd name="connsiteX388" fmla="*/ 626716 w 728115"/>
                <a:gd name="connsiteY388" fmla="*/ 173743 h 245757"/>
                <a:gd name="connsiteX389" fmla="*/ 625967 w 728115"/>
                <a:gd name="connsiteY389" fmla="*/ 173219 h 245757"/>
                <a:gd name="connsiteX390" fmla="*/ 625518 w 728115"/>
                <a:gd name="connsiteY390" fmla="*/ 173219 h 245757"/>
                <a:gd name="connsiteX391" fmla="*/ 624919 w 728115"/>
                <a:gd name="connsiteY391" fmla="*/ 173219 h 245757"/>
                <a:gd name="connsiteX392" fmla="*/ 624919 w 728115"/>
                <a:gd name="connsiteY392" fmla="*/ 173219 h 245757"/>
                <a:gd name="connsiteX393" fmla="*/ 624919 w 728115"/>
                <a:gd name="connsiteY393" fmla="*/ 173219 h 245757"/>
                <a:gd name="connsiteX394" fmla="*/ 623422 w 728115"/>
                <a:gd name="connsiteY394" fmla="*/ 173818 h 245757"/>
                <a:gd name="connsiteX395" fmla="*/ 622748 w 728115"/>
                <a:gd name="connsiteY395" fmla="*/ 174416 h 245757"/>
                <a:gd name="connsiteX396" fmla="*/ 621999 w 728115"/>
                <a:gd name="connsiteY396" fmla="*/ 174416 h 245757"/>
                <a:gd name="connsiteX397" fmla="*/ 621662 w 728115"/>
                <a:gd name="connsiteY397" fmla="*/ 173413 h 245757"/>
                <a:gd name="connsiteX398" fmla="*/ 621550 w 728115"/>
                <a:gd name="connsiteY398" fmla="*/ 173368 h 245757"/>
                <a:gd name="connsiteX399" fmla="*/ 620801 w 728115"/>
                <a:gd name="connsiteY399" fmla="*/ 173368 h 245757"/>
                <a:gd name="connsiteX400" fmla="*/ 619753 w 728115"/>
                <a:gd name="connsiteY400" fmla="*/ 172620 h 245757"/>
                <a:gd name="connsiteX401" fmla="*/ 620277 w 728115"/>
                <a:gd name="connsiteY401" fmla="*/ 172096 h 245757"/>
                <a:gd name="connsiteX402" fmla="*/ 621101 w 728115"/>
                <a:gd name="connsiteY402" fmla="*/ 172096 h 245757"/>
                <a:gd name="connsiteX403" fmla="*/ 621774 w 728115"/>
                <a:gd name="connsiteY403" fmla="*/ 172096 h 245757"/>
                <a:gd name="connsiteX404" fmla="*/ 622149 w 728115"/>
                <a:gd name="connsiteY404" fmla="*/ 172096 h 245757"/>
                <a:gd name="connsiteX405" fmla="*/ 622149 w 728115"/>
                <a:gd name="connsiteY405" fmla="*/ 171572 h 245757"/>
                <a:gd name="connsiteX406" fmla="*/ 621550 w 728115"/>
                <a:gd name="connsiteY406" fmla="*/ 171572 h 245757"/>
                <a:gd name="connsiteX407" fmla="*/ 621550 w 728115"/>
                <a:gd name="connsiteY407" fmla="*/ 170673 h 245757"/>
                <a:gd name="connsiteX408" fmla="*/ 622748 w 728115"/>
                <a:gd name="connsiteY408" fmla="*/ 170673 h 245757"/>
                <a:gd name="connsiteX409" fmla="*/ 623946 w 728115"/>
                <a:gd name="connsiteY409" fmla="*/ 170673 h 245757"/>
                <a:gd name="connsiteX410" fmla="*/ 624470 w 728115"/>
                <a:gd name="connsiteY410" fmla="*/ 170673 h 245757"/>
                <a:gd name="connsiteX411" fmla="*/ 625218 w 728115"/>
                <a:gd name="connsiteY411" fmla="*/ 172171 h 245757"/>
                <a:gd name="connsiteX412" fmla="*/ 625668 w 728115"/>
                <a:gd name="connsiteY412" fmla="*/ 172620 h 245757"/>
                <a:gd name="connsiteX413" fmla="*/ 626042 w 728115"/>
                <a:gd name="connsiteY413" fmla="*/ 172620 h 245757"/>
                <a:gd name="connsiteX414" fmla="*/ 629261 w 728115"/>
                <a:gd name="connsiteY414" fmla="*/ 170973 h 245757"/>
                <a:gd name="connsiteX415" fmla="*/ 631882 w 728115"/>
                <a:gd name="connsiteY415" fmla="*/ 167154 h 245757"/>
                <a:gd name="connsiteX416" fmla="*/ 631507 w 728115"/>
                <a:gd name="connsiteY416" fmla="*/ 161539 h 245757"/>
                <a:gd name="connsiteX417" fmla="*/ 626341 w 728115"/>
                <a:gd name="connsiteY417" fmla="*/ 159443 h 245757"/>
                <a:gd name="connsiteX418" fmla="*/ 622149 w 728115"/>
                <a:gd name="connsiteY418" fmla="*/ 155400 h 245757"/>
                <a:gd name="connsiteX419" fmla="*/ 613314 w 728115"/>
                <a:gd name="connsiteY419" fmla="*/ 155400 h 245757"/>
                <a:gd name="connsiteX420" fmla="*/ 606426 w 728115"/>
                <a:gd name="connsiteY420" fmla="*/ 157122 h 245757"/>
                <a:gd name="connsiteX421" fmla="*/ 601260 w 728115"/>
                <a:gd name="connsiteY421" fmla="*/ 157871 h 245757"/>
                <a:gd name="connsiteX422" fmla="*/ 595570 w 728115"/>
                <a:gd name="connsiteY422" fmla="*/ 155475 h 245757"/>
                <a:gd name="connsiteX423" fmla="*/ 595046 w 728115"/>
                <a:gd name="connsiteY423" fmla="*/ 153528 h 245757"/>
                <a:gd name="connsiteX424" fmla="*/ 588533 w 728115"/>
                <a:gd name="connsiteY424" fmla="*/ 149186 h 245757"/>
                <a:gd name="connsiteX425" fmla="*/ 584714 w 728115"/>
                <a:gd name="connsiteY425" fmla="*/ 147613 h 245757"/>
                <a:gd name="connsiteX426" fmla="*/ 579024 w 728115"/>
                <a:gd name="connsiteY426" fmla="*/ 144768 h 245757"/>
                <a:gd name="connsiteX427" fmla="*/ 576179 w 728115"/>
                <a:gd name="connsiteY427" fmla="*/ 144095 h 245757"/>
                <a:gd name="connsiteX428" fmla="*/ 571687 w 728115"/>
                <a:gd name="connsiteY428" fmla="*/ 144095 h 245757"/>
                <a:gd name="connsiteX429" fmla="*/ 570789 w 728115"/>
                <a:gd name="connsiteY429" fmla="*/ 144544 h 245757"/>
                <a:gd name="connsiteX430" fmla="*/ 570789 w 728115"/>
                <a:gd name="connsiteY430" fmla="*/ 144544 h 245757"/>
                <a:gd name="connsiteX431" fmla="*/ 570789 w 728115"/>
                <a:gd name="connsiteY431" fmla="*/ 144544 h 245757"/>
                <a:gd name="connsiteX432" fmla="*/ 570467 w 728115"/>
                <a:gd name="connsiteY432" fmla="*/ 145659 h 245757"/>
                <a:gd name="connsiteX433" fmla="*/ 570265 w 728115"/>
                <a:gd name="connsiteY433" fmla="*/ 145742 h 245757"/>
                <a:gd name="connsiteX434" fmla="*/ 568542 w 728115"/>
                <a:gd name="connsiteY434" fmla="*/ 144768 h 245757"/>
                <a:gd name="connsiteX435" fmla="*/ 566948 w 728115"/>
                <a:gd name="connsiteY435" fmla="*/ 145599 h 245757"/>
                <a:gd name="connsiteX436" fmla="*/ 566895 w 728115"/>
                <a:gd name="connsiteY436" fmla="*/ 145817 h 245757"/>
                <a:gd name="connsiteX437" fmla="*/ 568168 w 728115"/>
                <a:gd name="connsiteY437" fmla="*/ 147389 h 245757"/>
                <a:gd name="connsiteX438" fmla="*/ 569291 w 728115"/>
                <a:gd name="connsiteY438" fmla="*/ 147389 h 245757"/>
                <a:gd name="connsiteX439" fmla="*/ 570190 w 728115"/>
                <a:gd name="connsiteY439" fmla="*/ 147838 h 245757"/>
                <a:gd name="connsiteX440" fmla="*/ 567494 w 728115"/>
                <a:gd name="connsiteY440" fmla="*/ 151132 h 245757"/>
                <a:gd name="connsiteX441" fmla="*/ 566147 w 728115"/>
                <a:gd name="connsiteY441" fmla="*/ 151132 h 245757"/>
                <a:gd name="connsiteX442" fmla="*/ 565099 w 728115"/>
                <a:gd name="connsiteY442" fmla="*/ 149036 h 245757"/>
                <a:gd name="connsiteX443" fmla="*/ 562778 w 728115"/>
                <a:gd name="connsiteY443" fmla="*/ 149859 h 245757"/>
                <a:gd name="connsiteX444" fmla="*/ 562029 w 728115"/>
                <a:gd name="connsiteY444" fmla="*/ 149859 h 245757"/>
                <a:gd name="connsiteX445" fmla="*/ 562029 w 728115"/>
                <a:gd name="connsiteY445" fmla="*/ 149261 h 245757"/>
                <a:gd name="connsiteX446" fmla="*/ 563601 w 728115"/>
                <a:gd name="connsiteY446" fmla="*/ 148063 h 245757"/>
                <a:gd name="connsiteX447" fmla="*/ 565847 w 728115"/>
                <a:gd name="connsiteY447" fmla="*/ 148063 h 245757"/>
                <a:gd name="connsiteX448" fmla="*/ 566521 w 728115"/>
                <a:gd name="connsiteY448" fmla="*/ 144020 h 245757"/>
                <a:gd name="connsiteX449" fmla="*/ 564200 w 728115"/>
                <a:gd name="connsiteY449" fmla="*/ 144020 h 245757"/>
                <a:gd name="connsiteX450" fmla="*/ 561580 w 728115"/>
                <a:gd name="connsiteY450" fmla="*/ 143346 h 245757"/>
                <a:gd name="connsiteX451" fmla="*/ 558885 w 728115"/>
                <a:gd name="connsiteY451" fmla="*/ 142972 h 245757"/>
                <a:gd name="connsiteX452" fmla="*/ 557836 w 728115"/>
                <a:gd name="connsiteY452" fmla="*/ 143720 h 245757"/>
                <a:gd name="connsiteX453" fmla="*/ 557836 w 728115"/>
                <a:gd name="connsiteY453" fmla="*/ 144469 h 245757"/>
                <a:gd name="connsiteX454" fmla="*/ 559034 w 728115"/>
                <a:gd name="connsiteY454" fmla="*/ 146191 h 245757"/>
                <a:gd name="connsiteX455" fmla="*/ 557762 w 728115"/>
                <a:gd name="connsiteY455" fmla="*/ 146191 h 245757"/>
                <a:gd name="connsiteX456" fmla="*/ 556564 w 728115"/>
                <a:gd name="connsiteY456" fmla="*/ 145143 h 245757"/>
                <a:gd name="connsiteX457" fmla="*/ 552895 w 728115"/>
                <a:gd name="connsiteY457" fmla="*/ 144095 h 245757"/>
                <a:gd name="connsiteX458" fmla="*/ 552895 w 728115"/>
                <a:gd name="connsiteY458" fmla="*/ 144095 h 245757"/>
                <a:gd name="connsiteX459" fmla="*/ 552895 w 728115"/>
                <a:gd name="connsiteY459" fmla="*/ 144095 h 245757"/>
                <a:gd name="connsiteX460" fmla="*/ 554467 w 728115"/>
                <a:gd name="connsiteY460" fmla="*/ 142897 h 245757"/>
                <a:gd name="connsiteX461" fmla="*/ 556564 w 728115"/>
                <a:gd name="connsiteY461" fmla="*/ 143346 h 245757"/>
                <a:gd name="connsiteX462" fmla="*/ 559184 w 728115"/>
                <a:gd name="connsiteY462" fmla="*/ 142597 h 245757"/>
                <a:gd name="connsiteX463" fmla="*/ 560008 w 728115"/>
                <a:gd name="connsiteY463" fmla="*/ 140201 h 245757"/>
                <a:gd name="connsiteX464" fmla="*/ 557911 w 728115"/>
                <a:gd name="connsiteY464" fmla="*/ 138704 h 245757"/>
                <a:gd name="connsiteX465" fmla="*/ 552521 w 728115"/>
                <a:gd name="connsiteY465" fmla="*/ 137731 h 245757"/>
                <a:gd name="connsiteX466" fmla="*/ 550349 w 728115"/>
                <a:gd name="connsiteY466" fmla="*/ 137356 h 245757"/>
                <a:gd name="connsiteX467" fmla="*/ 548628 w 728115"/>
                <a:gd name="connsiteY467" fmla="*/ 136832 h 245757"/>
                <a:gd name="connsiteX468" fmla="*/ 547504 w 728115"/>
                <a:gd name="connsiteY468" fmla="*/ 137880 h 245757"/>
                <a:gd name="connsiteX469" fmla="*/ 546007 w 728115"/>
                <a:gd name="connsiteY469" fmla="*/ 141849 h 245757"/>
                <a:gd name="connsiteX470" fmla="*/ 545109 w 728115"/>
                <a:gd name="connsiteY470" fmla="*/ 141849 h 245757"/>
                <a:gd name="connsiteX471" fmla="*/ 544360 w 728115"/>
                <a:gd name="connsiteY471" fmla="*/ 142522 h 245757"/>
                <a:gd name="connsiteX472" fmla="*/ 543312 w 728115"/>
                <a:gd name="connsiteY472" fmla="*/ 143421 h 245757"/>
                <a:gd name="connsiteX473" fmla="*/ 542638 w 728115"/>
                <a:gd name="connsiteY473" fmla="*/ 143421 h 245757"/>
                <a:gd name="connsiteX474" fmla="*/ 542114 w 728115"/>
                <a:gd name="connsiteY474" fmla="*/ 142298 h 245757"/>
                <a:gd name="connsiteX475" fmla="*/ 542563 w 728115"/>
                <a:gd name="connsiteY475" fmla="*/ 141100 h 245757"/>
                <a:gd name="connsiteX476" fmla="*/ 542563 w 728115"/>
                <a:gd name="connsiteY476" fmla="*/ 139453 h 245757"/>
                <a:gd name="connsiteX477" fmla="*/ 544060 w 728115"/>
                <a:gd name="connsiteY477" fmla="*/ 138929 h 245757"/>
                <a:gd name="connsiteX478" fmla="*/ 545708 w 728115"/>
                <a:gd name="connsiteY478" fmla="*/ 138929 h 245757"/>
                <a:gd name="connsiteX479" fmla="*/ 546157 w 728115"/>
                <a:gd name="connsiteY479" fmla="*/ 138929 h 245757"/>
                <a:gd name="connsiteX480" fmla="*/ 546681 w 728115"/>
                <a:gd name="connsiteY480" fmla="*/ 138405 h 245757"/>
                <a:gd name="connsiteX481" fmla="*/ 547504 w 728115"/>
                <a:gd name="connsiteY481" fmla="*/ 136308 h 245757"/>
                <a:gd name="connsiteX482" fmla="*/ 546756 w 728115"/>
                <a:gd name="connsiteY482" fmla="*/ 135035 h 245757"/>
                <a:gd name="connsiteX483" fmla="*/ 544585 w 728115"/>
                <a:gd name="connsiteY483" fmla="*/ 133763 h 245757"/>
                <a:gd name="connsiteX484" fmla="*/ 542563 w 728115"/>
                <a:gd name="connsiteY484" fmla="*/ 133164 h 245757"/>
                <a:gd name="connsiteX485" fmla="*/ 533429 w 728115"/>
                <a:gd name="connsiteY485" fmla="*/ 125302 h 245757"/>
                <a:gd name="connsiteX486" fmla="*/ 532830 w 728115"/>
                <a:gd name="connsiteY486" fmla="*/ 124254 h 245757"/>
                <a:gd name="connsiteX487" fmla="*/ 528637 w 728115"/>
                <a:gd name="connsiteY487" fmla="*/ 120735 h 245757"/>
                <a:gd name="connsiteX488" fmla="*/ 525942 w 728115"/>
                <a:gd name="connsiteY488" fmla="*/ 116842 h 245757"/>
                <a:gd name="connsiteX489" fmla="*/ 525942 w 728115"/>
                <a:gd name="connsiteY489" fmla="*/ 116842 h 245757"/>
                <a:gd name="connsiteX490" fmla="*/ 523846 w 728115"/>
                <a:gd name="connsiteY490" fmla="*/ 116842 h 245757"/>
                <a:gd name="connsiteX491" fmla="*/ 519953 w 728115"/>
                <a:gd name="connsiteY491" fmla="*/ 114446 h 245757"/>
                <a:gd name="connsiteX492" fmla="*/ 512466 w 728115"/>
                <a:gd name="connsiteY492" fmla="*/ 109730 h 245757"/>
                <a:gd name="connsiteX493" fmla="*/ 500487 w 728115"/>
                <a:gd name="connsiteY493" fmla="*/ 100446 h 245757"/>
                <a:gd name="connsiteX494" fmla="*/ 500487 w 728115"/>
                <a:gd name="connsiteY494" fmla="*/ 99997 h 245757"/>
                <a:gd name="connsiteX495" fmla="*/ 496519 w 728115"/>
                <a:gd name="connsiteY495" fmla="*/ 97002 h 245757"/>
                <a:gd name="connsiteX496" fmla="*/ 492326 w 728115"/>
                <a:gd name="connsiteY496" fmla="*/ 94681 h 245757"/>
                <a:gd name="connsiteX497" fmla="*/ 493075 w 728115"/>
                <a:gd name="connsiteY497" fmla="*/ 93857 h 245757"/>
                <a:gd name="connsiteX498" fmla="*/ 493456 w 728115"/>
                <a:gd name="connsiteY498" fmla="*/ 89747 h 245757"/>
                <a:gd name="connsiteX499" fmla="*/ 493075 w 728115"/>
                <a:gd name="connsiteY499" fmla="*/ 89365 h 245757"/>
                <a:gd name="connsiteX500" fmla="*/ 489032 w 728115"/>
                <a:gd name="connsiteY500" fmla="*/ 88317 h 245757"/>
                <a:gd name="connsiteX501" fmla="*/ 487459 w 728115"/>
                <a:gd name="connsiteY501" fmla="*/ 88317 h 245757"/>
                <a:gd name="connsiteX502" fmla="*/ 483791 w 728115"/>
                <a:gd name="connsiteY502" fmla="*/ 86670 h 245757"/>
                <a:gd name="connsiteX503" fmla="*/ 483791 w 728115"/>
                <a:gd name="connsiteY503" fmla="*/ 86670 h 245757"/>
                <a:gd name="connsiteX504" fmla="*/ 480122 w 728115"/>
                <a:gd name="connsiteY504" fmla="*/ 85098 h 245757"/>
                <a:gd name="connsiteX505" fmla="*/ 476828 w 728115"/>
                <a:gd name="connsiteY505" fmla="*/ 80231 h 245757"/>
                <a:gd name="connsiteX506" fmla="*/ 478026 w 728115"/>
                <a:gd name="connsiteY506" fmla="*/ 76787 h 245757"/>
                <a:gd name="connsiteX507" fmla="*/ 476229 w 728115"/>
                <a:gd name="connsiteY507" fmla="*/ 77461 h 245757"/>
                <a:gd name="connsiteX508" fmla="*/ 476229 w 728115"/>
                <a:gd name="connsiteY508" fmla="*/ 75440 h 245757"/>
                <a:gd name="connsiteX509" fmla="*/ 473459 w 728115"/>
                <a:gd name="connsiteY509" fmla="*/ 76188 h 245757"/>
                <a:gd name="connsiteX510" fmla="*/ 473459 w 728115"/>
                <a:gd name="connsiteY510" fmla="*/ 75739 h 245757"/>
                <a:gd name="connsiteX511" fmla="*/ 475406 w 728115"/>
                <a:gd name="connsiteY511" fmla="*/ 73718 h 245757"/>
                <a:gd name="connsiteX512" fmla="*/ 471587 w 728115"/>
                <a:gd name="connsiteY512" fmla="*/ 73044 h 245757"/>
                <a:gd name="connsiteX513" fmla="*/ 466870 w 728115"/>
                <a:gd name="connsiteY513" fmla="*/ 67429 h 245757"/>
                <a:gd name="connsiteX514" fmla="*/ 464999 w 728115"/>
                <a:gd name="connsiteY514" fmla="*/ 69151 h 245757"/>
                <a:gd name="connsiteX515" fmla="*/ 463651 w 728115"/>
                <a:gd name="connsiteY515" fmla="*/ 67129 h 245757"/>
                <a:gd name="connsiteX516" fmla="*/ 464250 w 728115"/>
                <a:gd name="connsiteY516" fmla="*/ 63985 h 245757"/>
                <a:gd name="connsiteX517" fmla="*/ 464250 w 728115"/>
                <a:gd name="connsiteY517" fmla="*/ 61814 h 245757"/>
                <a:gd name="connsiteX518" fmla="*/ 461330 w 728115"/>
                <a:gd name="connsiteY518" fmla="*/ 59792 h 245757"/>
                <a:gd name="connsiteX519" fmla="*/ 461929 w 728115"/>
                <a:gd name="connsiteY519" fmla="*/ 59193 h 245757"/>
                <a:gd name="connsiteX520" fmla="*/ 460357 w 728115"/>
                <a:gd name="connsiteY520" fmla="*/ 59193 h 245757"/>
                <a:gd name="connsiteX521" fmla="*/ 456688 w 728115"/>
                <a:gd name="connsiteY521" fmla="*/ 54252 h 245757"/>
                <a:gd name="connsiteX522" fmla="*/ 452046 w 728115"/>
                <a:gd name="connsiteY522" fmla="*/ 57321 h 245757"/>
                <a:gd name="connsiteX523" fmla="*/ 451672 w 728115"/>
                <a:gd name="connsiteY523" fmla="*/ 59193 h 245757"/>
                <a:gd name="connsiteX524" fmla="*/ 450998 w 728115"/>
                <a:gd name="connsiteY524" fmla="*/ 59567 h 245757"/>
                <a:gd name="connsiteX525" fmla="*/ 445158 w 728115"/>
                <a:gd name="connsiteY525" fmla="*/ 52904 h 245757"/>
                <a:gd name="connsiteX526" fmla="*/ 438735 w 728115"/>
                <a:gd name="connsiteY526" fmla="*/ 50433 h 245757"/>
                <a:gd name="connsiteX527" fmla="*/ 438046 w 728115"/>
                <a:gd name="connsiteY527" fmla="*/ 50808 h 245757"/>
                <a:gd name="connsiteX528" fmla="*/ 435650 w 728115"/>
                <a:gd name="connsiteY528" fmla="*/ 51931 h 245757"/>
                <a:gd name="connsiteX529" fmla="*/ 427564 w 728115"/>
                <a:gd name="connsiteY529" fmla="*/ 50658 h 245757"/>
                <a:gd name="connsiteX530" fmla="*/ 423746 w 728115"/>
                <a:gd name="connsiteY530" fmla="*/ 46915 h 245757"/>
                <a:gd name="connsiteX531" fmla="*/ 421051 w 728115"/>
                <a:gd name="connsiteY531" fmla="*/ 45792 h 245757"/>
                <a:gd name="connsiteX532" fmla="*/ 419853 w 728115"/>
                <a:gd name="connsiteY532" fmla="*/ 48038 h 245757"/>
                <a:gd name="connsiteX533" fmla="*/ 418281 w 728115"/>
                <a:gd name="connsiteY533" fmla="*/ 50658 h 245757"/>
                <a:gd name="connsiteX534" fmla="*/ 415211 w 728115"/>
                <a:gd name="connsiteY534" fmla="*/ 52979 h 245757"/>
                <a:gd name="connsiteX535" fmla="*/ 411692 w 728115"/>
                <a:gd name="connsiteY535" fmla="*/ 53728 h 245757"/>
                <a:gd name="connsiteX536" fmla="*/ 409970 w 728115"/>
                <a:gd name="connsiteY536" fmla="*/ 53728 h 245757"/>
                <a:gd name="connsiteX537" fmla="*/ 408323 w 728115"/>
                <a:gd name="connsiteY537" fmla="*/ 53728 h 245757"/>
                <a:gd name="connsiteX538" fmla="*/ 402483 w 728115"/>
                <a:gd name="connsiteY538" fmla="*/ 52305 h 245757"/>
                <a:gd name="connsiteX539" fmla="*/ 400911 w 728115"/>
                <a:gd name="connsiteY539" fmla="*/ 49909 h 245757"/>
                <a:gd name="connsiteX540" fmla="*/ 403307 w 728115"/>
                <a:gd name="connsiteY540" fmla="*/ 45043 h 245757"/>
                <a:gd name="connsiteX541" fmla="*/ 402258 w 728115"/>
                <a:gd name="connsiteY541" fmla="*/ 42797 h 245757"/>
                <a:gd name="connsiteX542" fmla="*/ 395146 w 728115"/>
                <a:gd name="connsiteY542" fmla="*/ 42348 h 245757"/>
                <a:gd name="connsiteX543" fmla="*/ 394173 w 728115"/>
                <a:gd name="connsiteY543" fmla="*/ 42947 h 245757"/>
                <a:gd name="connsiteX544" fmla="*/ 389681 w 728115"/>
                <a:gd name="connsiteY544" fmla="*/ 44294 h 245757"/>
                <a:gd name="connsiteX545" fmla="*/ 384365 w 728115"/>
                <a:gd name="connsiteY545" fmla="*/ 44294 h 245757"/>
                <a:gd name="connsiteX546" fmla="*/ 382418 w 728115"/>
                <a:gd name="connsiteY546" fmla="*/ 48487 h 245757"/>
                <a:gd name="connsiteX547" fmla="*/ 386311 w 728115"/>
                <a:gd name="connsiteY547" fmla="*/ 49685 h 245757"/>
                <a:gd name="connsiteX548" fmla="*/ 393798 w 728115"/>
                <a:gd name="connsiteY548" fmla="*/ 46765 h 245757"/>
                <a:gd name="connsiteX549" fmla="*/ 400312 w 728115"/>
                <a:gd name="connsiteY549" fmla="*/ 45043 h 245757"/>
                <a:gd name="connsiteX550" fmla="*/ 399638 w 728115"/>
                <a:gd name="connsiteY550" fmla="*/ 48936 h 245757"/>
                <a:gd name="connsiteX551" fmla="*/ 399638 w 728115"/>
                <a:gd name="connsiteY551" fmla="*/ 51781 h 245757"/>
                <a:gd name="connsiteX552" fmla="*/ 402333 w 728115"/>
                <a:gd name="connsiteY552" fmla="*/ 54851 h 245757"/>
                <a:gd name="connsiteX553" fmla="*/ 407724 w 728115"/>
                <a:gd name="connsiteY553" fmla="*/ 55674 h 245757"/>
                <a:gd name="connsiteX554" fmla="*/ 413264 w 728115"/>
                <a:gd name="connsiteY554" fmla="*/ 56872 h 245757"/>
                <a:gd name="connsiteX555" fmla="*/ 422922 w 728115"/>
                <a:gd name="connsiteY555" fmla="*/ 56872 h 245757"/>
                <a:gd name="connsiteX556" fmla="*/ 425468 w 728115"/>
                <a:gd name="connsiteY556" fmla="*/ 57696 h 245757"/>
                <a:gd name="connsiteX557" fmla="*/ 428538 w 728115"/>
                <a:gd name="connsiteY557" fmla="*/ 61215 h 245757"/>
                <a:gd name="connsiteX558" fmla="*/ 433629 w 728115"/>
                <a:gd name="connsiteY558" fmla="*/ 60541 h 245757"/>
                <a:gd name="connsiteX559" fmla="*/ 435500 w 728115"/>
                <a:gd name="connsiteY559" fmla="*/ 60541 h 245757"/>
                <a:gd name="connsiteX560" fmla="*/ 437073 w 728115"/>
                <a:gd name="connsiteY560" fmla="*/ 60541 h 245757"/>
                <a:gd name="connsiteX561" fmla="*/ 438121 w 728115"/>
                <a:gd name="connsiteY561" fmla="*/ 60017 h 245757"/>
                <a:gd name="connsiteX562" fmla="*/ 438570 w 728115"/>
                <a:gd name="connsiteY562" fmla="*/ 60017 h 245757"/>
                <a:gd name="connsiteX563" fmla="*/ 438570 w 728115"/>
                <a:gd name="connsiteY563" fmla="*/ 59642 h 245757"/>
                <a:gd name="connsiteX564" fmla="*/ 438570 w 728115"/>
                <a:gd name="connsiteY564" fmla="*/ 59642 h 245757"/>
                <a:gd name="connsiteX565" fmla="*/ 438570 w 728115"/>
                <a:gd name="connsiteY565" fmla="*/ 59642 h 245757"/>
                <a:gd name="connsiteX566" fmla="*/ 439244 w 728115"/>
                <a:gd name="connsiteY566" fmla="*/ 59642 h 245757"/>
                <a:gd name="connsiteX567" fmla="*/ 439693 w 728115"/>
                <a:gd name="connsiteY567" fmla="*/ 59642 h 245757"/>
                <a:gd name="connsiteX568" fmla="*/ 439693 w 728115"/>
                <a:gd name="connsiteY568" fmla="*/ 59642 h 245757"/>
                <a:gd name="connsiteX569" fmla="*/ 439693 w 728115"/>
                <a:gd name="connsiteY569" fmla="*/ 60541 h 245757"/>
                <a:gd name="connsiteX570" fmla="*/ 439094 w 728115"/>
                <a:gd name="connsiteY570" fmla="*/ 61215 h 245757"/>
                <a:gd name="connsiteX571" fmla="*/ 439094 w 728115"/>
                <a:gd name="connsiteY571" fmla="*/ 61215 h 245757"/>
                <a:gd name="connsiteX572" fmla="*/ 439094 w 728115"/>
                <a:gd name="connsiteY572" fmla="*/ 61215 h 245757"/>
                <a:gd name="connsiteX573" fmla="*/ 439094 w 728115"/>
                <a:gd name="connsiteY573" fmla="*/ 61215 h 245757"/>
                <a:gd name="connsiteX574" fmla="*/ 439094 w 728115"/>
                <a:gd name="connsiteY574" fmla="*/ 61739 h 245757"/>
                <a:gd name="connsiteX575" fmla="*/ 439094 w 728115"/>
                <a:gd name="connsiteY575" fmla="*/ 61739 h 245757"/>
                <a:gd name="connsiteX576" fmla="*/ 439094 w 728115"/>
                <a:gd name="connsiteY576" fmla="*/ 61739 h 245757"/>
                <a:gd name="connsiteX577" fmla="*/ 438196 w 728115"/>
                <a:gd name="connsiteY577" fmla="*/ 61739 h 245757"/>
                <a:gd name="connsiteX578" fmla="*/ 437447 w 728115"/>
                <a:gd name="connsiteY578" fmla="*/ 62263 h 245757"/>
                <a:gd name="connsiteX579" fmla="*/ 437447 w 728115"/>
                <a:gd name="connsiteY579" fmla="*/ 63236 h 245757"/>
                <a:gd name="connsiteX580" fmla="*/ 437447 w 728115"/>
                <a:gd name="connsiteY580" fmla="*/ 63236 h 245757"/>
                <a:gd name="connsiteX581" fmla="*/ 437447 w 728115"/>
                <a:gd name="connsiteY581" fmla="*/ 63236 h 245757"/>
                <a:gd name="connsiteX582" fmla="*/ 438196 w 728115"/>
                <a:gd name="connsiteY582" fmla="*/ 62712 h 245757"/>
                <a:gd name="connsiteX583" fmla="*/ 438645 w 728115"/>
                <a:gd name="connsiteY583" fmla="*/ 62188 h 245757"/>
                <a:gd name="connsiteX584" fmla="*/ 439618 w 728115"/>
                <a:gd name="connsiteY584" fmla="*/ 61664 h 245757"/>
                <a:gd name="connsiteX585" fmla="*/ 439618 w 728115"/>
                <a:gd name="connsiteY585" fmla="*/ 61664 h 245757"/>
                <a:gd name="connsiteX586" fmla="*/ 440517 w 728115"/>
                <a:gd name="connsiteY586" fmla="*/ 61215 h 245757"/>
                <a:gd name="connsiteX587" fmla="*/ 441265 w 728115"/>
                <a:gd name="connsiteY587" fmla="*/ 60616 h 245757"/>
                <a:gd name="connsiteX588" fmla="*/ 442688 w 728115"/>
                <a:gd name="connsiteY588" fmla="*/ 60616 h 245757"/>
                <a:gd name="connsiteX589" fmla="*/ 443212 w 728115"/>
                <a:gd name="connsiteY589" fmla="*/ 60616 h 245757"/>
                <a:gd name="connsiteX590" fmla="*/ 444559 w 728115"/>
                <a:gd name="connsiteY590" fmla="*/ 60616 h 245757"/>
                <a:gd name="connsiteX591" fmla="*/ 445383 w 728115"/>
                <a:gd name="connsiteY591" fmla="*/ 59567 h 245757"/>
                <a:gd name="connsiteX592" fmla="*/ 446431 w 728115"/>
                <a:gd name="connsiteY592" fmla="*/ 59567 h 245757"/>
                <a:gd name="connsiteX593" fmla="*/ 447030 w 728115"/>
                <a:gd name="connsiteY593" fmla="*/ 59567 h 245757"/>
                <a:gd name="connsiteX594" fmla="*/ 447030 w 728115"/>
                <a:gd name="connsiteY594" fmla="*/ 60241 h 245757"/>
                <a:gd name="connsiteX595" fmla="*/ 447030 w 728115"/>
                <a:gd name="connsiteY595" fmla="*/ 61589 h 245757"/>
                <a:gd name="connsiteX596" fmla="*/ 445608 w 728115"/>
                <a:gd name="connsiteY596" fmla="*/ 62787 h 245757"/>
                <a:gd name="connsiteX597" fmla="*/ 446806 w 728115"/>
                <a:gd name="connsiteY597" fmla="*/ 64060 h 245757"/>
                <a:gd name="connsiteX598" fmla="*/ 446806 w 728115"/>
                <a:gd name="connsiteY598" fmla="*/ 64060 h 245757"/>
                <a:gd name="connsiteX599" fmla="*/ 447330 w 728115"/>
                <a:gd name="connsiteY599" fmla="*/ 64060 h 245757"/>
                <a:gd name="connsiteX600" fmla="*/ 447779 w 728115"/>
                <a:gd name="connsiteY600" fmla="*/ 64060 h 245757"/>
                <a:gd name="connsiteX601" fmla="*/ 451447 w 728115"/>
                <a:gd name="connsiteY601" fmla="*/ 67279 h 245757"/>
                <a:gd name="connsiteX602" fmla="*/ 451447 w 728115"/>
                <a:gd name="connsiteY602" fmla="*/ 68252 h 245757"/>
                <a:gd name="connsiteX603" fmla="*/ 451447 w 728115"/>
                <a:gd name="connsiteY603" fmla="*/ 69001 h 245757"/>
                <a:gd name="connsiteX604" fmla="*/ 452496 w 728115"/>
                <a:gd name="connsiteY604" fmla="*/ 69600 h 245757"/>
                <a:gd name="connsiteX605" fmla="*/ 455341 w 728115"/>
                <a:gd name="connsiteY605" fmla="*/ 69600 h 245757"/>
                <a:gd name="connsiteX606" fmla="*/ 456314 w 728115"/>
                <a:gd name="connsiteY606" fmla="*/ 69600 h 245757"/>
                <a:gd name="connsiteX607" fmla="*/ 458111 w 728115"/>
                <a:gd name="connsiteY607" fmla="*/ 70349 h 245757"/>
                <a:gd name="connsiteX608" fmla="*/ 459908 w 728115"/>
                <a:gd name="connsiteY608" fmla="*/ 69675 h 245757"/>
                <a:gd name="connsiteX609" fmla="*/ 462079 w 728115"/>
                <a:gd name="connsiteY609" fmla="*/ 70873 h 245757"/>
                <a:gd name="connsiteX610" fmla="*/ 462079 w 728115"/>
                <a:gd name="connsiteY610" fmla="*/ 71547 h 245757"/>
                <a:gd name="connsiteX611" fmla="*/ 462079 w 728115"/>
                <a:gd name="connsiteY611" fmla="*/ 71547 h 245757"/>
                <a:gd name="connsiteX612" fmla="*/ 462079 w 728115"/>
                <a:gd name="connsiteY612" fmla="*/ 72445 h 245757"/>
                <a:gd name="connsiteX613" fmla="*/ 462079 w 728115"/>
                <a:gd name="connsiteY613" fmla="*/ 73044 h 245757"/>
                <a:gd name="connsiteX614" fmla="*/ 462079 w 728115"/>
                <a:gd name="connsiteY614" fmla="*/ 73568 h 245757"/>
                <a:gd name="connsiteX615" fmla="*/ 460656 w 728115"/>
                <a:gd name="connsiteY615" fmla="*/ 75515 h 245757"/>
                <a:gd name="connsiteX616" fmla="*/ 459982 w 728115"/>
                <a:gd name="connsiteY616" fmla="*/ 77686 h 245757"/>
                <a:gd name="connsiteX617" fmla="*/ 461929 w 728115"/>
                <a:gd name="connsiteY617" fmla="*/ 79333 h 245757"/>
                <a:gd name="connsiteX618" fmla="*/ 463501 w 728115"/>
                <a:gd name="connsiteY618" fmla="*/ 80156 h 245757"/>
                <a:gd name="connsiteX619" fmla="*/ 466796 w 728115"/>
                <a:gd name="connsiteY619" fmla="*/ 82328 h 245757"/>
                <a:gd name="connsiteX620" fmla="*/ 469566 w 728115"/>
                <a:gd name="connsiteY620" fmla="*/ 85472 h 245757"/>
                <a:gd name="connsiteX621" fmla="*/ 471213 w 728115"/>
                <a:gd name="connsiteY621" fmla="*/ 89440 h 245757"/>
                <a:gd name="connsiteX622" fmla="*/ 471961 w 728115"/>
                <a:gd name="connsiteY622" fmla="*/ 90339 h 245757"/>
                <a:gd name="connsiteX623" fmla="*/ 471587 w 728115"/>
                <a:gd name="connsiteY623" fmla="*/ 95430 h 245757"/>
                <a:gd name="connsiteX624" fmla="*/ 468218 w 728115"/>
                <a:gd name="connsiteY624" fmla="*/ 92585 h 245757"/>
                <a:gd name="connsiteX625" fmla="*/ 466496 w 728115"/>
                <a:gd name="connsiteY625" fmla="*/ 90788 h 245757"/>
                <a:gd name="connsiteX626" fmla="*/ 461330 w 728115"/>
                <a:gd name="connsiteY626" fmla="*/ 84349 h 245757"/>
                <a:gd name="connsiteX627" fmla="*/ 455041 w 728115"/>
                <a:gd name="connsiteY627" fmla="*/ 79557 h 245757"/>
                <a:gd name="connsiteX628" fmla="*/ 452421 w 728115"/>
                <a:gd name="connsiteY628" fmla="*/ 78434 h 245757"/>
                <a:gd name="connsiteX629" fmla="*/ 451747 w 728115"/>
                <a:gd name="connsiteY629" fmla="*/ 80905 h 245757"/>
                <a:gd name="connsiteX630" fmla="*/ 447779 w 728115"/>
                <a:gd name="connsiteY630" fmla="*/ 78659 h 245757"/>
                <a:gd name="connsiteX631" fmla="*/ 446506 w 728115"/>
                <a:gd name="connsiteY631" fmla="*/ 77985 h 245757"/>
                <a:gd name="connsiteX632" fmla="*/ 443287 w 728115"/>
                <a:gd name="connsiteY632" fmla="*/ 76338 h 245757"/>
                <a:gd name="connsiteX633" fmla="*/ 437672 w 728115"/>
                <a:gd name="connsiteY633" fmla="*/ 72595 h 245757"/>
                <a:gd name="connsiteX634" fmla="*/ 430185 w 728115"/>
                <a:gd name="connsiteY634" fmla="*/ 69076 h 245757"/>
                <a:gd name="connsiteX635" fmla="*/ 428613 w 728115"/>
                <a:gd name="connsiteY635" fmla="*/ 68103 h 245757"/>
                <a:gd name="connsiteX636" fmla="*/ 421126 w 728115"/>
                <a:gd name="connsiteY636" fmla="*/ 64060 h 245757"/>
                <a:gd name="connsiteX637" fmla="*/ 419703 w 728115"/>
                <a:gd name="connsiteY637" fmla="*/ 63086 h 245757"/>
                <a:gd name="connsiteX638" fmla="*/ 418355 w 728115"/>
                <a:gd name="connsiteY638" fmla="*/ 62263 h 245757"/>
                <a:gd name="connsiteX639" fmla="*/ 417831 w 728115"/>
                <a:gd name="connsiteY639" fmla="*/ 62263 h 245757"/>
                <a:gd name="connsiteX640" fmla="*/ 417232 w 728115"/>
                <a:gd name="connsiteY640" fmla="*/ 63011 h 245757"/>
                <a:gd name="connsiteX641" fmla="*/ 417831 w 728115"/>
                <a:gd name="connsiteY641" fmla="*/ 64134 h 245757"/>
                <a:gd name="connsiteX642" fmla="*/ 419254 w 728115"/>
                <a:gd name="connsiteY642" fmla="*/ 65557 h 245757"/>
                <a:gd name="connsiteX643" fmla="*/ 418879 w 728115"/>
                <a:gd name="connsiteY643" fmla="*/ 66306 h 245757"/>
                <a:gd name="connsiteX644" fmla="*/ 418879 w 728115"/>
                <a:gd name="connsiteY644" fmla="*/ 67279 h 245757"/>
                <a:gd name="connsiteX645" fmla="*/ 418879 w 728115"/>
                <a:gd name="connsiteY645" fmla="*/ 67878 h 245757"/>
                <a:gd name="connsiteX646" fmla="*/ 417981 w 728115"/>
                <a:gd name="connsiteY646" fmla="*/ 68402 h 245757"/>
                <a:gd name="connsiteX647" fmla="*/ 417532 w 728115"/>
                <a:gd name="connsiteY647" fmla="*/ 67803 h 245757"/>
                <a:gd name="connsiteX648" fmla="*/ 415885 w 728115"/>
                <a:gd name="connsiteY648" fmla="*/ 67129 h 245757"/>
                <a:gd name="connsiteX649" fmla="*/ 414836 w 728115"/>
                <a:gd name="connsiteY649" fmla="*/ 65931 h 245757"/>
                <a:gd name="connsiteX650" fmla="*/ 414836 w 728115"/>
                <a:gd name="connsiteY650" fmla="*/ 64359 h 245757"/>
                <a:gd name="connsiteX651" fmla="*/ 414836 w 728115"/>
                <a:gd name="connsiteY651" fmla="*/ 63461 h 245757"/>
                <a:gd name="connsiteX652" fmla="*/ 411393 w 728115"/>
                <a:gd name="connsiteY652" fmla="*/ 62413 h 245757"/>
                <a:gd name="connsiteX653" fmla="*/ 409895 w 728115"/>
                <a:gd name="connsiteY653" fmla="*/ 62413 h 245757"/>
                <a:gd name="connsiteX654" fmla="*/ 399189 w 728115"/>
                <a:gd name="connsiteY654" fmla="*/ 61439 h 245757"/>
                <a:gd name="connsiteX655" fmla="*/ 394921 w 728115"/>
                <a:gd name="connsiteY655" fmla="*/ 62113 h 245757"/>
                <a:gd name="connsiteX656" fmla="*/ 392526 w 728115"/>
                <a:gd name="connsiteY656" fmla="*/ 62113 h 245757"/>
                <a:gd name="connsiteX657" fmla="*/ 388782 w 728115"/>
                <a:gd name="connsiteY657" fmla="*/ 62637 h 245757"/>
                <a:gd name="connsiteX658" fmla="*/ 387285 w 728115"/>
                <a:gd name="connsiteY658" fmla="*/ 62637 h 245757"/>
                <a:gd name="connsiteX659" fmla="*/ 382044 w 728115"/>
                <a:gd name="connsiteY659" fmla="*/ 62637 h 245757"/>
                <a:gd name="connsiteX660" fmla="*/ 381071 w 728115"/>
                <a:gd name="connsiteY660" fmla="*/ 62637 h 245757"/>
                <a:gd name="connsiteX661" fmla="*/ 378226 w 728115"/>
                <a:gd name="connsiteY661" fmla="*/ 61140 h 245757"/>
                <a:gd name="connsiteX662" fmla="*/ 374407 w 728115"/>
                <a:gd name="connsiteY662" fmla="*/ 58969 h 245757"/>
                <a:gd name="connsiteX663" fmla="*/ 369915 w 728115"/>
                <a:gd name="connsiteY663" fmla="*/ 53803 h 245757"/>
                <a:gd name="connsiteX664" fmla="*/ 366771 w 728115"/>
                <a:gd name="connsiteY664" fmla="*/ 50433 h 245757"/>
                <a:gd name="connsiteX665" fmla="*/ 366321 w 728115"/>
                <a:gd name="connsiteY665" fmla="*/ 50433 h 245757"/>
                <a:gd name="connsiteX666" fmla="*/ 364599 w 728115"/>
                <a:gd name="connsiteY666" fmla="*/ 51482 h 245757"/>
                <a:gd name="connsiteX667" fmla="*/ 362952 w 728115"/>
                <a:gd name="connsiteY667" fmla="*/ 48711 h 245757"/>
                <a:gd name="connsiteX668" fmla="*/ 360107 w 728115"/>
                <a:gd name="connsiteY668" fmla="*/ 44519 h 245757"/>
                <a:gd name="connsiteX669" fmla="*/ 359134 w 728115"/>
                <a:gd name="connsiteY669" fmla="*/ 43920 h 245757"/>
                <a:gd name="connsiteX670" fmla="*/ 358011 w 728115"/>
                <a:gd name="connsiteY670" fmla="*/ 43246 h 245757"/>
                <a:gd name="connsiteX671" fmla="*/ 357262 w 728115"/>
                <a:gd name="connsiteY671" fmla="*/ 41824 h 245757"/>
                <a:gd name="connsiteX672" fmla="*/ 356738 w 728115"/>
                <a:gd name="connsiteY672" fmla="*/ 40626 h 245757"/>
                <a:gd name="connsiteX673" fmla="*/ 356738 w 728115"/>
                <a:gd name="connsiteY673" fmla="*/ 39727 h 245757"/>
                <a:gd name="connsiteX674" fmla="*/ 356738 w 728115"/>
                <a:gd name="connsiteY674" fmla="*/ 38679 h 245757"/>
                <a:gd name="connsiteX675" fmla="*/ 356364 w 728115"/>
                <a:gd name="connsiteY675" fmla="*/ 37781 h 245757"/>
                <a:gd name="connsiteX676" fmla="*/ 356364 w 728115"/>
                <a:gd name="connsiteY676" fmla="*/ 37781 h 245757"/>
                <a:gd name="connsiteX677" fmla="*/ 356364 w 728115"/>
                <a:gd name="connsiteY677" fmla="*/ 37331 h 245757"/>
                <a:gd name="connsiteX678" fmla="*/ 355465 w 728115"/>
                <a:gd name="connsiteY678" fmla="*/ 35235 h 245757"/>
                <a:gd name="connsiteX679" fmla="*/ 355465 w 728115"/>
                <a:gd name="connsiteY679" fmla="*/ 35235 h 245757"/>
                <a:gd name="connsiteX680" fmla="*/ 355465 w 728115"/>
                <a:gd name="connsiteY680" fmla="*/ 35235 h 245757"/>
                <a:gd name="connsiteX681" fmla="*/ 354792 w 728115"/>
                <a:gd name="connsiteY681" fmla="*/ 35759 h 245757"/>
                <a:gd name="connsiteX682" fmla="*/ 354193 w 728115"/>
                <a:gd name="connsiteY682" fmla="*/ 36433 h 245757"/>
                <a:gd name="connsiteX683" fmla="*/ 353219 w 728115"/>
                <a:gd name="connsiteY683" fmla="*/ 36807 h 245757"/>
                <a:gd name="connsiteX684" fmla="*/ 352695 w 728115"/>
                <a:gd name="connsiteY684" fmla="*/ 36807 h 245757"/>
                <a:gd name="connsiteX685" fmla="*/ 352695 w 728115"/>
                <a:gd name="connsiteY685" fmla="*/ 36358 h 245757"/>
                <a:gd name="connsiteX686" fmla="*/ 351872 w 728115"/>
                <a:gd name="connsiteY686" fmla="*/ 35984 h 245757"/>
                <a:gd name="connsiteX687" fmla="*/ 350824 w 728115"/>
                <a:gd name="connsiteY687" fmla="*/ 35385 h 245757"/>
                <a:gd name="connsiteX688" fmla="*/ 348428 w 728115"/>
                <a:gd name="connsiteY688" fmla="*/ 34411 h 245757"/>
                <a:gd name="connsiteX689" fmla="*/ 345059 w 728115"/>
                <a:gd name="connsiteY689" fmla="*/ 33813 h 245757"/>
                <a:gd name="connsiteX690" fmla="*/ 343486 w 728115"/>
                <a:gd name="connsiteY690" fmla="*/ 33813 h 245757"/>
                <a:gd name="connsiteX691" fmla="*/ 343486 w 728115"/>
                <a:gd name="connsiteY691" fmla="*/ 33813 h 245757"/>
                <a:gd name="connsiteX692" fmla="*/ 343486 w 728115"/>
                <a:gd name="connsiteY692" fmla="*/ 33813 h 245757"/>
                <a:gd name="connsiteX693" fmla="*/ 342812 w 728115"/>
                <a:gd name="connsiteY693" fmla="*/ 31641 h 245757"/>
                <a:gd name="connsiteX694" fmla="*/ 342812 w 728115"/>
                <a:gd name="connsiteY694" fmla="*/ 31267 h 245757"/>
                <a:gd name="connsiteX695" fmla="*/ 342812 w 728115"/>
                <a:gd name="connsiteY695" fmla="*/ 30593 h 245757"/>
                <a:gd name="connsiteX696" fmla="*/ 342812 w 728115"/>
                <a:gd name="connsiteY696" fmla="*/ 29844 h 245757"/>
                <a:gd name="connsiteX697" fmla="*/ 343486 w 728115"/>
                <a:gd name="connsiteY697" fmla="*/ 29470 h 245757"/>
                <a:gd name="connsiteX698" fmla="*/ 344010 w 728115"/>
                <a:gd name="connsiteY698" fmla="*/ 29470 h 245757"/>
                <a:gd name="connsiteX699" fmla="*/ 344010 w 728115"/>
                <a:gd name="connsiteY699" fmla="*/ 29096 h 245757"/>
                <a:gd name="connsiteX700" fmla="*/ 343636 w 728115"/>
                <a:gd name="connsiteY700" fmla="*/ 29096 h 245757"/>
                <a:gd name="connsiteX701" fmla="*/ 341989 w 728115"/>
                <a:gd name="connsiteY701" fmla="*/ 29096 h 245757"/>
                <a:gd name="connsiteX702" fmla="*/ 341989 w 728115"/>
                <a:gd name="connsiteY702" fmla="*/ 29096 h 245757"/>
                <a:gd name="connsiteX703" fmla="*/ 341989 w 728115"/>
                <a:gd name="connsiteY703" fmla="*/ 29096 h 245757"/>
                <a:gd name="connsiteX704" fmla="*/ 340866 w 728115"/>
                <a:gd name="connsiteY704" fmla="*/ 30593 h 245757"/>
                <a:gd name="connsiteX705" fmla="*/ 340267 w 728115"/>
                <a:gd name="connsiteY705" fmla="*/ 30593 h 245757"/>
                <a:gd name="connsiteX706" fmla="*/ 339668 w 728115"/>
                <a:gd name="connsiteY706" fmla="*/ 30593 h 245757"/>
                <a:gd name="connsiteX707" fmla="*/ 339668 w 728115"/>
                <a:gd name="connsiteY707" fmla="*/ 29994 h 245757"/>
                <a:gd name="connsiteX708" fmla="*/ 338545 w 728115"/>
                <a:gd name="connsiteY708" fmla="*/ 29320 h 245757"/>
                <a:gd name="connsiteX709" fmla="*/ 336823 w 728115"/>
                <a:gd name="connsiteY709" fmla="*/ 28796 h 245757"/>
                <a:gd name="connsiteX710" fmla="*/ 335700 w 728115"/>
                <a:gd name="connsiteY710" fmla="*/ 27973 h 245757"/>
                <a:gd name="connsiteX711" fmla="*/ 333304 w 728115"/>
                <a:gd name="connsiteY711" fmla="*/ 23855 h 245757"/>
                <a:gd name="connsiteX712" fmla="*/ 332106 w 728115"/>
                <a:gd name="connsiteY712" fmla="*/ 23855 h 245757"/>
                <a:gd name="connsiteX713" fmla="*/ 328438 w 728115"/>
                <a:gd name="connsiteY713" fmla="*/ 23855 h 245757"/>
                <a:gd name="connsiteX714" fmla="*/ 327240 w 728115"/>
                <a:gd name="connsiteY714" fmla="*/ 23406 h 245757"/>
                <a:gd name="connsiteX715" fmla="*/ 325967 w 728115"/>
                <a:gd name="connsiteY715" fmla="*/ 22807 h 245757"/>
                <a:gd name="connsiteX716" fmla="*/ 325518 w 728115"/>
                <a:gd name="connsiteY716" fmla="*/ 22283 h 245757"/>
                <a:gd name="connsiteX717" fmla="*/ 323946 w 728115"/>
                <a:gd name="connsiteY717" fmla="*/ 22283 h 245757"/>
                <a:gd name="connsiteX718" fmla="*/ 322823 w 728115"/>
                <a:gd name="connsiteY718" fmla="*/ 22283 h 245757"/>
                <a:gd name="connsiteX719" fmla="*/ 322823 w 728115"/>
                <a:gd name="connsiteY719" fmla="*/ 23331 h 245757"/>
                <a:gd name="connsiteX720" fmla="*/ 323721 w 728115"/>
                <a:gd name="connsiteY720" fmla="*/ 23855 h 245757"/>
                <a:gd name="connsiteX721" fmla="*/ 323721 w 728115"/>
                <a:gd name="connsiteY721" fmla="*/ 24753 h 245757"/>
                <a:gd name="connsiteX722" fmla="*/ 322823 w 728115"/>
                <a:gd name="connsiteY722" fmla="*/ 24753 h 245757"/>
                <a:gd name="connsiteX723" fmla="*/ 321924 w 728115"/>
                <a:gd name="connsiteY723" fmla="*/ 25427 h 245757"/>
                <a:gd name="connsiteX724" fmla="*/ 321924 w 728115"/>
                <a:gd name="connsiteY724" fmla="*/ 25427 h 245757"/>
                <a:gd name="connsiteX725" fmla="*/ 319903 w 728115"/>
                <a:gd name="connsiteY725" fmla="*/ 26026 h 245757"/>
                <a:gd name="connsiteX726" fmla="*/ 318031 w 728115"/>
                <a:gd name="connsiteY726" fmla="*/ 27224 h 245757"/>
                <a:gd name="connsiteX727" fmla="*/ 316159 w 728115"/>
                <a:gd name="connsiteY727" fmla="*/ 26625 h 245757"/>
                <a:gd name="connsiteX728" fmla="*/ 312116 w 728115"/>
                <a:gd name="connsiteY728" fmla="*/ 24304 h 245757"/>
                <a:gd name="connsiteX729" fmla="*/ 312116 w 728115"/>
                <a:gd name="connsiteY729" fmla="*/ 23705 h 245757"/>
                <a:gd name="connsiteX730" fmla="*/ 312116 w 728115"/>
                <a:gd name="connsiteY730" fmla="*/ 23331 h 245757"/>
                <a:gd name="connsiteX731" fmla="*/ 314512 w 728115"/>
                <a:gd name="connsiteY731" fmla="*/ 22283 h 245757"/>
                <a:gd name="connsiteX732" fmla="*/ 317132 w 728115"/>
                <a:gd name="connsiteY732" fmla="*/ 22283 h 245757"/>
                <a:gd name="connsiteX733" fmla="*/ 318181 w 728115"/>
                <a:gd name="connsiteY733" fmla="*/ 20261 h 245757"/>
                <a:gd name="connsiteX734" fmla="*/ 318181 w 728115"/>
                <a:gd name="connsiteY734" fmla="*/ 20261 h 245757"/>
                <a:gd name="connsiteX735" fmla="*/ 318181 w 728115"/>
                <a:gd name="connsiteY735" fmla="*/ 20261 h 245757"/>
                <a:gd name="connsiteX736" fmla="*/ 315785 w 728115"/>
                <a:gd name="connsiteY736" fmla="*/ 20261 h 245757"/>
                <a:gd name="connsiteX737" fmla="*/ 315186 w 728115"/>
                <a:gd name="connsiteY737" fmla="*/ 20710 h 245757"/>
                <a:gd name="connsiteX738" fmla="*/ 314662 w 728115"/>
                <a:gd name="connsiteY738" fmla="*/ 20111 h 245757"/>
                <a:gd name="connsiteX739" fmla="*/ 315111 w 728115"/>
                <a:gd name="connsiteY739" fmla="*/ 19363 h 245757"/>
                <a:gd name="connsiteX740" fmla="*/ 313464 w 728115"/>
                <a:gd name="connsiteY740" fmla="*/ 18764 h 245757"/>
                <a:gd name="connsiteX741" fmla="*/ 311892 w 728115"/>
                <a:gd name="connsiteY741" fmla="*/ 18764 h 245757"/>
                <a:gd name="connsiteX742" fmla="*/ 311143 w 728115"/>
                <a:gd name="connsiteY742" fmla="*/ 19662 h 245757"/>
                <a:gd name="connsiteX743" fmla="*/ 311892 w 728115"/>
                <a:gd name="connsiteY743" fmla="*/ 20261 h 245757"/>
                <a:gd name="connsiteX744" fmla="*/ 312416 w 728115"/>
                <a:gd name="connsiteY744" fmla="*/ 21384 h 245757"/>
                <a:gd name="connsiteX745" fmla="*/ 311592 w 728115"/>
                <a:gd name="connsiteY745" fmla="*/ 21983 h 245757"/>
                <a:gd name="connsiteX746" fmla="*/ 311592 w 728115"/>
                <a:gd name="connsiteY746" fmla="*/ 21983 h 245757"/>
                <a:gd name="connsiteX747" fmla="*/ 310536 w 728115"/>
                <a:gd name="connsiteY747" fmla="*/ 21916 h 245757"/>
                <a:gd name="connsiteX748" fmla="*/ 310469 w 728115"/>
                <a:gd name="connsiteY748" fmla="*/ 21983 h 245757"/>
                <a:gd name="connsiteX749" fmla="*/ 310469 w 728115"/>
                <a:gd name="connsiteY749" fmla="*/ 23331 h 245757"/>
                <a:gd name="connsiteX750" fmla="*/ 310469 w 728115"/>
                <a:gd name="connsiteY750" fmla="*/ 24678 h 245757"/>
                <a:gd name="connsiteX751" fmla="*/ 309346 w 728115"/>
                <a:gd name="connsiteY751" fmla="*/ 25128 h 245757"/>
                <a:gd name="connsiteX752" fmla="*/ 308148 w 728115"/>
                <a:gd name="connsiteY752" fmla="*/ 24753 h 245757"/>
                <a:gd name="connsiteX753" fmla="*/ 306726 w 728115"/>
                <a:gd name="connsiteY753" fmla="*/ 24154 h 245757"/>
                <a:gd name="connsiteX754" fmla="*/ 305977 w 728115"/>
                <a:gd name="connsiteY754" fmla="*/ 23780 h 245757"/>
                <a:gd name="connsiteX755" fmla="*/ 305378 w 728115"/>
                <a:gd name="connsiteY755" fmla="*/ 22957 h 245757"/>
                <a:gd name="connsiteX756" fmla="*/ 303881 w 728115"/>
                <a:gd name="connsiteY756" fmla="*/ 21684 h 245757"/>
                <a:gd name="connsiteX757" fmla="*/ 301859 w 728115"/>
                <a:gd name="connsiteY757" fmla="*/ 21010 h 245757"/>
                <a:gd name="connsiteX758" fmla="*/ 298640 w 728115"/>
                <a:gd name="connsiteY758" fmla="*/ 17042 h 245757"/>
                <a:gd name="connsiteX759" fmla="*/ 296394 w 728115"/>
                <a:gd name="connsiteY759" fmla="*/ 14646 h 245757"/>
                <a:gd name="connsiteX760" fmla="*/ 294148 w 728115"/>
                <a:gd name="connsiteY760" fmla="*/ 14646 h 245757"/>
                <a:gd name="connsiteX761" fmla="*/ 296094 w 728115"/>
                <a:gd name="connsiteY761" fmla="*/ 12175 h 245757"/>
                <a:gd name="connsiteX762" fmla="*/ 297217 w 728115"/>
                <a:gd name="connsiteY762" fmla="*/ 12924 h 245757"/>
                <a:gd name="connsiteX763" fmla="*/ 299389 w 728115"/>
                <a:gd name="connsiteY763" fmla="*/ 12924 h 245757"/>
                <a:gd name="connsiteX764" fmla="*/ 298116 w 728115"/>
                <a:gd name="connsiteY764" fmla="*/ 11127 h 245757"/>
                <a:gd name="connsiteX765" fmla="*/ 294223 w 728115"/>
                <a:gd name="connsiteY765" fmla="*/ 8133 h 245757"/>
                <a:gd name="connsiteX766" fmla="*/ 301260 w 728115"/>
                <a:gd name="connsiteY766" fmla="*/ 9330 h 245757"/>
                <a:gd name="connsiteX767" fmla="*/ 304180 w 728115"/>
                <a:gd name="connsiteY767" fmla="*/ 7833 h 245757"/>
                <a:gd name="connsiteX768" fmla="*/ 302458 w 728115"/>
                <a:gd name="connsiteY768" fmla="*/ 4614 h 245757"/>
                <a:gd name="connsiteX769" fmla="*/ 299464 w 728115"/>
                <a:gd name="connsiteY769" fmla="*/ 5886 h 245757"/>
                <a:gd name="connsiteX770" fmla="*/ 291378 w 728115"/>
                <a:gd name="connsiteY770" fmla="*/ 4239 h 245757"/>
                <a:gd name="connsiteX771" fmla="*/ 280971 w 728115"/>
                <a:gd name="connsiteY771" fmla="*/ 4239 h 245757"/>
                <a:gd name="connsiteX772" fmla="*/ 274757 w 728115"/>
                <a:gd name="connsiteY772" fmla="*/ -103 h 245757"/>
                <a:gd name="connsiteX773" fmla="*/ 264799 w 728115"/>
                <a:gd name="connsiteY773" fmla="*/ 6036 h 245757"/>
                <a:gd name="connsiteX774" fmla="*/ 265922 w 728115"/>
                <a:gd name="connsiteY774" fmla="*/ 6036 h 245757"/>
                <a:gd name="connsiteX775" fmla="*/ 273409 w 728115"/>
                <a:gd name="connsiteY775" fmla="*/ 4164 h 245757"/>
                <a:gd name="connsiteX776" fmla="*/ 274232 w 728115"/>
                <a:gd name="connsiteY776" fmla="*/ 4164 h 245757"/>
                <a:gd name="connsiteX777" fmla="*/ 276179 w 728115"/>
                <a:gd name="connsiteY777" fmla="*/ 5213 h 245757"/>
                <a:gd name="connsiteX778" fmla="*/ 277751 w 728115"/>
                <a:gd name="connsiteY778" fmla="*/ 7683 h 245757"/>
                <a:gd name="connsiteX779" fmla="*/ 275430 w 728115"/>
                <a:gd name="connsiteY779" fmla="*/ 9106 h 245757"/>
                <a:gd name="connsiteX780" fmla="*/ 275430 w 728115"/>
                <a:gd name="connsiteY780" fmla="*/ 9106 h 245757"/>
                <a:gd name="connsiteX781" fmla="*/ 267943 w 728115"/>
                <a:gd name="connsiteY781" fmla="*/ 11502 h 245757"/>
                <a:gd name="connsiteX782" fmla="*/ 263077 w 728115"/>
                <a:gd name="connsiteY782" fmla="*/ 13448 h 245757"/>
                <a:gd name="connsiteX783" fmla="*/ 259858 w 728115"/>
                <a:gd name="connsiteY783" fmla="*/ 18165 h 245757"/>
                <a:gd name="connsiteX784" fmla="*/ 251173 w 728115"/>
                <a:gd name="connsiteY784" fmla="*/ 11951 h 245757"/>
                <a:gd name="connsiteX785" fmla="*/ 256264 w 728115"/>
                <a:gd name="connsiteY785" fmla="*/ 8731 h 245757"/>
                <a:gd name="connsiteX786" fmla="*/ 256863 w 728115"/>
                <a:gd name="connsiteY786" fmla="*/ 8731 h 245757"/>
                <a:gd name="connsiteX787" fmla="*/ 261130 w 728115"/>
                <a:gd name="connsiteY787" fmla="*/ 7384 h 245757"/>
                <a:gd name="connsiteX788" fmla="*/ 259334 w 728115"/>
                <a:gd name="connsiteY788" fmla="*/ 5587 h 245757"/>
                <a:gd name="connsiteX789" fmla="*/ 256938 w 728115"/>
                <a:gd name="connsiteY789" fmla="*/ 5587 h 245757"/>
                <a:gd name="connsiteX790" fmla="*/ 247954 w 728115"/>
                <a:gd name="connsiteY790" fmla="*/ 10154 h 245757"/>
                <a:gd name="connsiteX791" fmla="*/ 245932 w 728115"/>
                <a:gd name="connsiteY791" fmla="*/ 10753 h 245757"/>
                <a:gd name="connsiteX792" fmla="*/ 241889 w 728115"/>
                <a:gd name="connsiteY792" fmla="*/ 12101 h 245757"/>
                <a:gd name="connsiteX793" fmla="*/ 239943 w 728115"/>
                <a:gd name="connsiteY793" fmla="*/ 12924 h 245757"/>
                <a:gd name="connsiteX794" fmla="*/ 238220 w 728115"/>
                <a:gd name="connsiteY794" fmla="*/ 13523 h 245757"/>
                <a:gd name="connsiteX795" fmla="*/ 236948 w 728115"/>
                <a:gd name="connsiteY795" fmla="*/ 13523 h 245757"/>
                <a:gd name="connsiteX796" fmla="*/ 235900 w 728115"/>
                <a:gd name="connsiteY796" fmla="*/ 14122 h 245757"/>
                <a:gd name="connsiteX797" fmla="*/ 235900 w 728115"/>
                <a:gd name="connsiteY797" fmla="*/ 14871 h 245757"/>
                <a:gd name="connsiteX798" fmla="*/ 235375 w 728115"/>
                <a:gd name="connsiteY798" fmla="*/ 15844 h 245757"/>
                <a:gd name="connsiteX799" fmla="*/ 235375 w 728115"/>
                <a:gd name="connsiteY799" fmla="*/ 16817 h 245757"/>
                <a:gd name="connsiteX800" fmla="*/ 234852 w 728115"/>
                <a:gd name="connsiteY800" fmla="*/ 17192 h 245757"/>
                <a:gd name="connsiteX801" fmla="*/ 233953 w 728115"/>
                <a:gd name="connsiteY801" fmla="*/ 17192 h 245757"/>
                <a:gd name="connsiteX802" fmla="*/ 232755 w 728115"/>
                <a:gd name="connsiteY802" fmla="*/ 17192 h 245757"/>
                <a:gd name="connsiteX803" fmla="*/ 230958 w 728115"/>
                <a:gd name="connsiteY803" fmla="*/ 17566 h 245757"/>
                <a:gd name="connsiteX804" fmla="*/ 230958 w 728115"/>
                <a:gd name="connsiteY804" fmla="*/ 17566 h 245757"/>
                <a:gd name="connsiteX805" fmla="*/ 230958 w 728115"/>
                <a:gd name="connsiteY805" fmla="*/ 17042 h 245757"/>
                <a:gd name="connsiteX806" fmla="*/ 230958 w 728115"/>
                <a:gd name="connsiteY806" fmla="*/ 17042 h 245757"/>
                <a:gd name="connsiteX807" fmla="*/ 231333 w 728115"/>
                <a:gd name="connsiteY807" fmla="*/ 17042 h 245757"/>
                <a:gd name="connsiteX808" fmla="*/ 232156 w 728115"/>
                <a:gd name="connsiteY808" fmla="*/ 16069 h 245757"/>
                <a:gd name="connsiteX809" fmla="*/ 233654 w 728115"/>
                <a:gd name="connsiteY809" fmla="*/ 13897 h 245757"/>
                <a:gd name="connsiteX810" fmla="*/ 233654 w 728115"/>
                <a:gd name="connsiteY810" fmla="*/ 11576 h 245757"/>
                <a:gd name="connsiteX811" fmla="*/ 231782 w 728115"/>
                <a:gd name="connsiteY811" fmla="*/ 10079 h 245757"/>
                <a:gd name="connsiteX812" fmla="*/ 227664 w 728115"/>
                <a:gd name="connsiteY812" fmla="*/ 9330 h 245757"/>
                <a:gd name="connsiteX813" fmla="*/ 219503 w 728115"/>
                <a:gd name="connsiteY813" fmla="*/ 9330 h 245757"/>
                <a:gd name="connsiteX814" fmla="*/ 208123 w 728115"/>
                <a:gd name="connsiteY814" fmla="*/ 8657 h 245757"/>
                <a:gd name="connsiteX815" fmla="*/ 203556 w 728115"/>
                <a:gd name="connsiteY815" fmla="*/ 7683 h 245757"/>
                <a:gd name="connsiteX816" fmla="*/ 198765 w 728115"/>
                <a:gd name="connsiteY816" fmla="*/ 6785 h 245757"/>
                <a:gd name="connsiteX817" fmla="*/ 183791 w 728115"/>
                <a:gd name="connsiteY817" fmla="*/ 6785 h 245757"/>
                <a:gd name="connsiteX818" fmla="*/ 177876 w 728115"/>
                <a:gd name="connsiteY818" fmla="*/ 8657 h 245757"/>
                <a:gd name="connsiteX819" fmla="*/ 176004 w 728115"/>
                <a:gd name="connsiteY819" fmla="*/ 9555 h 245757"/>
                <a:gd name="connsiteX820" fmla="*/ 173683 w 728115"/>
                <a:gd name="connsiteY820" fmla="*/ 10678 h 245757"/>
                <a:gd name="connsiteX821" fmla="*/ 169491 w 728115"/>
                <a:gd name="connsiteY821" fmla="*/ 13373 h 245757"/>
                <a:gd name="connsiteX822" fmla="*/ 166571 w 728115"/>
                <a:gd name="connsiteY822" fmla="*/ 14721 h 245757"/>
                <a:gd name="connsiteX823" fmla="*/ 164400 w 728115"/>
                <a:gd name="connsiteY823" fmla="*/ 15994 h 245757"/>
                <a:gd name="connsiteX824" fmla="*/ 155041 w 728115"/>
                <a:gd name="connsiteY824" fmla="*/ 17940 h 245757"/>
                <a:gd name="connsiteX825" fmla="*/ 144560 w 728115"/>
                <a:gd name="connsiteY825" fmla="*/ 18390 h 245757"/>
                <a:gd name="connsiteX826" fmla="*/ 130709 w 728115"/>
                <a:gd name="connsiteY826" fmla="*/ 19737 h 245757"/>
                <a:gd name="connsiteX827" fmla="*/ 123222 w 728115"/>
                <a:gd name="connsiteY827" fmla="*/ 21309 h 245757"/>
                <a:gd name="connsiteX828" fmla="*/ 118280 w 728115"/>
                <a:gd name="connsiteY828" fmla="*/ 20860 h 245757"/>
                <a:gd name="connsiteX829" fmla="*/ 110794 w 728115"/>
                <a:gd name="connsiteY829" fmla="*/ 25502 h 245757"/>
                <a:gd name="connsiteX830" fmla="*/ 110344 w 728115"/>
                <a:gd name="connsiteY830" fmla="*/ 26550 h 245757"/>
                <a:gd name="connsiteX831" fmla="*/ 108248 w 728115"/>
                <a:gd name="connsiteY831" fmla="*/ 28871 h 245757"/>
                <a:gd name="connsiteX832" fmla="*/ 105703 w 728115"/>
                <a:gd name="connsiteY832" fmla="*/ 26475 h 245757"/>
                <a:gd name="connsiteX833" fmla="*/ 102708 w 728115"/>
                <a:gd name="connsiteY833" fmla="*/ 28422 h 245757"/>
                <a:gd name="connsiteX834" fmla="*/ 102258 w 728115"/>
                <a:gd name="connsiteY834" fmla="*/ 30443 h 245757"/>
                <a:gd name="connsiteX835" fmla="*/ 99414 w 728115"/>
                <a:gd name="connsiteY835" fmla="*/ 30443 h 245757"/>
                <a:gd name="connsiteX836" fmla="*/ 99414 w 728115"/>
                <a:gd name="connsiteY836" fmla="*/ 29770 h 245757"/>
                <a:gd name="connsiteX837" fmla="*/ 101285 w 728115"/>
                <a:gd name="connsiteY837" fmla="*/ 28946 h 245757"/>
                <a:gd name="connsiteX838" fmla="*/ 97092 w 728115"/>
                <a:gd name="connsiteY838" fmla="*/ 32315 h 245757"/>
                <a:gd name="connsiteX839" fmla="*/ 93424 w 728115"/>
                <a:gd name="connsiteY839" fmla="*/ 32315 h 245757"/>
                <a:gd name="connsiteX840" fmla="*/ 91403 w 728115"/>
                <a:gd name="connsiteY840" fmla="*/ 34486 h 245757"/>
                <a:gd name="connsiteX841" fmla="*/ 91777 w 728115"/>
                <a:gd name="connsiteY841" fmla="*/ 35085 h 245757"/>
                <a:gd name="connsiteX842" fmla="*/ 87210 w 728115"/>
                <a:gd name="connsiteY842" fmla="*/ 33962 h 245757"/>
                <a:gd name="connsiteX843" fmla="*/ 86237 w 728115"/>
                <a:gd name="connsiteY843" fmla="*/ 35759 h 245757"/>
                <a:gd name="connsiteX844" fmla="*/ 78750 w 728115"/>
                <a:gd name="connsiteY844" fmla="*/ 38080 h 245757"/>
                <a:gd name="connsiteX845" fmla="*/ 75006 w 728115"/>
                <a:gd name="connsiteY845" fmla="*/ 39652 h 245757"/>
                <a:gd name="connsiteX846" fmla="*/ 73958 w 728115"/>
                <a:gd name="connsiteY846" fmla="*/ 39652 h 245757"/>
                <a:gd name="connsiteX847" fmla="*/ 71787 w 728115"/>
                <a:gd name="connsiteY847" fmla="*/ 40251 h 245757"/>
                <a:gd name="connsiteX848" fmla="*/ 69241 w 728115"/>
                <a:gd name="connsiteY848" fmla="*/ 42497 h 245757"/>
                <a:gd name="connsiteX849" fmla="*/ 67220 w 728115"/>
                <a:gd name="connsiteY849" fmla="*/ 41973 h 245757"/>
                <a:gd name="connsiteX850" fmla="*/ 65273 w 728115"/>
                <a:gd name="connsiteY850" fmla="*/ 40476 h 245757"/>
                <a:gd name="connsiteX851" fmla="*/ 64150 w 728115"/>
                <a:gd name="connsiteY851" fmla="*/ 43920 h 245757"/>
                <a:gd name="connsiteX852" fmla="*/ 64599 w 728115"/>
                <a:gd name="connsiteY852" fmla="*/ 42048 h 245757"/>
                <a:gd name="connsiteX853" fmla="*/ 64000 w 728115"/>
                <a:gd name="connsiteY853" fmla="*/ 45043 h 245757"/>
                <a:gd name="connsiteX854" fmla="*/ 59284 w 728115"/>
                <a:gd name="connsiteY854" fmla="*/ 48487 h 245757"/>
                <a:gd name="connsiteX855" fmla="*/ 56364 w 728115"/>
                <a:gd name="connsiteY855" fmla="*/ 50284 h 245757"/>
                <a:gd name="connsiteX856" fmla="*/ 50823 w 728115"/>
                <a:gd name="connsiteY856" fmla="*/ 51706 h 245757"/>
                <a:gd name="connsiteX857" fmla="*/ 52995 w 728115"/>
                <a:gd name="connsiteY857" fmla="*/ 54626 h 245757"/>
                <a:gd name="connsiteX858" fmla="*/ 50749 w 728115"/>
                <a:gd name="connsiteY858" fmla="*/ 57022 h 245757"/>
                <a:gd name="connsiteX859" fmla="*/ 47754 w 728115"/>
                <a:gd name="connsiteY859" fmla="*/ 57546 h 245757"/>
                <a:gd name="connsiteX860" fmla="*/ 46781 w 728115"/>
                <a:gd name="connsiteY860" fmla="*/ 60166 h 245757"/>
                <a:gd name="connsiteX861" fmla="*/ 42663 w 728115"/>
                <a:gd name="connsiteY861" fmla="*/ 64584 h 245757"/>
                <a:gd name="connsiteX862" fmla="*/ 42663 w 728115"/>
                <a:gd name="connsiteY862" fmla="*/ 65108 h 245757"/>
                <a:gd name="connsiteX863" fmla="*/ 40342 w 728115"/>
                <a:gd name="connsiteY863" fmla="*/ 71472 h 245757"/>
                <a:gd name="connsiteX864" fmla="*/ 38919 w 728115"/>
                <a:gd name="connsiteY864" fmla="*/ 77237 h 245757"/>
                <a:gd name="connsiteX865" fmla="*/ 40941 w 728115"/>
                <a:gd name="connsiteY865" fmla="*/ 81504 h 245757"/>
                <a:gd name="connsiteX866" fmla="*/ 44984 w 728115"/>
                <a:gd name="connsiteY866" fmla="*/ 83526 h 245757"/>
                <a:gd name="connsiteX867" fmla="*/ 44609 w 728115"/>
                <a:gd name="connsiteY867" fmla="*/ 85472 h 245757"/>
                <a:gd name="connsiteX868" fmla="*/ 46855 w 728115"/>
                <a:gd name="connsiteY868" fmla="*/ 89964 h 245757"/>
                <a:gd name="connsiteX869" fmla="*/ 47978 w 728115"/>
                <a:gd name="connsiteY869" fmla="*/ 89515 h 245757"/>
                <a:gd name="connsiteX870" fmla="*/ 48502 w 728115"/>
                <a:gd name="connsiteY870" fmla="*/ 89515 h 245757"/>
                <a:gd name="connsiteX871" fmla="*/ 49176 w 728115"/>
                <a:gd name="connsiteY871" fmla="*/ 89515 h 245757"/>
                <a:gd name="connsiteX872" fmla="*/ 49176 w 728115"/>
                <a:gd name="connsiteY872" fmla="*/ 89515 h 245757"/>
                <a:gd name="connsiteX873" fmla="*/ 49176 w 728115"/>
                <a:gd name="connsiteY873" fmla="*/ 90938 h 245757"/>
                <a:gd name="connsiteX874" fmla="*/ 48278 w 728115"/>
                <a:gd name="connsiteY874" fmla="*/ 90938 h 245757"/>
                <a:gd name="connsiteX875" fmla="*/ 47454 w 728115"/>
                <a:gd name="connsiteY875" fmla="*/ 90938 h 245757"/>
                <a:gd name="connsiteX876" fmla="*/ 45657 w 728115"/>
                <a:gd name="connsiteY876" fmla="*/ 91911 h 245757"/>
                <a:gd name="connsiteX877" fmla="*/ 44235 w 728115"/>
                <a:gd name="connsiteY877" fmla="*/ 91162 h 245757"/>
                <a:gd name="connsiteX878" fmla="*/ 43636 w 728115"/>
                <a:gd name="connsiteY878" fmla="*/ 90414 h 245757"/>
                <a:gd name="connsiteX879" fmla="*/ 41091 w 728115"/>
                <a:gd name="connsiteY879" fmla="*/ 89141 h 245757"/>
                <a:gd name="connsiteX880" fmla="*/ 39144 w 728115"/>
                <a:gd name="connsiteY880" fmla="*/ 90339 h 245757"/>
                <a:gd name="connsiteX881" fmla="*/ 35700 w 728115"/>
                <a:gd name="connsiteY881" fmla="*/ 90339 h 245757"/>
                <a:gd name="connsiteX882" fmla="*/ 34951 w 728115"/>
                <a:gd name="connsiteY882" fmla="*/ 88617 h 245757"/>
                <a:gd name="connsiteX883" fmla="*/ 33379 w 728115"/>
                <a:gd name="connsiteY883" fmla="*/ 88617 h 245757"/>
                <a:gd name="connsiteX884" fmla="*/ 30309 w 728115"/>
                <a:gd name="connsiteY884" fmla="*/ 90264 h 245757"/>
                <a:gd name="connsiteX885" fmla="*/ 24769 w 728115"/>
                <a:gd name="connsiteY885" fmla="*/ 92959 h 245757"/>
                <a:gd name="connsiteX886" fmla="*/ 13763 w 728115"/>
                <a:gd name="connsiteY886" fmla="*/ 97751 h 245757"/>
                <a:gd name="connsiteX887" fmla="*/ 11667 w 728115"/>
                <a:gd name="connsiteY887" fmla="*/ 96134 h 245757"/>
                <a:gd name="connsiteX888" fmla="*/ 10918 w 728115"/>
                <a:gd name="connsiteY888" fmla="*/ 96403 h 245757"/>
                <a:gd name="connsiteX889" fmla="*/ 9121 w 728115"/>
                <a:gd name="connsiteY889" fmla="*/ 99622 h 245757"/>
                <a:gd name="connsiteX890" fmla="*/ 5303 w 728115"/>
                <a:gd name="connsiteY890" fmla="*/ 97152 h 245757"/>
                <a:gd name="connsiteX891" fmla="*/ 3806 w 728115"/>
                <a:gd name="connsiteY891" fmla="*/ 99772 h 245757"/>
                <a:gd name="connsiteX892" fmla="*/ 1560 w 728115"/>
                <a:gd name="connsiteY892" fmla="*/ 102542 h 245757"/>
                <a:gd name="connsiteX893" fmla="*/ 297741 w 728115"/>
                <a:gd name="connsiteY893" fmla="*/ 77237 h 245757"/>
                <a:gd name="connsiteX894" fmla="*/ 298715 w 728115"/>
                <a:gd name="connsiteY894" fmla="*/ 77237 h 245757"/>
                <a:gd name="connsiteX895" fmla="*/ 300661 w 728115"/>
                <a:gd name="connsiteY895" fmla="*/ 77686 h 245757"/>
                <a:gd name="connsiteX896" fmla="*/ 301859 w 728115"/>
                <a:gd name="connsiteY896" fmla="*/ 78509 h 245757"/>
                <a:gd name="connsiteX897" fmla="*/ 301372 w 728115"/>
                <a:gd name="connsiteY897" fmla="*/ 79445 h 245757"/>
                <a:gd name="connsiteX898" fmla="*/ 301185 w 728115"/>
                <a:gd name="connsiteY898" fmla="*/ 79483 h 245757"/>
                <a:gd name="connsiteX899" fmla="*/ 303132 w 728115"/>
                <a:gd name="connsiteY899" fmla="*/ 81205 h 245757"/>
                <a:gd name="connsiteX900" fmla="*/ 303656 w 728115"/>
                <a:gd name="connsiteY900" fmla="*/ 81804 h 245757"/>
                <a:gd name="connsiteX901" fmla="*/ 305004 w 728115"/>
                <a:gd name="connsiteY901" fmla="*/ 82253 h 245757"/>
                <a:gd name="connsiteX902" fmla="*/ 305378 w 728115"/>
                <a:gd name="connsiteY902" fmla="*/ 84124 h 245757"/>
                <a:gd name="connsiteX903" fmla="*/ 305752 w 728115"/>
                <a:gd name="connsiteY903" fmla="*/ 84574 h 245757"/>
                <a:gd name="connsiteX904" fmla="*/ 305228 w 728115"/>
                <a:gd name="connsiteY904" fmla="*/ 85098 h 245757"/>
                <a:gd name="connsiteX905" fmla="*/ 303581 w 728115"/>
                <a:gd name="connsiteY905" fmla="*/ 85098 h 245757"/>
                <a:gd name="connsiteX906" fmla="*/ 302383 w 728115"/>
                <a:gd name="connsiteY906" fmla="*/ 85098 h 245757"/>
                <a:gd name="connsiteX907" fmla="*/ 302383 w 728115"/>
                <a:gd name="connsiteY907" fmla="*/ 85098 h 245757"/>
                <a:gd name="connsiteX908" fmla="*/ 302383 w 728115"/>
                <a:gd name="connsiteY908" fmla="*/ 83675 h 245757"/>
                <a:gd name="connsiteX909" fmla="*/ 302383 w 728115"/>
                <a:gd name="connsiteY909" fmla="*/ 83226 h 245757"/>
                <a:gd name="connsiteX910" fmla="*/ 301859 w 728115"/>
                <a:gd name="connsiteY910" fmla="*/ 83226 h 245757"/>
                <a:gd name="connsiteX911" fmla="*/ 300137 w 728115"/>
                <a:gd name="connsiteY911" fmla="*/ 81429 h 245757"/>
                <a:gd name="connsiteX912" fmla="*/ 300137 w 728115"/>
                <a:gd name="connsiteY912" fmla="*/ 81429 h 245757"/>
                <a:gd name="connsiteX913" fmla="*/ 300137 w 728115"/>
                <a:gd name="connsiteY913" fmla="*/ 80980 h 245757"/>
                <a:gd name="connsiteX914" fmla="*/ 298640 w 728115"/>
                <a:gd name="connsiteY914" fmla="*/ 80231 h 245757"/>
                <a:gd name="connsiteX915" fmla="*/ 298041 w 728115"/>
                <a:gd name="connsiteY915" fmla="*/ 79333 h 245757"/>
                <a:gd name="connsiteX916" fmla="*/ 297142 w 728115"/>
                <a:gd name="connsiteY916" fmla="*/ 79333 h 245757"/>
                <a:gd name="connsiteX917" fmla="*/ 297666 w 728115"/>
                <a:gd name="connsiteY917" fmla="*/ 77281 h 245757"/>
                <a:gd name="connsiteX918" fmla="*/ 297741 w 728115"/>
                <a:gd name="connsiteY918" fmla="*/ 77237 h 24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Lst>
              <a:rect l="l" t="t" r="r" b="b"/>
              <a:pathLst>
                <a:path w="728115" h="245757">
                  <a:moveTo>
                    <a:pt x="1560" y="102542"/>
                  </a:moveTo>
                  <a:cubicBezTo>
                    <a:pt x="3783" y="103209"/>
                    <a:pt x="6067" y="103688"/>
                    <a:pt x="8373" y="103965"/>
                  </a:cubicBezTo>
                  <a:cubicBezTo>
                    <a:pt x="10229" y="104309"/>
                    <a:pt x="12116" y="103516"/>
                    <a:pt x="13164" y="101943"/>
                  </a:cubicBezTo>
                  <a:cubicBezTo>
                    <a:pt x="13906" y="100813"/>
                    <a:pt x="14946" y="99907"/>
                    <a:pt x="16159" y="99323"/>
                  </a:cubicBezTo>
                  <a:cubicBezTo>
                    <a:pt x="19101" y="97960"/>
                    <a:pt x="22156" y="96860"/>
                    <a:pt x="25293" y="96029"/>
                  </a:cubicBezTo>
                  <a:cubicBezTo>
                    <a:pt x="26791" y="95654"/>
                    <a:pt x="28363" y="95654"/>
                    <a:pt x="29860" y="96029"/>
                  </a:cubicBezTo>
                  <a:cubicBezTo>
                    <a:pt x="30901" y="96373"/>
                    <a:pt x="31724" y="97174"/>
                    <a:pt x="32106" y="98200"/>
                  </a:cubicBezTo>
                  <a:cubicBezTo>
                    <a:pt x="32106" y="99098"/>
                    <a:pt x="31432" y="100146"/>
                    <a:pt x="30908" y="101120"/>
                  </a:cubicBezTo>
                  <a:cubicBezTo>
                    <a:pt x="29958" y="102422"/>
                    <a:pt x="29149" y="103830"/>
                    <a:pt x="28513" y="105312"/>
                  </a:cubicBezTo>
                  <a:cubicBezTo>
                    <a:pt x="27764" y="107559"/>
                    <a:pt x="28513" y="108157"/>
                    <a:pt x="30983" y="107933"/>
                  </a:cubicBezTo>
                  <a:cubicBezTo>
                    <a:pt x="35176" y="107484"/>
                    <a:pt x="37572" y="104414"/>
                    <a:pt x="40491" y="102018"/>
                  </a:cubicBezTo>
                  <a:cubicBezTo>
                    <a:pt x="42535" y="100423"/>
                    <a:pt x="44744" y="99038"/>
                    <a:pt x="47080" y="97900"/>
                  </a:cubicBezTo>
                  <a:cubicBezTo>
                    <a:pt x="49004" y="97024"/>
                    <a:pt x="51048" y="96440"/>
                    <a:pt x="53144" y="96178"/>
                  </a:cubicBezTo>
                  <a:cubicBezTo>
                    <a:pt x="55391" y="95729"/>
                    <a:pt x="57711" y="95729"/>
                    <a:pt x="59957" y="96178"/>
                  </a:cubicBezTo>
                  <a:cubicBezTo>
                    <a:pt x="61754" y="96703"/>
                    <a:pt x="63027" y="96178"/>
                    <a:pt x="63626" y="95130"/>
                  </a:cubicBezTo>
                  <a:cubicBezTo>
                    <a:pt x="64270" y="92472"/>
                    <a:pt x="65356" y="89942"/>
                    <a:pt x="66845" y="87643"/>
                  </a:cubicBezTo>
                  <a:cubicBezTo>
                    <a:pt x="66845" y="87643"/>
                    <a:pt x="66845" y="87044"/>
                    <a:pt x="66845" y="86670"/>
                  </a:cubicBezTo>
                  <a:cubicBezTo>
                    <a:pt x="66845" y="86296"/>
                    <a:pt x="66845" y="84574"/>
                    <a:pt x="66471" y="83526"/>
                  </a:cubicBezTo>
                  <a:cubicBezTo>
                    <a:pt x="66284" y="80471"/>
                    <a:pt x="68605" y="77843"/>
                    <a:pt x="71660" y="77656"/>
                  </a:cubicBezTo>
                  <a:cubicBezTo>
                    <a:pt x="72154" y="77626"/>
                    <a:pt x="72648" y="77656"/>
                    <a:pt x="73134" y="77761"/>
                  </a:cubicBezTo>
                  <a:cubicBezTo>
                    <a:pt x="73703" y="77836"/>
                    <a:pt x="74287" y="77836"/>
                    <a:pt x="74857" y="77761"/>
                  </a:cubicBezTo>
                  <a:lnTo>
                    <a:pt x="83317" y="77237"/>
                  </a:lnTo>
                  <a:cubicBezTo>
                    <a:pt x="84365" y="77237"/>
                    <a:pt x="85488" y="77237"/>
                    <a:pt x="86536" y="77237"/>
                  </a:cubicBezTo>
                  <a:cubicBezTo>
                    <a:pt x="87532" y="77169"/>
                    <a:pt x="88505" y="76885"/>
                    <a:pt x="89381" y="76413"/>
                  </a:cubicBezTo>
                  <a:cubicBezTo>
                    <a:pt x="90654" y="75372"/>
                    <a:pt x="91852" y="74242"/>
                    <a:pt x="92975" y="73044"/>
                  </a:cubicBezTo>
                  <a:lnTo>
                    <a:pt x="93424" y="74242"/>
                  </a:lnTo>
                  <a:cubicBezTo>
                    <a:pt x="94869" y="76031"/>
                    <a:pt x="96973" y="77162"/>
                    <a:pt x="99264" y="77386"/>
                  </a:cubicBezTo>
                  <a:lnTo>
                    <a:pt x="106301" y="75290"/>
                  </a:lnTo>
                  <a:cubicBezTo>
                    <a:pt x="108375" y="74174"/>
                    <a:pt x="109888" y="72250"/>
                    <a:pt x="110494" y="69974"/>
                  </a:cubicBezTo>
                  <a:cubicBezTo>
                    <a:pt x="111295" y="69158"/>
                    <a:pt x="111932" y="68192"/>
                    <a:pt x="112366" y="67129"/>
                  </a:cubicBezTo>
                  <a:cubicBezTo>
                    <a:pt x="113189" y="64883"/>
                    <a:pt x="113938" y="64509"/>
                    <a:pt x="116184" y="65632"/>
                  </a:cubicBezTo>
                  <a:cubicBezTo>
                    <a:pt x="117899" y="66785"/>
                    <a:pt x="120227" y="66321"/>
                    <a:pt x="121380" y="64606"/>
                  </a:cubicBezTo>
                  <a:cubicBezTo>
                    <a:pt x="121552" y="64344"/>
                    <a:pt x="121694" y="64060"/>
                    <a:pt x="121799" y="63760"/>
                  </a:cubicBezTo>
                  <a:cubicBezTo>
                    <a:pt x="122698" y="61963"/>
                    <a:pt x="123821" y="60241"/>
                    <a:pt x="124569" y="58295"/>
                  </a:cubicBezTo>
                  <a:cubicBezTo>
                    <a:pt x="125707" y="55322"/>
                    <a:pt x="128373" y="53196"/>
                    <a:pt x="131532" y="52754"/>
                  </a:cubicBezTo>
                  <a:cubicBezTo>
                    <a:pt x="133763" y="51983"/>
                    <a:pt x="135919" y="51002"/>
                    <a:pt x="137971" y="49834"/>
                  </a:cubicBezTo>
                  <a:lnTo>
                    <a:pt x="138420" y="49385"/>
                  </a:lnTo>
                  <a:cubicBezTo>
                    <a:pt x="139917" y="48562"/>
                    <a:pt x="141340" y="47514"/>
                    <a:pt x="142912" y="46840"/>
                  </a:cubicBezTo>
                  <a:cubicBezTo>
                    <a:pt x="145473" y="45589"/>
                    <a:pt x="146978" y="42864"/>
                    <a:pt x="146656" y="40027"/>
                  </a:cubicBezTo>
                  <a:cubicBezTo>
                    <a:pt x="148250" y="39098"/>
                    <a:pt x="150167" y="38934"/>
                    <a:pt x="151897" y="39577"/>
                  </a:cubicBezTo>
                  <a:cubicBezTo>
                    <a:pt x="153970" y="39997"/>
                    <a:pt x="156074" y="40274"/>
                    <a:pt x="158186" y="40401"/>
                  </a:cubicBezTo>
                  <a:cubicBezTo>
                    <a:pt x="159084" y="40401"/>
                    <a:pt x="159908" y="39802"/>
                    <a:pt x="160357" y="41075"/>
                  </a:cubicBezTo>
                  <a:cubicBezTo>
                    <a:pt x="160806" y="42348"/>
                    <a:pt x="161630" y="41075"/>
                    <a:pt x="162229" y="41075"/>
                  </a:cubicBezTo>
                  <a:cubicBezTo>
                    <a:pt x="162977" y="40783"/>
                    <a:pt x="163756" y="40558"/>
                    <a:pt x="164549" y="40401"/>
                  </a:cubicBezTo>
                  <a:cubicBezTo>
                    <a:pt x="169042" y="40401"/>
                    <a:pt x="173459" y="40850"/>
                    <a:pt x="177951" y="40401"/>
                  </a:cubicBezTo>
                  <a:cubicBezTo>
                    <a:pt x="182593" y="39802"/>
                    <a:pt x="187310" y="40394"/>
                    <a:pt x="191652" y="42123"/>
                  </a:cubicBezTo>
                  <a:cubicBezTo>
                    <a:pt x="191997" y="42198"/>
                    <a:pt x="192356" y="42198"/>
                    <a:pt x="192700" y="42123"/>
                  </a:cubicBezTo>
                  <a:cubicBezTo>
                    <a:pt x="196743" y="41674"/>
                    <a:pt x="200711" y="41075"/>
                    <a:pt x="204754" y="40925"/>
                  </a:cubicBezTo>
                  <a:cubicBezTo>
                    <a:pt x="209478" y="40783"/>
                    <a:pt x="214060" y="42535"/>
                    <a:pt x="217482" y="45792"/>
                  </a:cubicBezTo>
                  <a:cubicBezTo>
                    <a:pt x="218051" y="46323"/>
                    <a:pt x="218710" y="46757"/>
                    <a:pt x="219429" y="47064"/>
                  </a:cubicBezTo>
                  <a:cubicBezTo>
                    <a:pt x="221450" y="47663"/>
                    <a:pt x="222124" y="48861"/>
                    <a:pt x="221375" y="50808"/>
                  </a:cubicBezTo>
                  <a:cubicBezTo>
                    <a:pt x="221300" y="51227"/>
                    <a:pt x="221300" y="51661"/>
                    <a:pt x="221375" y="52081"/>
                  </a:cubicBezTo>
                  <a:cubicBezTo>
                    <a:pt x="221375" y="54177"/>
                    <a:pt x="220177" y="55000"/>
                    <a:pt x="218530" y="55300"/>
                  </a:cubicBezTo>
                  <a:cubicBezTo>
                    <a:pt x="213963" y="56663"/>
                    <a:pt x="209216" y="57321"/>
                    <a:pt x="204455" y="57247"/>
                  </a:cubicBezTo>
                  <a:cubicBezTo>
                    <a:pt x="200172" y="56910"/>
                    <a:pt x="195860" y="56910"/>
                    <a:pt x="191577" y="57247"/>
                  </a:cubicBezTo>
                  <a:cubicBezTo>
                    <a:pt x="190881" y="57209"/>
                    <a:pt x="190177" y="57209"/>
                    <a:pt x="189481" y="57247"/>
                  </a:cubicBezTo>
                  <a:cubicBezTo>
                    <a:pt x="188171" y="57621"/>
                    <a:pt x="187415" y="58991"/>
                    <a:pt x="187789" y="60301"/>
                  </a:cubicBezTo>
                  <a:cubicBezTo>
                    <a:pt x="187849" y="60518"/>
                    <a:pt x="187938" y="60728"/>
                    <a:pt x="188058" y="60915"/>
                  </a:cubicBezTo>
                  <a:cubicBezTo>
                    <a:pt x="188657" y="62113"/>
                    <a:pt x="189256" y="63086"/>
                    <a:pt x="190829" y="62937"/>
                  </a:cubicBezTo>
                  <a:cubicBezTo>
                    <a:pt x="191278" y="65033"/>
                    <a:pt x="193224" y="64584"/>
                    <a:pt x="194572" y="65108"/>
                  </a:cubicBezTo>
                  <a:cubicBezTo>
                    <a:pt x="195306" y="65317"/>
                    <a:pt x="196009" y="65617"/>
                    <a:pt x="196668" y="66006"/>
                  </a:cubicBezTo>
                  <a:cubicBezTo>
                    <a:pt x="199408" y="68252"/>
                    <a:pt x="202688" y="69750"/>
                    <a:pt x="206177" y="70349"/>
                  </a:cubicBezTo>
                  <a:cubicBezTo>
                    <a:pt x="207023" y="70626"/>
                    <a:pt x="207704" y="71255"/>
                    <a:pt x="208048" y="72071"/>
                  </a:cubicBezTo>
                  <a:cubicBezTo>
                    <a:pt x="208340" y="74234"/>
                    <a:pt x="210137" y="75874"/>
                    <a:pt x="212316" y="75964"/>
                  </a:cubicBezTo>
                  <a:cubicBezTo>
                    <a:pt x="214786" y="75964"/>
                    <a:pt x="217257" y="76862"/>
                    <a:pt x="219803" y="77386"/>
                  </a:cubicBezTo>
                  <a:lnTo>
                    <a:pt x="219803" y="77012"/>
                  </a:lnTo>
                  <a:lnTo>
                    <a:pt x="223322" y="75964"/>
                  </a:lnTo>
                  <a:cubicBezTo>
                    <a:pt x="223322" y="77087"/>
                    <a:pt x="223322" y="78060"/>
                    <a:pt x="223322" y="78959"/>
                  </a:cubicBezTo>
                  <a:cubicBezTo>
                    <a:pt x="223419" y="80037"/>
                    <a:pt x="223673" y="81100"/>
                    <a:pt x="224070" y="82103"/>
                  </a:cubicBezTo>
                  <a:cubicBezTo>
                    <a:pt x="224864" y="83473"/>
                    <a:pt x="225740" y="84798"/>
                    <a:pt x="226691" y="86071"/>
                  </a:cubicBezTo>
                  <a:lnTo>
                    <a:pt x="228038" y="86071"/>
                  </a:lnTo>
                  <a:cubicBezTo>
                    <a:pt x="228488" y="86071"/>
                    <a:pt x="229311" y="86071"/>
                    <a:pt x="229311" y="85472"/>
                  </a:cubicBezTo>
                  <a:cubicBezTo>
                    <a:pt x="229416" y="84836"/>
                    <a:pt x="229251" y="84184"/>
                    <a:pt x="228862" y="83675"/>
                  </a:cubicBezTo>
                  <a:cubicBezTo>
                    <a:pt x="228203" y="83046"/>
                    <a:pt x="227365" y="82627"/>
                    <a:pt x="226466" y="82477"/>
                  </a:cubicBezTo>
                  <a:cubicBezTo>
                    <a:pt x="224295" y="82477"/>
                    <a:pt x="224669" y="80681"/>
                    <a:pt x="224819" y="79483"/>
                  </a:cubicBezTo>
                  <a:cubicBezTo>
                    <a:pt x="225081" y="78300"/>
                    <a:pt x="225455" y="77147"/>
                    <a:pt x="225942" y="76039"/>
                  </a:cubicBezTo>
                  <a:cubicBezTo>
                    <a:pt x="227589" y="76862"/>
                    <a:pt x="227589" y="76862"/>
                    <a:pt x="229985" y="75664"/>
                  </a:cubicBezTo>
                  <a:cubicBezTo>
                    <a:pt x="230546" y="75507"/>
                    <a:pt x="231146" y="75507"/>
                    <a:pt x="231707" y="75664"/>
                  </a:cubicBezTo>
                  <a:cubicBezTo>
                    <a:pt x="233279" y="75664"/>
                    <a:pt x="234852" y="76488"/>
                    <a:pt x="236499" y="76563"/>
                  </a:cubicBezTo>
                  <a:cubicBezTo>
                    <a:pt x="238146" y="76638"/>
                    <a:pt x="238520" y="77237"/>
                    <a:pt x="238595" y="78734"/>
                  </a:cubicBezTo>
                  <a:cubicBezTo>
                    <a:pt x="238670" y="80231"/>
                    <a:pt x="237996" y="82103"/>
                    <a:pt x="240167" y="83002"/>
                  </a:cubicBezTo>
                  <a:cubicBezTo>
                    <a:pt x="240691" y="83002"/>
                    <a:pt x="240691" y="84574"/>
                    <a:pt x="240916" y="85472"/>
                  </a:cubicBezTo>
                  <a:cubicBezTo>
                    <a:pt x="240167" y="85337"/>
                    <a:pt x="239441" y="85113"/>
                    <a:pt x="238745" y="84798"/>
                  </a:cubicBezTo>
                  <a:lnTo>
                    <a:pt x="233728" y="81579"/>
                  </a:lnTo>
                  <a:lnTo>
                    <a:pt x="233279" y="82028"/>
                  </a:lnTo>
                  <a:cubicBezTo>
                    <a:pt x="233691" y="82650"/>
                    <a:pt x="234170" y="83226"/>
                    <a:pt x="234702" y="83750"/>
                  </a:cubicBezTo>
                  <a:cubicBezTo>
                    <a:pt x="235667" y="84364"/>
                    <a:pt x="236596" y="85038"/>
                    <a:pt x="237472" y="85772"/>
                  </a:cubicBezTo>
                  <a:cubicBezTo>
                    <a:pt x="239643" y="88018"/>
                    <a:pt x="242263" y="87419"/>
                    <a:pt x="244959" y="87044"/>
                  </a:cubicBezTo>
                  <a:cubicBezTo>
                    <a:pt x="245580" y="86977"/>
                    <a:pt x="246209" y="86977"/>
                    <a:pt x="246830" y="87044"/>
                  </a:cubicBezTo>
                  <a:cubicBezTo>
                    <a:pt x="251023" y="87044"/>
                    <a:pt x="254317" y="84349"/>
                    <a:pt x="252820" y="80306"/>
                  </a:cubicBezTo>
                  <a:cubicBezTo>
                    <a:pt x="252603" y="79625"/>
                    <a:pt x="252603" y="78891"/>
                    <a:pt x="252820" y="78210"/>
                  </a:cubicBezTo>
                  <a:cubicBezTo>
                    <a:pt x="253194" y="76967"/>
                    <a:pt x="253194" y="75634"/>
                    <a:pt x="252820" y="74392"/>
                  </a:cubicBezTo>
                  <a:cubicBezTo>
                    <a:pt x="252820" y="72744"/>
                    <a:pt x="251098" y="71247"/>
                    <a:pt x="251173" y="69525"/>
                  </a:cubicBezTo>
                  <a:lnTo>
                    <a:pt x="251173" y="69525"/>
                  </a:lnTo>
                  <a:cubicBezTo>
                    <a:pt x="251368" y="69450"/>
                    <a:pt x="251577" y="69450"/>
                    <a:pt x="251772" y="69525"/>
                  </a:cubicBezTo>
                  <a:cubicBezTo>
                    <a:pt x="252678" y="69443"/>
                    <a:pt x="253569" y="69735"/>
                    <a:pt x="254243" y="70349"/>
                  </a:cubicBezTo>
                  <a:cubicBezTo>
                    <a:pt x="254692" y="70948"/>
                    <a:pt x="254692" y="71771"/>
                    <a:pt x="255141" y="72370"/>
                  </a:cubicBezTo>
                  <a:cubicBezTo>
                    <a:pt x="255590" y="72969"/>
                    <a:pt x="255890" y="73119"/>
                    <a:pt x="256114" y="73643"/>
                  </a:cubicBezTo>
                  <a:cubicBezTo>
                    <a:pt x="256197" y="74040"/>
                    <a:pt x="256197" y="74444"/>
                    <a:pt x="256114" y="74841"/>
                  </a:cubicBezTo>
                  <a:cubicBezTo>
                    <a:pt x="255852" y="76503"/>
                    <a:pt x="255852" y="78195"/>
                    <a:pt x="256114" y="79857"/>
                  </a:cubicBezTo>
                  <a:cubicBezTo>
                    <a:pt x="256504" y="81107"/>
                    <a:pt x="257200" y="82238"/>
                    <a:pt x="258136" y="83151"/>
                  </a:cubicBezTo>
                  <a:cubicBezTo>
                    <a:pt x="258510" y="83421"/>
                    <a:pt x="258914" y="83645"/>
                    <a:pt x="259334" y="83825"/>
                  </a:cubicBezTo>
                  <a:lnTo>
                    <a:pt x="263451" y="85622"/>
                  </a:lnTo>
                  <a:cubicBezTo>
                    <a:pt x="264013" y="85876"/>
                    <a:pt x="264589" y="86101"/>
                    <a:pt x="265173" y="86296"/>
                  </a:cubicBezTo>
                  <a:lnTo>
                    <a:pt x="266821" y="86296"/>
                  </a:lnTo>
                  <a:cubicBezTo>
                    <a:pt x="268662" y="86423"/>
                    <a:pt x="270489" y="86700"/>
                    <a:pt x="272286" y="87119"/>
                  </a:cubicBezTo>
                  <a:cubicBezTo>
                    <a:pt x="272975" y="87262"/>
                    <a:pt x="273693" y="87262"/>
                    <a:pt x="274382" y="87119"/>
                  </a:cubicBezTo>
                  <a:lnTo>
                    <a:pt x="275580" y="86745"/>
                  </a:lnTo>
                  <a:cubicBezTo>
                    <a:pt x="276651" y="86595"/>
                    <a:pt x="277729" y="86595"/>
                    <a:pt x="278800" y="86745"/>
                  </a:cubicBezTo>
                  <a:cubicBezTo>
                    <a:pt x="279773" y="86745"/>
                    <a:pt x="280746" y="86745"/>
                    <a:pt x="281719" y="86745"/>
                  </a:cubicBezTo>
                  <a:cubicBezTo>
                    <a:pt x="283936" y="86520"/>
                    <a:pt x="286167" y="86520"/>
                    <a:pt x="288383" y="86745"/>
                  </a:cubicBezTo>
                  <a:cubicBezTo>
                    <a:pt x="289850" y="87157"/>
                    <a:pt x="291407" y="87157"/>
                    <a:pt x="292875" y="86745"/>
                  </a:cubicBezTo>
                  <a:cubicBezTo>
                    <a:pt x="294440" y="86146"/>
                    <a:pt x="296177" y="86146"/>
                    <a:pt x="297741" y="86745"/>
                  </a:cubicBezTo>
                  <a:cubicBezTo>
                    <a:pt x="299014" y="86745"/>
                    <a:pt x="300961" y="88242"/>
                    <a:pt x="301560" y="86745"/>
                  </a:cubicBezTo>
                  <a:lnTo>
                    <a:pt x="301560" y="86745"/>
                  </a:lnTo>
                  <a:cubicBezTo>
                    <a:pt x="301560" y="86745"/>
                    <a:pt x="301560" y="86745"/>
                    <a:pt x="301560" y="86745"/>
                  </a:cubicBezTo>
                  <a:cubicBezTo>
                    <a:pt x="301530" y="86970"/>
                    <a:pt x="301530" y="87194"/>
                    <a:pt x="301560" y="87419"/>
                  </a:cubicBezTo>
                  <a:cubicBezTo>
                    <a:pt x="302159" y="88242"/>
                    <a:pt x="303656" y="87419"/>
                    <a:pt x="304330" y="88392"/>
                  </a:cubicBezTo>
                  <a:cubicBezTo>
                    <a:pt x="305004" y="89365"/>
                    <a:pt x="304330" y="88916"/>
                    <a:pt x="304704" y="89216"/>
                  </a:cubicBezTo>
                  <a:cubicBezTo>
                    <a:pt x="305079" y="89515"/>
                    <a:pt x="305977" y="91012"/>
                    <a:pt x="306726" y="91836"/>
                  </a:cubicBezTo>
                  <a:lnTo>
                    <a:pt x="309795" y="95205"/>
                  </a:lnTo>
                  <a:cubicBezTo>
                    <a:pt x="310484" y="96261"/>
                    <a:pt x="311293" y="97242"/>
                    <a:pt x="312191" y="98125"/>
                  </a:cubicBezTo>
                  <a:cubicBezTo>
                    <a:pt x="316376" y="101577"/>
                    <a:pt x="321422" y="103830"/>
                    <a:pt x="326791" y="104639"/>
                  </a:cubicBezTo>
                  <a:cubicBezTo>
                    <a:pt x="328512" y="104639"/>
                    <a:pt x="329261" y="105462"/>
                    <a:pt x="329411" y="106960"/>
                  </a:cubicBezTo>
                  <a:cubicBezTo>
                    <a:pt x="329598" y="109003"/>
                    <a:pt x="331253" y="110598"/>
                    <a:pt x="333304" y="110703"/>
                  </a:cubicBezTo>
                  <a:cubicBezTo>
                    <a:pt x="333978" y="109505"/>
                    <a:pt x="338320" y="109280"/>
                    <a:pt x="338395" y="110703"/>
                  </a:cubicBezTo>
                  <a:cubicBezTo>
                    <a:pt x="338395" y="113922"/>
                    <a:pt x="342064" y="113024"/>
                    <a:pt x="343037" y="114971"/>
                  </a:cubicBezTo>
                  <a:lnTo>
                    <a:pt x="344759" y="113698"/>
                  </a:lnTo>
                  <a:cubicBezTo>
                    <a:pt x="345358" y="113249"/>
                    <a:pt x="345882" y="112500"/>
                    <a:pt x="346556" y="112275"/>
                  </a:cubicBezTo>
                  <a:cubicBezTo>
                    <a:pt x="347230" y="112051"/>
                    <a:pt x="347829" y="112725"/>
                    <a:pt x="348428" y="112874"/>
                  </a:cubicBezTo>
                  <a:cubicBezTo>
                    <a:pt x="349027" y="113024"/>
                    <a:pt x="350973" y="115420"/>
                    <a:pt x="352995" y="114372"/>
                  </a:cubicBezTo>
                  <a:cubicBezTo>
                    <a:pt x="354844" y="113368"/>
                    <a:pt x="357157" y="113952"/>
                    <a:pt x="358310" y="115719"/>
                  </a:cubicBezTo>
                  <a:cubicBezTo>
                    <a:pt x="358767" y="116311"/>
                    <a:pt x="359321" y="116820"/>
                    <a:pt x="359958" y="117217"/>
                  </a:cubicBezTo>
                  <a:cubicBezTo>
                    <a:pt x="361006" y="117748"/>
                    <a:pt x="362076" y="118220"/>
                    <a:pt x="363177" y="118639"/>
                  </a:cubicBezTo>
                  <a:cubicBezTo>
                    <a:pt x="364375" y="117292"/>
                    <a:pt x="365648" y="117741"/>
                    <a:pt x="367220" y="119238"/>
                  </a:cubicBezTo>
                  <a:cubicBezTo>
                    <a:pt x="368717" y="121012"/>
                    <a:pt x="371255" y="121477"/>
                    <a:pt x="373284" y="120361"/>
                  </a:cubicBezTo>
                  <a:cubicBezTo>
                    <a:pt x="374003" y="120069"/>
                    <a:pt x="374812" y="120069"/>
                    <a:pt x="375530" y="120361"/>
                  </a:cubicBezTo>
                  <a:cubicBezTo>
                    <a:pt x="376653" y="120810"/>
                    <a:pt x="377701" y="121634"/>
                    <a:pt x="378824" y="122158"/>
                  </a:cubicBezTo>
                  <a:cubicBezTo>
                    <a:pt x="381280" y="123610"/>
                    <a:pt x="384170" y="124135"/>
                    <a:pt x="386985" y="123655"/>
                  </a:cubicBezTo>
                  <a:cubicBezTo>
                    <a:pt x="389568" y="123154"/>
                    <a:pt x="392076" y="122345"/>
                    <a:pt x="394472" y="121260"/>
                  </a:cubicBezTo>
                  <a:cubicBezTo>
                    <a:pt x="397692" y="119740"/>
                    <a:pt x="401300" y="119268"/>
                    <a:pt x="404804" y="119912"/>
                  </a:cubicBezTo>
                  <a:cubicBezTo>
                    <a:pt x="405688" y="120099"/>
                    <a:pt x="406616" y="119912"/>
                    <a:pt x="407350" y="119388"/>
                  </a:cubicBezTo>
                  <a:cubicBezTo>
                    <a:pt x="410494" y="116693"/>
                    <a:pt x="414013" y="118415"/>
                    <a:pt x="417307" y="118265"/>
                  </a:cubicBezTo>
                  <a:cubicBezTo>
                    <a:pt x="417307" y="118265"/>
                    <a:pt x="417307" y="118265"/>
                    <a:pt x="417307" y="118265"/>
                  </a:cubicBezTo>
                  <a:cubicBezTo>
                    <a:pt x="414387" y="120511"/>
                    <a:pt x="413489" y="122083"/>
                    <a:pt x="414163" y="124329"/>
                  </a:cubicBezTo>
                  <a:lnTo>
                    <a:pt x="415435" y="123580"/>
                  </a:lnTo>
                  <a:cubicBezTo>
                    <a:pt x="417262" y="121776"/>
                    <a:pt x="420197" y="121799"/>
                    <a:pt x="422001" y="123618"/>
                  </a:cubicBezTo>
                  <a:cubicBezTo>
                    <a:pt x="422174" y="123790"/>
                    <a:pt x="422331" y="123977"/>
                    <a:pt x="422473" y="124179"/>
                  </a:cubicBezTo>
                  <a:cubicBezTo>
                    <a:pt x="424749" y="125916"/>
                    <a:pt x="426277" y="128462"/>
                    <a:pt x="426741" y="131292"/>
                  </a:cubicBezTo>
                  <a:cubicBezTo>
                    <a:pt x="426741" y="131666"/>
                    <a:pt x="427115" y="131966"/>
                    <a:pt x="427265" y="132415"/>
                  </a:cubicBezTo>
                  <a:cubicBezTo>
                    <a:pt x="427415" y="132864"/>
                    <a:pt x="428463" y="135260"/>
                    <a:pt x="428987" y="136757"/>
                  </a:cubicBezTo>
                  <a:cubicBezTo>
                    <a:pt x="429511" y="138255"/>
                    <a:pt x="429735" y="139378"/>
                    <a:pt x="430110" y="140651"/>
                  </a:cubicBezTo>
                  <a:cubicBezTo>
                    <a:pt x="430484" y="141923"/>
                    <a:pt x="430110" y="142298"/>
                    <a:pt x="430484" y="143121"/>
                  </a:cubicBezTo>
                  <a:cubicBezTo>
                    <a:pt x="430858" y="143945"/>
                    <a:pt x="430484" y="146341"/>
                    <a:pt x="431083" y="147464"/>
                  </a:cubicBezTo>
                  <a:cubicBezTo>
                    <a:pt x="432228" y="149238"/>
                    <a:pt x="432753" y="151349"/>
                    <a:pt x="432581" y="153453"/>
                  </a:cubicBezTo>
                  <a:cubicBezTo>
                    <a:pt x="432543" y="154763"/>
                    <a:pt x="432693" y="156074"/>
                    <a:pt x="433030" y="157346"/>
                  </a:cubicBezTo>
                  <a:cubicBezTo>
                    <a:pt x="433030" y="158544"/>
                    <a:pt x="433853" y="160266"/>
                    <a:pt x="434677" y="160491"/>
                  </a:cubicBezTo>
                  <a:cubicBezTo>
                    <a:pt x="438196" y="161689"/>
                    <a:pt x="439169" y="166555"/>
                    <a:pt x="443511" y="166256"/>
                  </a:cubicBezTo>
                  <a:cubicBezTo>
                    <a:pt x="443511" y="166256"/>
                    <a:pt x="443886" y="166630"/>
                    <a:pt x="444110" y="166855"/>
                  </a:cubicBezTo>
                  <a:cubicBezTo>
                    <a:pt x="444335" y="167079"/>
                    <a:pt x="445233" y="168202"/>
                    <a:pt x="445982" y="168502"/>
                  </a:cubicBezTo>
                  <a:cubicBezTo>
                    <a:pt x="448752" y="169400"/>
                    <a:pt x="449576" y="171721"/>
                    <a:pt x="450250" y="174267"/>
                  </a:cubicBezTo>
                  <a:cubicBezTo>
                    <a:pt x="454143" y="173668"/>
                    <a:pt x="455416" y="176213"/>
                    <a:pt x="456464" y="179283"/>
                  </a:cubicBezTo>
                  <a:lnTo>
                    <a:pt x="452945" y="180406"/>
                  </a:lnTo>
                  <a:cubicBezTo>
                    <a:pt x="455266" y="181529"/>
                    <a:pt x="456164" y="184075"/>
                    <a:pt x="459234" y="183176"/>
                  </a:cubicBezTo>
                  <a:lnTo>
                    <a:pt x="457661" y="181305"/>
                  </a:lnTo>
                  <a:cubicBezTo>
                    <a:pt x="459084" y="179657"/>
                    <a:pt x="460132" y="181305"/>
                    <a:pt x="460956" y="181829"/>
                  </a:cubicBezTo>
                  <a:cubicBezTo>
                    <a:pt x="462985" y="183670"/>
                    <a:pt x="465755" y="184441"/>
                    <a:pt x="468443" y="183925"/>
                  </a:cubicBezTo>
                  <a:cubicBezTo>
                    <a:pt x="469513" y="183850"/>
                    <a:pt x="470592" y="183850"/>
                    <a:pt x="471662" y="183925"/>
                  </a:cubicBezTo>
                  <a:lnTo>
                    <a:pt x="471662" y="189840"/>
                  </a:lnTo>
                  <a:cubicBezTo>
                    <a:pt x="472935" y="189166"/>
                    <a:pt x="474058" y="188118"/>
                    <a:pt x="474657" y="188342"/>
                  </a:cubicBezTo>
                  <a:cubicBezTo>
                    <a:pt x="477427" y="189390"/>
                    <a:pt x="478400" y="186995"/>
                    <a:pt x="480047" y="185572"/>
                  </a:cubicBezTo>
                  <a:lnTo>
                    <a:pt x="476753" y="185572"/>
                  </a:lnTo>
                  <a:cubicBezTo>
                    <a:pt x="476124" y="185535"/>
                    <a:pt x="475510" y="185355"/>
                    <a:pt x="474956" y="185048"/>
                  </a:cubicBezTo>
                  <a:cubicBezTo>
                    <a:pt x="474245" y="184778"/>
                    <a:pt x="473519" y="184554"/>
                    <a:pt x="472785" y="184374"/>
                  </a:cubicBezTo>
                  <a:cubicBezTo>
                    <a:pt x="473878" y="182338"/>
                    <a:pt x="476424" y="181566"/>
                    <a:pt x="478460" y="182660"/>
                  </a:cubicBezTo>
                  <a:cubicBezTo>
                    <a:pt x="478625" y="182749"/>
                    <a:pt x="478775" y="182847"/>
                    <a:pt x="478924" y="182952"/>
                  </a:cubicBezTo>
                  <a:cubicBezTo>
                    <a:pt x="480654" y="183872"/>
                    <a:pt x="482526" y="184509"/>
                    <a:pt x="484465" y="184823"/>
                  </a:cubicBezTo>
                  <a:cubicBezTo>
                    <a:pt x="486756" y="184973"/>
                    <a:pt x="489062" y="184973"/>
                    <a:pt x="491353" y="184823"/>
                  </a:cubicBezTo>
                  <a:cubicBezTo>
                    <a:pt x="491952" y="184823"/>
                    <a:pt x="492775" y="185347"/>
                    <a:pt x="493150" y="184823"/>
                  </a:cubicBezTo>
                  <a:cubicBezTo>
                    <a:pt x="495770" y="183176"/>
                    <a:pt x="498091" y="184823"/>
                    <a:pt x="500636" y="185273"/>
                  </a:cubicBezTo>
                  <a:cubicBezTo>
                    <a:pt x="501520" y="185527"/>
                    <a:pt x="502448" y="185527"/>
                    <a:pt x="503332" y="185273"/>
                  </a:cubicBezTo>
                  <a:cubicBezTo>
                    <a:pt x="504402" y="184936"/>
                    <a:pt x="505451" y="184539"/>
                    <a:pt x="506476" y="184075"/>
                  </a:cubicBezTo>
                  <a:cubicBezTo>
                    <a:pt x="511492" y="182128"/>
                    <a:pt x="511942" y="182278"/>
                    <a:pt x="515236" y="186321"/>
                  </a:cubicBezTo>
                  <a:cubicBezTo>
                    <a:pt x="515760" y="186875"/>
                    <a:pt x="516441" y="187264"/>
                    <a:pt x="517182" y="187444"/>
                  </a:cubicBezTo>
                  <a:cubicBezTo>
                    <a:pt x="518006" y="187444"/>
                    <a:pt x="518904" y="187444"/>
                    <a:pt x="519728" y="187968"/>
                  </a:cubicBezTo>
                  <a:lnTo>
                    <a:pt x="519728" y="188716"/>
                  </a:lnTo>
                  <a:cubicBezTo>
                    <a:pt x="519114" y="189173"/>
                    <a:pt x="518545" y="189675"/>
                    <a:pt x="518006" y="190214"/>
                  </a:cubicBezTo>
                  <a:cubicBezTo>
                    <a:pt x="516868" y="191112"/>
                    <a:pt x="516673" y="192759"/>
                    <a:pt x="517572" y="193897"/>
                  </a:cubicBezTo>
                  <a:cubicBezTo>
                    <a:pt x="517976" y="194407"/>
                    <a:pt x="518560" y="194751"/>
                    <a:pt x="519204" y="194856"/>
                  </a:cubicBezTo>
                  <a:cubicBezTo>
                    <a:pt x="520484" y="195417"/>
                    <a:pt x="521854" y="195747"/>
                    <a:pt x="523247" y="195829"/>
                  </a:cubicBezTo>
                  <a:cubicBezTo>
                    <a:pt x="526182" y="196323"/>
                    <a:pt x="528166" y="199101"/>
                    <a:pt x="527672" y="202036"/>
                  </a:cubicBezTo>
                  <a:cubicBezTo>
                    <a:pt x="527597" y="202477"/>
                    <a:pt x="527469" y="202904"/>
                    <a:pt x="527290" y="203316"/>
                  </a:cubicBezTo>
                  <a:cubicBezTo>
                    <a:pt x="527290" y="203765"/>
                    <a:pt x="527290" y="204439"/>
                    <a:pt x="526915" y="204963"/>
                  </a:cubicBezTo>
                  <a:cubicBezTo>
                    <a:pt x="526713" y="205570"/>
                    <a:pt x="526436" y="206146"/>
                    <a:pt x="526092" y="206685"/>
                  </a:cubicBezTo>
                  <a:cubicBezTo>
                    <a:pt x="525021" y="207643"/>
                    <a:pt x="524048" y="208692"/>
                    <a:pt x="523172" y="209830"/>
                  </a:cubicBezTo>
                  <a:cubicBezTo>
                    <a:pt x="521749" y="212225"/>
                    <a:pt x="521225" y="212525"/>
                    <a:pt x="518904" y="211252"/>
                  </a:cubicBezTo>
                  <a:cubicBezTo>
                    <a:pt x="518904" y="211252"/>
                    <a:pt x="518904" y="210728"/>
                    <a:pt x="518230" y="210653"/>
                  </a:cubicBezTo>
                  <a:cubicBezTo>
                    <a:pt x="517557" y="210578"/>
                    <a:pt x="517107" y="210129"/>
                    <a:pt x="516733" y="210653"/>
                  </a:cubicBezTo>
                  <a:cubicBezTo>
                    <a:pt x="516359" y="211177"/>
                    <a:pt x="516059" y="211776"/>
                    <a:pt x="516209" y="212001"/>
                  </a:cubicBezTo>
                  <a:cubicBezTo>
                    <a:pt x="517632" y="213947"/>
                    <a:pt x="516209" y="214546"/>
                    <a:pt x="514862" y="215445"/>
                  </a:cubicBezTo>
                  <a:cubicBezTo>
                    <a:pt x="511867" y="217167"/>
                    <a:pt x="508048" y="217167"/>
                    <a:pt x="505653" y="220087"/>
                  </a:cubicBezTo>
                  <a:cubicBezTo>
                    <a:pt x="503886" y="221876"/>
                    <a:pt x="502014" y="223546"/>
                    <a:pt x="500037" y="225103"/>
                  </a:cubicBezTo>
                  <a:cubicBezTo>
                    <a:pt x="498563" y="226226"/>
                    <a:pt x="496623" y="226533"/>
                    <a:pt x="494871" y="225926"/>
                  </a:cubicBezTo>
                  <a:lnTo>
                    <a:pt x="493075" y="224878"/>
                  </a:lnTo>
                  <a:lnTo>
                    <a:pt x="492700" y="225477"/>
                  </a:lnTo>
                  <a:lnTo>
                    <a:pt x="494572" y="227798"/>
                  </a:lnTo>
                  <a:lnTo>
                    <a:pt x="491278" y="232515"/>
                  </a:lnTo>
                  <a:cubicBezTo>
                    <a:pt x="490155" y="234087"/>
                    <a:pt x="489181" y="235734"/>
                    <a:pt x="487909" y="237307"/>
                  </a:cubicBezTo>
                  <a:cubicBezTo>
                    <a:pt x="486569" y="238624"/>
                    <a:pt x="485341" y="240054"/>
                    <a:pt x="484240" y="241574"/>
                  </a:cubicBezTo>
                  <a:cubicBezTo>
                    <a:pt x="483342" y="243146"/>
                    <a:pt x="484240" y="244419"/>
                    <a:pt x="486187" y="245093"/>
                  </a:cubicBezTo>
                  <a:cubicBezTo>
                    <a:pt x="488111" y="245842"/>
                    <a:pt x="490252" y="245842"/>
                    <a:pt x="492176" y="245093"/>
                  </a:cubicBezTo>
                  <a:cubicBezTo>
                    <a:pt x="493000" y="245093"/>
                    <a:pt x="494048" y="244045"/>
                    <a:pt x="494722" y="244269"/>
                  </a:cubicBezTo>
                  <a:cubicBezTo>
                    <a:pt x="498839" y="245617"/>
                    <a:pt x="502807" y="243146"/>
                    <a:pt x="507000" y="244269"/>
                  </a:cubicBezTo>
                  <a:cubicBezTo>
                    <a:pt x="508947" y="244793"/>
                    <a:pt x="511418" y="243296"/>
                    <a:pt x="513664" y="242772"/>
                  </a:cubicBezTo>
                  <a:cubicBezTo>
                    <a:pt x="513065" y="239927"/>
                    <a:pt x="513139" y="239852"/>
                    <a:pt x="515610" y="240301"/>
                  </a:cubicBezTo>
                  <a:lnTo>
                    <a:pt x="516209" y="240301"/>
                  </a:lnTo>
                  <a:lnTo>
                    <a:pt x="527514" y="241349"/>
                  </a:lnTo>
                  <a:cubicBezTo>
                    <a:pt x="532815" y="242562"/>
                    <a:pt x="538385" y="241567"/>
                    <a:pt x="542937" y="238579"/>
                  </a:cubicBezTo>
                  <a:cubicBezTo>
                    <a:pt x="543387" y="238130"/>
                    <a:pt x="544360" y="238579"/>
                    <a:pt x="545109" y="238579"/>
                  </a:cubicBezTo>
                  <a:cubicBezTo>
                    <a:pt x="548253" y="238564"/>
                    <a:pt x="551390" y="238235"/>
                    <a:pt x="554467" y="237606"/>
                  </a:cubicBezTo>
                  <a:cubicBezTo>
                    <a:pt x="556945" y="237157"/>
                    <a:pt x="559476" y="237157"/>
                    <a:pt x="561954" y="237606"/>
                  </a:cubicBezTo>
                  <a:cubicBezTo>
                    <a:pt x="564447" y="237756"/>
                    <a:pt x="566948" y="237756"/>
                    <a:pt x="569441" y="237606"/>
                  </a:cubicBezTo>
                  <a:cubicBezTo>
                    <a:pt x="571605" y="237104"/>
                    <a:pt x="573813" y="236857"/>
                    <a:pt x="576029" y="236857"/>
                  </a:cubicBezTo>
                  <a:cubicBezTo>
                    <a:pt x="578597" y="237142"/>
                    <a:pt x="581188" y="236700"/>
                    <a:pt x="583516" y="235585"/>
                  </a:cubicBezTo>
                  <a:cubicBezTo>
                    <a:pt x="585006" y="235075"/>
                    <a:pt x="586593" y="234896"/>
                    <a:pt x="588158" y="235060"/>
                  </a:cubicBezTo>
                  <a:cubicBezTo>
                    <a:pt x="591078" y="235435"/>
                    <a:pt x="593923" y="236258"/>
                    <a:pt x="596843" y="236708"/>
                  </a:cubicBezTo>
                  <a:cubicBezTo>
                    <a:pt x="600332" y="237344"/>
                    <a:pt x="603911" y="237344"/>
                    <a:pt x="607399" y="236708"/>
                  </a:cubicBezTo>
                  <a:cubicBezTo>
                    <a:pt x="610746" y="236378"/>
                    <a:pt x="614130" y="236528"/>
                    <a:pt x="617432" y="237157"/>
                  </a:cubicBezTo>
                  <a:cubicBezTo>
                    <a:pt x="620082" y="237089"/>
                    <a:pt x="622688" y="237816"/>
                    <a:pt x="624919" y="239253"/>
                  </a:cubicBezTo>
                  <a:cubicBezTo>
                    <a:pt x="628303" y="241686"/>
                    <a:pt x="632451" y="242802"/>
                    <a:pt x="636599" y="242398"/>
                  </a:cubicBezTo>
                  <a:cubicBezTo>
                    <a:pt x="637849" y="242248"/>
                    <a:pt x="639077" y="241971"/>
                    <a:pt x="640267" y="241574"/>
                  </a:cubicBezTo>
                  <a:cubicBezTo>
                    <a:pt x="642079" y="242465"/>
                    <a:pt x="644093" y="242854"/>
                    <a:pt x="646107" y="242697"/>
                  </a:cubicBezTo>
                  <a:cubicBezTo>
                    <a:pt x="648360" y="242652"/>
                    <a:pt x="650576" y="242143"/>
                    <a:pt x="652620" y="241200"/>
                  </a:cubicBezTo>
                  <a:cubicBezTo>
                    <a:pt x="652942" y="241072"/>
                    <a:pt x="653219" y="240863"/>
                    <a:pt x="653444" y="240601"/>
                  </a:cubicBezTo>
                  <a:cubicBezTo>
                    <a:pt x="653219" y="239942"/>
                    <a:pt x="653219" y="239238"/>
                    <a:pt x="653444" y="238579"/>
                  </a:cubicBezTo>
                  <a:lnTo>
                    <a:pt x="653893" y="237307"/>
                  </a:lnTo>
                  <a:cubicBezTo>
                    <a:pt x="653968" y="237000"/>
                    <a:pt x="654125" y="236715"/>
                    <a:pt x="654342" y="236483"/>
                  </a:cubicBezTo>
                  <a:lnTo>
                    <a:pt x="654866" y="236483"/>
                  </a:lnTo>
                  <a:cubicBezTo>
                    <a:pt x="655368" y="236176"/>
                    <a:pt x="655930" y="235966"/>
                    <a:pt x="656514" y="235884"/>
                  </a:cubicBezTo>
                  <a:lnTo>
                    <a:pt x="657936" y="235884"/>
                  </a:lnTo>
                  <a:cubicBezTo>
                    <a:pt x="658385" y="235884"/>
                    <a:pt x="658909" y="235510"/>
                    <a:pt x="658909" y="235060"/>
                  </a:cubicBezTo>
                  <a:cubicBezTo>
                    <a:pt x="659052" y="234918"/>
                    <a:pt x="659052" y="234679"/>
                    <a:pt x="658909" y="234536"/>
                  </a:cubicBezTo>
                  <a:lnTo>
                    <a:pt x="658311" y="234536"/>
                  </a:lnTo>
                  <a:cubicBezTo>
                    <a:pt x="657697" y="234461"/>
                    <a:pt x="657255" y="233900"/>
                    <a:pt x="657337" y="233286"/>
                  </a:cubicBezTo>
                  <a:cubicBezTo>
                    <a:pt x="657337" y="233278"/>
                    <a:pt x="657337" y="233271"/>
                    <a:pt x="657337" y="233264"/>
                  </a:cubicBezTo>
                  <a:cubicBezTo>
                    <a:pt x="657412" y="232440"/>
                    <a:pt x="658086" y="231804"/>
                    <a:pt x="658909" y="231766"/>
                  </a:cubicBezTo>
                  <a:lnTo>
                    <a:pt x="659808" y="231766"/>
                  </a:lnTo>
                  <a:cubicBezTo>
                    <a:pt x="660212" y="231601"/>
                    <a:pt x="660549" y="231310"/>
                    <a:pt x="660781" y="230943"/>
                  </a:cubicBezTo>
                  <a:cubicBezTo>
                    <a:pt x="660908" y="230621"/>
                    <a:pt x="661118" y="230344"/>
                    <a:pt x="661380" y="230119"/>
                  </a:cubicBezTo>
                  <a:cubicBezTo>
                    <a:pt x="661837" y="229932"/>
                    <a:pt x="662346" y="229932"/>
                    <a:pt x="662803" y="230119"/>
                  </a:cubicBezTo>
                  <a:lnTo>
                    <a:pt x="663327" y="230119"/>
                  </a:lnTo>
                  <a:cubicBezTo>
                    <a:pt x="663327" y="230119"/>
                    <a:pt x="663327" y="230119"/>
                    <a:pt x="663327" y="230493"/>
                  </a:cubicBezTo>
                  <a:cubicBezTo>
                    <a:pt x="663581" y="231010"/>
                    <a:pt x="663731" y="231571"/>
                    <a:pt x="663776" y="232141"/>
                  </a:cubicBezTo>
                  <a:cubicBezTo>
                    <a:pt x="663851" y="232560"/>
                    <a:pt x="663851" y="232994"/>
                    <a:pt x="663776" y="233413"/>
                  </a:cubicBezTo>
                  <a:cubicBezTo>
                    <a:pt x="663678" y="233795"/>
                    <a:pt x="663499" y="234154"/>
                    <a:pt x="663252" y="234461"/>
                  </a:cubicBezTo>
                  <a:cubicBezTo>
                    <a:pt x="662803" y="234461"/>
                    <a:pt x="662054" y="234461"/>
                    <a:pt x="661605" y="235285"/>
                  </a:cubicBezTo>
                  <a:cubicBezTo>
                    <a:pt x="661156" y="236109"/>
                    <a:pt x="661605" y="235285"/>
                    <a:pt x="661605" y="235285"/>
                  </a:cubicBezTo>
                  <a:cubicBezTo>
                    <a:pt x="661605" y="235285"/>
                    <a:pt x="661605" y="235285"/>
                    <a:pt x="661605" y="235285"/>
                  </a:cubicBezTo>
                  <a:cubicBezTo>
                    <a:pt x="661605" y="235285"/>
                    <a:pt x="662503" y="235285"/>
                    <a:pt x="662952" y="235285"/>
                  </a:cubicBezTo>
                  <a:cubicBezTo>
                    <a:pt x="663357" y="235495"/>
                    <a:pt x="663634" y="235884"/>
                    <a:pt x="663701" y="236333"/>
                  </a:cubicBezTo>
                  <a:cubicBezTo>
                    <a:pt x="663776" y="236752"/>
                    <a:pt x="663776" y="237187"/>
                    <a:pt x="663701" y="237606"/>
                  </a:cubicBezTo>
                  <a:cubicBezTo>
                    <a:pt x="663626" y="238400"/>
                    <a:pt x="663626" y="239208"/>
                    <a:pt x="663701" y="240002"/>
                  </a:cubicBezTo>
                  <a:cubicBezTo>
                    <a:pt x="663664" y="240122"/>
                    <a:pt x="663664" y="240256"/>
                    <a:pt x="663701" y="240376"/>
                  </a:cubicBezTo>
                  <a:cubicBezTo>
                    <a:pt x="663701" y="240376"/>
                    <a:pt x="664150" y="240376"/>
                    <a:pt x="664375" y="240376"/>
                  </a:cubicBezTo>
                  <a:cubicBezTo>
                    <a:pt x="665633" y="240361"/>
                    <a:pt x="666883" y="240234"/>
                    <a:pt x="668118" y="240002"/>
                  </a:cubicBezTo>
                  <a:cubicBezTo>
                    <a:pt x="670290" y="240002"/>
                    <a:pt x="671413" y="238280"/>
                    <a:pt x="672760" y="236782"/>
                  </a:cubicBezTo>
                  <a:cubicBezTo>
                    <a:pt x="674265" y="235525"/>
                    <a:pt x="675957" y="234514"/>
                    <a:pt x="677777" y="233788"/>
                  </a:cubicBezTo>
                  <a:cubicBezTo>
                    <a:pt x="678151" y="233788"/>
                    <a:pt x="678300" y="233114"/>
                    <a:pt x="678675" y="232889"/>
                  </a:cubicBezTo>
                  <a:cubicBezTo>
                    <a:pt x="679528" y="232320"/>
                    <a:pt x="680434" y="231819"/>
                    <a:pt x="681370" y="231392"/>
                  </a:cubicBezTo>
                  <a:cubicBezTo>
                    <a:pt x="685930" y="230329"/>
                    <a:pt x="690617" y="229902"/>
                    <a:pt x="695296" y="230119"/>
                  </a:cubicBezTo>
                  <a:cubicBezTo>
                    <a:pt x="699339" y="229520"/>
                    <a:pt x="703457" y="229071"/>
                    <a:pt x="707649" y="228697"/>
                  </a:cubicBezTo>
                  <a:cubicBezTo>
                    <a:pt x="710711" y="227836"/>
                    <a:pt x="713946" y="227836"/>
                    <a:pt x="717008" y="228697"/>
                  </a:cubicBezTo>
                  <a:cubicBezTo>
                    <a:pt x="719104" y="229595"/>
                    <a:pt x="721425" y="227049"/>
                    <a:pt x="721425" y="225103"/>
                  </a:cubicBezTo>
                  <a:cubicBezTo>
                    <a:pt x="721463" y="224908"/>
                    <a:pt x="721463" y="224699"/>
                    <a:pt x="721425" y="224504"/>
                  </a:cubicBezTo>
                  <a:cubicBezTo>
                    <a:pt x="721425" y="224504"/>
                    <a:pt x="721425" y="224055"/>
                    <a:pt x="721425" y="223830"/>
                  </a:cubicBezTo>
                  <a:lnTo>
                    <a:pt x="721425" y="223830"/>
                  </a:lnTo>
                  <a:lnTo>
                    <a:pt x="723372" y="222632"/>
                  </a:lnTo>
                  <a:cubicBezTo>
                    <a:pt x="723746" y="222363"/>
                    <a:pt x="724150" y="222138"/>
                    <a:pt x="724570" y="221958"/>
                  </a:cubicBezTo>
                  <a:lnTo>
                    <a:pt x="726217" y="221359"/>
                  </a:lnTo>
                  <a:cubicBezTo>
                    <a:pt x="727587" y="220626"/>
                    <a:pt x="728290" y="219053"/>
                    <a:pt x="727939" y="217541"/>
                  </a:cubicBezTo>
                  <a:cubicBezTo>
                    <a:pt x="727340" y="214097"/>
                    <a:pt x="724420" y="212450"/>
                    <a:pt x="721874" y="210578"/>
                  </a:cubicBezTo>
                  <a:cubicBezTo>
                    <a:pt x="720976" y="209979"/>
                    <a:pt x="719104" y="209605"/>
                    <a:pt x="718280" y="210578"/>
                  </a:cubicBezTo>
                  <a:lnTo>
                    <a:pt x="718280" y="210953"/>
                  </a:lnTo>
                  <a:cubicBezTo>
                    <a:pt x="717906" y="211402"/>
                    <a:pt x="717008" y="210953"/>
                    <a:pt x="716559" y="211552"/>
                  </a:cubicBezTo>
                  <a:cubicBezTo>
                    <a:pt x="716109" y="212151"/>
                    <a:pt x="716559" y="211552"/>
                    <a:pt x="716559" y="211552"/>
                  </a:cubicBezTo>
                  <a:cubicBezTo>
                    <a:pt x="716559" y="211552"/>
                    <a:pt x="716109" y="211552"/>
                    <a:pt x="715810" y="211552"/>
                  </a:cubicBezTo>
                  <a:lnTo>
                    <a:pt x="712141" y="211552"/>
                  </a:lnTo>
                  <a:cubicBezTo>
                    <a:pt x="711767" y="211552"/>
                    <a:pt x="711393" y="211552"/>
                    <a:pt x="711318" y="212300"/>
                  </a:cubicBezTo>
                  <a:cubicBezTo>
                    <a:pt x="711542" y="211986"/>
                    <a:pt x="711542" y="211567"/>
                    <a:pt x="711318" y="211252"/>
                  </a:cubicBezTo>
                  <a:cubicBezTo>
                    <a:pt x="711071" y="210960"/>
                    <a:pt x="710764" y="210736"/>
                    <a:pt x="710419" y="210578"/>
                  </a:cubicBezTo>
                  <a:cubicBezTo>
                    <a:pt x="710419" y="210578"/>
                    <a:pt x="709895" y="210578"/>
                    <a:pt x="709745" y="210578"/>
                  </a:cubicBezTo>
                  <a:cubicBezTo>
                    <a:pt x="709858" y="210241"/>
                    <a:pt x="709858" y="209867"/>
                    <a:pt x="709745" y="209530"/>
                  </a:cubicBezTo>
                  <a:cubicBezTo>
                    <a:pt x="709244" y="208602"/>
                    <a:pt x="708375" y="207920"/>
                    <a:pt x="707350" y="207658"/>
                  </a:cubicBezTo>
                  <a:cubicBezTo>
                    <a:pt x="706825" y="207434"/>
                    <a:pt x="706227" y="207434"/>
                    <a:pt x="705702" y="207658"/>
                  </a:cubicBezTo>
                  <a:cubicBezTo>
                    <a:pt x="705702" y="207658"/>
                    <a:pt x="705104" y="208108"/>
                    <a:pt x="704729" y="208033"/>
                  </a:cubicBezTo>
                  <a:cubicBezTo>
                    <a:pt x="704460" y="207935"/>
                    <a:pt x="704265" y="207711"/>
                    <a:pt x="704205" y="207434"/>
                  </a:cubicBezTo>
                  <a:cubicBezTo>
                    <a:pt x="703801" y="206588"/>
                    <a:pt x="703217" y="205847"/>
                    <a:pt x="702483" y="205263"/>
                  </a:cubicBezTo>
                  <a:cubicBezTo>
                    <a:pt x="701750" y="204656"/>
                    <a:pt x="700806" y="204364"/>
                    <a:pt x="699863" y="204439"/>
                  </a:cubicBezTo>
                  <a:cubicBezTo>
                    <a:pt x="699863" y="204439"/>
                    <a:pt x="700312" y="204439"/>
                    <a:pt x="700462" y="203915"/>
                  </a:cubicBezTo>
                  <a:lnTo>
                    <a:pt x="700911" y="202642"/>
                  </a:lnTo>
                  <a:cubicBezTo>
                    <a:pt x="700911" y="202642"/>
                    <a:pt x="700911" y="202642"/>
                    <a:pt x="700911" y="202642"/>
                  </a:cubicBezTo>
                  <a:cubicBezTo>
                    <a:pt x="700911" y="202642"/>
                    <a:pt x="700537" y="202642"/>
                    <a:pt x="700312" y="202642"/>
                  </a:cubicBezTo>
                  <a:cubicBezTo>
                    <a:pt x="700087" y="202642"/>
                    <a:pt x="699488" y="201519"/>
                    <a:pt x="699189" y="200920"/>
                  </a:cubicBezTo>
                  <a:cubicBezTo>
                    <a:pt x="698889" y="200321"/>
                    <a:pt x="698141" y="199722"/>
                    <a:pt x="697317" y="199123"/>
                  </a:cubicBezTo>
                  <a:cubicBezTo>
                    <a:pt x="695296" y="197626"/>
                    <a:pt x="693050" y="196353"/>
                    <a:pt x="691028" y="194706"/>
                  </a:cubicBezTo>
                  <a:cubicBezTo>
                    <a:pt x="689838" y="193815"/>
                    <a:pt x="689037" y="192505"/>
                    <a:pt x="688782" y="191037"/>
                  </a:cubicBezTo>
                  <a:cubicBezTo>
                    <a:pt x="688782" y="189465"/>
                    <a:pt x="688782" y="188866"/>
                    <a:pt x="686911" y="188866"/>
                  </a:cubicBezTo>
                  <a:cubicBezTo>
                    <a:pt x="685039" y="188866"/>
                    <a:pt x="685563" y="188866"/>
                    <a:pt x="684814" y="188866"/>
                  </a:cubicBezTo>
                  <a:cubicBezTo>
                    <a:pt x="682298" y="189158"/>
                    <a:pt x="679783" y="188335"/>
                    <a:pt x="677926" y="186620"/>
                  </a:cubicBezTo>
                  <a:cubicBezTo>
                    <a:pt x="677672" y="186396"/>
                    <a:pt x="677357" y="186246"/>
                    <a:pt x="677028" y="186171"/>
                  </a:cubicBezTo>
                  <a:lnTo>
                    <a:pt x="669990" y="184149"/>
                  </a:lnTo>
                  <a:cubicBezTo>
                    <a:pt x="668979" y="183895"/>
                    <a:pt x="667931" y="183895"/>
                    <a:pt x="666920" y="184149"/>
                  </a:cubicBezTo>
                  <a:cubicBezTo>
                    <a:pt x="664188" y="184689"/>
                    <a:pt x="661365" y="184456"/>
                    <a:pt x="658760" y="183476"/>
                  </a:cubicBezTo>
                  <a:cubicBezTo>
                    <a:pt x="655757" y="182420"/>
                    <a:pt x="652561" y="182068"/>
                    <a:pt x="649401" y="182428"/>
                  </a:cubicBezTo>
                  <a:cubicBezTo>
                    <a:pt x="649027" y="182428"/>
                    <a:pt x="648503" y="182877"/>
                    <a:pt x="648577" y="183326"/>
                  </a:cubicBezTo>
                  <a:cubicBezTo>
                    <a:pt x="648652" y="183775"/>
                    <a:pt x="649027" y="183925"/>
                    <a:pt x="649326" y="184075"/>
                  </a:cubicBezTo>
                  <a:cubicBezTo>
                    <a:pt x="649626" y="184224"/>
                    <a:pt x="650075" y="184449"/>
                    <a:pt x="650075" y="184823"/>
                  </a:cubicBezTo>
                  <a:cubicBezTo>
                    <a:pt x="650082" y="185100"/>
                    <a:pt x="649895" y="185355"/>
                    <a:pt x="649626" y="185422"/>
                  </a:cubicBezTo>
                  <a:cubicBezTo>
                    <a:pt x="649379" y="185467"/>
                    <a:pt x="649124" y="185467"/>
                    <a:pt x="648877" y="185422"/>
                  </a:cubicBezTo>
                  <a:lnTo>
                    <a:pt x="647904" y="185422"/>
                  </a:lnTo>
                  <a:lnTo>
                    <a:pt x="647904" y="185422"/>
                  </a:lnTo>
                  <a:lnTo>
                    <a:pt x="647005" y="185872"/>
                  </a:lnTo>
                  <a:lnTo>
                    <a:pt x="646631" y="185872"/>
                  </a:lnTo>
                  <a:cubicBezTo>
                    <a:pt x="646631" y="185872"/>
                    <a:pt x="646631" y="185347"/>
                    <a:pt x="646631" y="185198"/>
                  </a:cubicBezTo>
                  <a:lnTo>
                    <a:pt x="646631" y="185198"/>
                  </a:lnTo>
                  <a:cubicBezTo>
                    <a:pt x="646631" y="185198"/>
                    <a:pt x="646257" y="184674"/>
                    <a:pt x="646631" y="184374"/>
                  </a:cubicBezTo>
                  <a:cubicBezTo>
                    <a:pt x="647005" y="184075"/>
                    <a:pt x="647155" y="184374"/>
                    <a:pt x="647454" y="183850"/>
                  </a:cubicBezTo>
                  <a:lnTo>
                    <a:pt x="648503" y="183850"/>
                  </a:lnTo>
                  <a:lnTo>
                    <a:pt x="648503" y="183850"/>
                  </a:lnTo>
                  <a:cubicBezTo>
                    <a:pt x="648503" y="183850"/>
                    <a:pt x="648503" y="183101"/>
                    <a:pt x="648503" y="182727"/>
                  </a:cubicBezTo>
                  <a:cubicBezTo>
                    <a:pt x="648503" y="182353"/>
                    <a:pt x="648503" y="182128"/>
                    <a:pt x="647679" y="181978"/>
                  </a:cubicBezTo>
                  <a:cubicBezTo>
                    <a:pt x="645276" y="181125"/>
                    <a:pt x="642685" y="180938"/>
                    <a:pt x="640192" y="181454"/>
                  </a:cubicBezTo>
                  <a:cubicBezTo>
                    <a:pt x="640192" y="181454"/>
                    <a:pt x="639518" y="181454"/>
                    <a:pt x="639219" y="181454"/>
                  </a:cubicBezTo>
                  <a:cubicBezTo>
                    <a:pt x="638919" y="181454"/>
                    <a:pt x="639219" y="180181"/>
                    <a:pt x="638545" y="179807"/>
                  </a:cubicBezTo>
                  <a:cubicBezTo>
                    <a:pt x="637871" y="179433"/>
                    <a:pt x="638096" y="179807"/>
                    <a:pt x="637871" y="179807"/>
                  </a:cubicBezTo>
                  <a:cubicBezTo>
                    <a:pt x="637534" y="179410"/>
                    <a:pt x="637280" y="178954"/>
                    <a:pt x="637122" y="178459"/>
                  </a:cubicBezTo>
                  <a:cubicBezTo>
                    <a:pt x="637122" y="178010"/>
                    <a:pt x="636149" y="177636"/>
                    <a:pt x="635850" y="178085"/>
                  </a:cubicBezTo>
                  <a:cubicBezTo>
                    <a:pt x="635550" y="178534"/>
                    <a:pt x="635251" y="179358"/>
                    <a:pt x="634502" y="179433"/>
                  </a:cubicBezTo>
                  <a:cubicBezTo>
                    <a:pt x="633761" y="179321"/>
                    <a:pt x="632997" y="179321"/>
                    <a:pt x="632256" y="179433"/>
                  </a:cubicBezTo>
                  <a:cubicBezTo>
                    <a:pt x="632443" y="179912"/>
                    <a:pt x="632720" y="180339"/>
                    <a:pt x="633080" y="180706"/>
                  </a:cubicBezTo>
                  <a:cubicBezTo>
                    <a:pt x="633080" y="181155"/>
                    <a:pt x="633529" y="181829"/>
                    <a:pt x="633080" y="182128"/>
                  </a:cubicBezTo>
                  <a:cubicBezTo>
                    <a:pt x="634053" y="182652"/>
                    <a:pt x="635176" y="181080"/>
                    <a:pt x="636299" y="181379"/>
                  </a:cubicBezTo>
                  <a:cubicBezTo>
                    <a:pt x="637422" y="181679"/>
                    <a:pt x="637347" y="182652"/>
                    <a:pt x="638096" y="182652"/>
                  </a:cubicBezTo>
                  <a:cubicBezTo>
                    <a:pt x="638845" y="182652"/>
                    <a:pt x="638994" y="182203"/>
                    <a:pt x="639443" y="182652"/>
                  </a:cubicBezTo>
                  <a:cubicBezTo>
                    <a:pt x="639825" y="182749"/>
                    <a:pt x="640132" y="183034"/>
                    <a:pt x="640267" y="183401"/>
                  </a:cubicBezTo>
                  <a:cubicBezTo>
                    <a:pt x="640836" y="184105"/>
                    <a:pt x="641181" y="184966"/>
                    <a:pt x="641240" y="185872"/>
                  </a:cubicBezTo>
                  <a:cubicBezTo>
                    <a:pt x="640432" y="186044"/>
                    <a:pt x="639638" y="185527"/>
                    <a:pt x="639466" y="184719"/>
                  </a:cubicBezTo>
                  <a:cubicBezTo>
                    <a:pt x="639458" y="184681"/>
                    <a:pt x="639451" y="184636"/>
                    <a:pt x="639443" y="184599"/>
                  </a:cubicBezTo>
                  <a:cubicBezTo>
                    <a:pt x="639481" y="184247"/>
                    <a:pt x="639481" y="183902"/>
                    <a:pt x="639443" y="183551"/>
                  </a:cubicBezTo>
                  <a:cubicBezTo>
                    <a:pt x="639443" y="183551"/>
                    <a:pt x="638845" y="183026"/>
                    <a:pt x="638695" y="183551"/>
                  </a:cubicBezTo>
                  <a:cubicBezTo>
                    <a:pt x="638545" y="184075"/>
                    <a:pt x="638695" y="183551"/>
                    <a:pt x="638695" y="183925"/>
                  </a:cubicBezTo>
                  <a:cubicBezTo>
                    <a:pt x="638695" y="184299"/>
                    <a:pt x="638695" y="184898"/>
                    <a:pt x="638695" y="185347"/>
                  </a:cubicBezTo>
                  <a:cubicBezTo>
                    <a:pt x="638448" y="186059"/>
                    <a:pt x="637706" y="186478"/>
                    <a:pt x="636973" y="186321"/>
                  </a:cubicBezTo>
                  <a:cubicBezTo>
                    <a:pt x="636254" y="186126"/>
                    <a:pt x="635588" y="185767"/>
                    <a:pt x="635026" y="185273"/>
                  </a:cubicBezTo>
                  <a:cubicBezTo>
                    <a:pt x="634270" y="186036"/>
                    <a:pt x="633035" y="186044"/>
                    <a:pt x="632271" y="185288"/>
                  </a:cubicBezTo>
                  <a:cubicBezTo>
                    <a:pt x="632271" y="185288"/>
                    <a:pt x="632264" y="185280"/>
                    <a:pt x="632256" y="185273"/>
                  </a:cubicBezTo>
                  <a:cubicBezTo>
                    <a:pt x="632039" y="185040"/>
                    <a:pt x="632039" y="184681"/>
                    <a:pt x="632256" y="184449"/>
                  </a:cubicBezTo>
                  <a:lnTo>
                    <a:pt x="633154" y="184000"/>
                  </a:lnTo>
                  <a:cubicBezTo>
                    <a:pt x="633154" y="184000"/>
                    <a:pt x="633529" y="183401"/>
                    <a:pt x="633154" y="183176"/>
                  </a:cubicBezTo>
                  <a:cubicBezTo>
                    <a:pt x="632780" y="182952"/>
                    <a:pt x="632631" y="183176"/>
                    <a:pt x="632481" y="183176"/>
                  </a:cubicBezTo>
                  <a:cubicBezTo>
                    <a:pt x="632301" y="183393"/>
                    <a:pt x="632099" y="183596"/>
                    <a:pt x="631882" y="183775"/>
                  </a:cubicBezTo>
                  <a:cubicBezTo>
                    <a:pt x="631433" y="183775"/>
                    <a:pt x="630908" y="183775"/>
                    <a:pt x="630384" y="183775"/>
                  </a:cubicBezTo>
                  <a:cubicBezTo>
                    <a:pt x="629860" y="183775"/>
                    <a:pt x="629860" y="183775"/>
                    <a:pt x="629935" y="183176"/>
                  </a:cubicBezTo>
                  <a:cubicBezTo>
                    <a:pt x="630010" y="182577"/>
                    <a:pt x="629935" y="183176"/>
                    <a:pt x="630309" y="182802"/>
                  </a:cubicBezTo>
                  <a:cubicBezTo>
                    <a:pt x="630953" y="182218"/>
                    <a:pt x="630998" y="181222"/>
                    <a:pt x="630407" y="180578"/>
                  </a:cubicBezTo>
                  <a:cubicBezTo>
                    <a:pt x="630377" y="180548"/>
                    <a:pt x="630347" y="180511"/>
                    <a:pt x="630309" y="180481"/>
                  </a:cubicBezTo>
                  <a:cubicBezTo>
                    <a:pt x="630137" y="180436"/>
                    <a:pt x="629958" y="180436"/>
                    <a:pt x="629785" y="180481"/>
                  </a:cubicBezTo>
                  <a:cubicBezTo>
                    <a:pt x="629568" y="180414"/>
                    <a:pt x="629329" y="180414"/>
                    <a:pt x="629112" y="180481"/>
                  </a:cubicBezTo>
                  <a:cubicBezTo>
                    <a:pt x="627360" y="181289"/>
                    <a:pt x="625840" y="182525"/>
                    <a:pt x="624694" y="184075"/>
                  </a:cubicBezTo>
                  <a:cubicBezTo>
                    <a:pt x="624095" y="184898"/>
                    <a:pt x="623496" y="185872"/>
                    <a:pt x="622448" y="186021"/>
                  </a:cubicBezTo>
                  <a:cubicBezTo>
                    <a:pt x="621872" y="186074"/>
                    <a:pt x="621295" y="185946"/>
                    <a:pt x="620801" y="185647"/>
                  </a:cubicBezTo>
                  <a:cubicBezTo>
                    <a:pt x="618682" y="184524"/>
                    <a:pt x="617507" y="182180"/>
                    <a:pt x="617881" y="179807"/>
                  </a:cubicBezTo>
                  <a:cubicBezTo>
                    <a:pt x="617919" y="179433"/>
                    <a:pt x="617919" y="179058"/>
                    <a:pt x="617881" y="178684"/>
                  </a:cubicBezTo>
                  <a:cubicBezTo>
                    <a:pt x="617881" y="177861"/>
                    <a:pt x="617357" y="177112"/>
                    <a:pt x="617507" y="176363"/>
                  </a:cubicBezTo>
                  <a:cubicBezTo>
                    <a:pt x="617769" y="175510"/>
                    <a:pt x="618562" y="174933"/>
                    <a:pt x="619454" y="174941"/>
                  </a:cubicBezTo>
                  <a:cubicBezTo>
                    <a:pt x="620322" y="174866"/>
                    <a:pt x="621206" y="174866"/>
                    <a:pt x="622074" y="174941"/>
                  </a:cubicBezTo>
                  <a:cubicBezTo>
                    <a:pt x="623444" y="175015"/>
                    <a:pt x="624821" y="175015"/>
                    <a:pt x="626192" y="174941"/>
                  </a:cubicBezTo>
                  <a:cubicBezTo>
                    <a:pt x="627592" y="174836"/>
                    <a:pt x="628962" y="175360"/>
                    <a:pt x="629935" y="176363"/>
                  </a:cubicBezTo>
                  <a:cubicBezTo>
                    <a:pt x="630609" y="177262"/>
                    <a:pt x="630759" y="178534"/>
                    <a:pt x="631732" y="179058"/>
                  </a:cubicBezTo>
                  <a:cubicBezTo>
                    <a:pt x="631732" y="179058"/>
                    <a:pt x="631732" y="178609"/>
                    <a:pt x="632106" y="178534"/>
                  </a:cubicBezTo>
                  <a:cubicBezTo>
                    <a:pt x="632353" y="178602"/>
                    <a:pt x="632608" y="178602"/>
                    <a:pt x="632855" y="178534"/>
                  </a:cubicBezTo>
                  <a:lnTo>
                    <a:pt x="633754" y="176438"/>
                  </a:lnTo>
                  <a:lnTo>
                    <a:pt x="632331" y="176438"/>
                  </a:lnTo>
                  <a:lnTo>
                    <a:pt x="632331" y="176438"/>
                  </a:lnTo>
                  <a:lnTo>
                    <a:pt x="631956" y="176064"/>
                  </a:lnTo>
                  <a:cubicBezTo>
                    <a:pt x="631956" y="175465"/>
                    <a:pt x="631283" y="174866"/>
                    <a:pt x="630908" y="174267"/>
                  </a:cubicBezTo>
                  <a:cubicBezTo>
                    <a:pt x="630826" y="174042"/>
                    <a:pt x="630669" y="173855"/>
                    <a:pt x="630459" y="173743"/>
                  </a:cubicBezTo>
                  <a:lnTo>
                    <a:pt x="630010" y="173743"/>
                  </a:lnTo>
                  <a:cubicBezTo>
                    <a:pt x="628909" y="173668"/>
                    <a:pt x="627816" y="173668"/>
                    <a:pt x="626716" y="173743"/>
                  </a:cubicBezTo>
                  <a:cubicBezTo>
                    <a:pt x="626267" y="173743"/>
                    <a:pt x="626267" y="173743"/>
                    <a:pt x="625967" y="173219"/>
                  </a:cubicBezTo>
                  <a:cubicBezTo>
                    <a:pt x="625668" y="172695"/>
                    <a:pt x="625967" y="173219"/>
                    <a:pt x="625518" y="173219"/>
                  </a:cubicBezTo>
                  <a:cubicBezTo>
                    <a:pt x="625323" y="173136"/>
                    <a:pt x="625106" y="173136"/>
                    <a:pt x="624919" y="173219"/>
                  </a:cubicBezTo>
                  <a:lnTo>
                    <a:pt x="624919" y="173219"/>
                  </a:lnTo>
                  <a:lnTo>
                    <a:pt x="624919" y="173219"/>
                  </a:lnTo>
                  <a:cubicBezTo>
                    <a:pt x="624342" y="173061"/>
                    <a:pt x="623736" y="173308"/>
                    <a:pt x="623422" y="173818"/>
                  </a:cubicBezTo>
                  <a:cubicBezTo>
                    <a:pt x="623234" y="174057"/>
                    <a:pt x="623002" y="174259"/>
                    <a:pt x="622748" y="174416"/>
                  </a:cubicBezTo>
                  <a:cubicBezTo>
                    <a:pt x="622748" y="174416"/>
                    <a:pt x="622074" y="174416"/>
                    <a:pt x="621999" y="174416"/>
                  </a:cubicBezTo>
                  <a:cubicBezTo>
                    <a:pt x="622186" y="174050"/>
                    <a:pt x="622029" y="173600"/>
                    <a:pt x="621662" y="173413"/>
                  </a:cubicBezTo>
                  <a:cubicBezTo>
                    <a:pt x="621625" y="173398"/>
                    <a:pt x="621587" y="173383"/>
                    <a:pt x="621550" y="173368"/>
                  </a:cubicBezTo>
                  <a:lnTo>
                    <a:pt x="620801" y="173368"/>
                  </a:lnTo>
                  <a:cubicBezTo>
                    <a:pt x="620352" y="173368"/>
                    <a:pt x="619678" y="173368"/>
                    <a:pt x="619753" y="172620"/>
                  </a:cubicBezTo>
                  <a:cubicBezTo>
                    <a:pt x="619820" y="172365"/>
                    <a:pt x="620022" y="172163"/>
                    <a:pt x="620277" y="172096"/>
                  </a:cubicBezTo>
                  <a:cubicBezTo>
                    <a:pt x="620539" y="171983"/>
                    <a:pt x="620839" y="171983"/>
                    <a:pt x="621101" y="172096"/>
                  </a:cubicBezTo>
                  <a:lnTo>
                    <a:pt x="621774" y="172096"/>
                  </a:lnTo>
                  <a:cubicBezTo>
                    <a:pt x="621774" y="172096"/>
                    <a:pt x="621774" y="172096"/>
                    <a:pt x="622149" y="172096"/>
                  </a:cubicBezTo>
                  <a:cubicBezTo>
                    <a:pt x="622523" y="172096"/>
                    <a:pt x="622149" y="171646"/>
                    <a:pt x="622149" y="171572"/>
                  </a:cubicBezTo>
                  <a:cubicBezTo>
                    <a:pt x="622149" y="171497"/>
                    <a:pt x="621699" y="171572"/>
                    <a:pt x="621550" y="171572"/>
                  </a:cubicBezTo>
                  <a:cubicBezTo>
                    <a:pt x="621400" y="171572"/>
                    <a:pt x="621550" y="170823"/>
                    <a:pt x="621550" y="170673"/>
                  </a:cubicBezTo>
                  <a:cubicBezTo>
                    <a:pt x="621939" y="170561"/>
                    <a:pt x="622358" y="170561"/>
                    <a:pt x="622748" y="170673"/>
                  </a:cubicBezTo>
                  <a:lnTo>
                    <a:pt x="623946" y="170673"/>
                  </a:lnTo>
                  <a:lnTo>
                    <a:pt x="624470" y="170673"/>
                  </a:lnTo>
                  <a:cubicBezTo>
                    <a:pt x="624837" y="171107"/>
                    <a:pt x="625091" y="171616"/>
                    <a:pt x="625218" y="172171"/>
                  </a:cubicBezTo>
                  <a:cubicBezTo>
                    <a:pt x="625286" y="172388"/>
                    <a:pt x="625450" y="172552"/>
                    <a:pt x="625668" y="172620"/>
                  </a:cubicBezTo>
                  <a:lnTo>
                    <a:pt x="626042" y="172620"/>
                  </a:lnTo>
                  <a:cubicBezTo>
                    <a:pt x="627150" y="172148"/>
                    <a:pt x="628228" y="171594"/>
                    <a:pt x="629261" y="170973"/>
                  </a:cubicBezTo>
                  <a:cubicBezTo>
                    <a:pt x="630444" y="169947"/>
                    <a:pt x="631350" y="168629"/>
                    <a:pt x="631882" y="167154"/>
                  </a:cubicBezTo>
                  <a:cubicBezTo>
                    <a:pt x="633035" y="165410"/>
                    <a:pt x="632885" y="163111"/>
                    <a:pt x="631507" y="161539"/>
                  </a:cubicBezTo>
                  <a:cubicBezTo>
                    <a:pt x="630085" y="160042"/>
                    <a:pt x="628812" y="158320"/>
                    <a:pt x="626341" y="159443"/>
                  </a:cubicBezTo>
                  <a:cubicBezTo>
                    <a:pt x="625742" y="156822"/>
                    <a:pt x="624470" y="155250"/>
                    <a:pt x="622149" y="155400"/>
                  </a:cubicBezTo>
                  <a:cubicBezTo>
                    <a:pt x="619221" y="154988"/>
                    <a:pt x="616242" y="154988"/>
                    <a:pt x="613314" y="155400"/>
                  </a:cubicBezTo>
                  <a:cubicBezTo>
                    <a:pt x="611068" y="156149"/>
                    <a:pt x="608747" y="156598"/>
                    <a:pt x="606426" y="157122"/>
                  </a:cubicBezTo>
                  <a:cubicBezTo>
                    <a:pt x="604757" y="157661"/>
                    <a:pt x="603012" y="157908"/>
                    <a:pt x="601260" y="157871"/>
                  </a:cubicBezTo>
                  <a:cubicBezTo>
                    <a:pt x="599291" y="157264"/>
                    <a:pt x="597382" y="156463"/>
                    <a:pt x="595570" y="155475"/>
                  </a:cubicBezTo>
                  <a:cubicBezTo>
                    <a:pt x="595570" y="154951"/>
                    <a:pt x="595570" y="153828"/>
                    <a:pt x="595046" y="153528"/>
                  </a:cubicBezTo>
                  <a:cubicBezTo>
                    <a:pt x="592965" y="151956"/>
                    <a:pt x="590786" y="150503"/>
                    <a:pt x="588533" y="149186"/>
                  </a:cubicBezTo>
                  <a:cubicBezTo>
                    <a:pt x="587335" y="148512"/>
                    <a:pt x="585762" y="148437"/>
                    <a:pt x="584714" y="147613"/>
                  </a:cubicBezTo>
                  <a:cubicBezTo>
                    <a:pt x="582977" y="146371"/>
                    <a:pt x="581061" y="145412"/>
                    <a:pt x="579024" y="144768"/>
                  </a:cubicBezTo>
                  <a:cubicBezTo>
                    <a:pt x="578103" y="144432"/>
                    <a:pt x="577153" y="144207"/>
                    <a:pt x="576179" y="144095"/>
                  </a:cubicBezTo>
                  <a:lnTo>
                    <a:pt x="571687" y="144095"/>
                  </a:lnTo>
                  <a:cubicBezTo>
                    <a:pt x="571313" y="144095"/>
                    <a:pt x="570864" y="144095"/>
                    <a:pt x="570789" y="144544"/>
                  </a:cubicBezTo>
                  <a:lnTo>
                    <a:pt x="570789" y="144544"/>
                  </a:lnTo>
                  <a:lnTo>
                    <a:pt x="570789" y="144544"/>
                  </a:lnTo>
                  <a:cubicBezTo>
                    <a:pt x="571006" y="144941"/>
                    <a:pt x="570864" y="145442"/>
                    <a:pt x="570467" y="145659"/>
                  </a:cubicBezTo>
                  <a:cubicBezTo>
                    <a:pt x="570399" y="145697"/>
                    <a:pt x="570332" y="145727"/>
                    <a:pt x="570265" y="145742"/>
                  </a:cubicBezTo>
                  <a:cubicBezTo>
                    <a:pt x="569591" y="145742"/>
                    <a:pt x="569142" y="144993"/>
                    <a:pt x="568542" y="144768"/>
                  </a:cubicBezTo>
                  <a:cubicBezTo>
                    <a:pt x="567876" y="144559"/>
                    <a:pt x="567157" y="144926"/>
                    <a:pt x="566948" y="145599"/>
                  </a:cubicBezTo>
                  <a:cubicBezTo>
                    <a:pt x="566918" y="145667"/>
                    <a:pt x="566903" y="145742"/>
                    <a:pt x="566895" y="145817"/>
                  </a:cubicBezTo>
                  <a:cubicBezTo>
                    <a:pt x="566851" y="146588"/>
                    <a:pt x="567397" y="147276"/>
                    <a:pt x="568168" y="147389"/>
                  </a:cubicBezTo>
                  <a:lnTo>
                    <a:pt x="569291" y="147389"/>
                  </a:lnTo>
                  <a:cubicBezTo>
                    <a:pt x="569291" y="147389"/>
                    <a:pt x="570040" y="147389"/>
                    <a:pt x="570190" y="147838"/>
                  </a:cubicBezTo>
                  <a:cubicBezTo>
                    <a:pt x="569928" y="149328"/>
                    <a:pt x="568909" y="150578"/>
                    <a:pt x="567494" y="151132"/>
                  </a:cubicBezTo>
                  <a:cubicBezTo>
                    <a:pt x="567075" y="151357"/>
                    <a:pt x="566566" y="151357"/>
                    <a:pt x="566147" y="151132"/>
                  </a:cubicBezTo>
                  <a:cubicBezTo>
                    <a:pt x="565548" y="150683"/>
                    <a:pt x="565772" y="149560"/>
                    <a:pt x="565099" y="149036"/>
                  </a:cubicBezTo>
                  <a:cubicBezTo>
                    <a:pt x="564387" y="149463"/>
                    <a:pt x="563601" y="149747"/>
                    <a:pt x="562778" y="149859"/>
                  </a:cubicBezTo>
                  <a:cubicBezTo>
                    <a:pt x="562531" y="149927"/>
                    <a:pt x="562276" y="149927"/>
                    <a:pt x="562029" y="149859"/>
                  </a:cubicBezTo>
                  <a:cubicBezTo>
                    <a:pt x="561954" y="149665"/>
                    <a:pt x="561954" y="149455"/>
                    <a:pt x="562029" y="149261"/>
                  </a:cubicBezTo>
                  <a:cubicBezTo>
                    <a:pt x="562029" y="148512"/>
                    <a:pt x="562927" y="148138"/>
                    <a:pt x="563601" y="148063"/>
                  </a:cubicBezTo>
                  <a:cubicBezTo>
                    <a:pt x="564342" y="148212"/>
                    <a:pt x="565106" y="148212"/>
                    <a:pt x="565847" y="148063"/>
                  </a:cubicBezTo>
                  <a:cubicBezTo>
                    <a:pt x="567419" y="147239"/>
                    <a:pt x="566371" y="145367"/>
                    <a:pt x="566521" y="144020"/>
                  </a:cubicBezTo>
                  <a:lnTo>
                    <a:pt x="564200" y="144020"/>
                  </a:lnTo>
                  <a:cubicBezTo>
                    <a:pt x="563302" y="144020"/>
                    <a:pt x="562403" y="143645"/>
                    <a:pt x="561580" y="143346"/>
                  </a:cubicBezTo>
                  <a:cubicBezTo>
                    <a:pt x="560771" y="142859"/>
                    <a:pt x="559798" y="142725"/>
                    <a:pt x="558885" y="142972"/>
                  </a:cubicBezTo>
                  <a:cubicBezTo>
                    <a:pt x="558443" y="143061"/>
                    <a:pt x="558061" y="143331"/>
                    <a:pt x="557836" y="143720"/>
                  </a:cubicBezTo>
                  <a:cubicBezTo>
                    <a:pt x="557739" y="143960"/>
                    <a:pt x="557739" y="144229"/>
                    <a:pt x="557836" y="144469"/>
                  </a:cubicBezTo>
                  <a:cubicBezTo>
                    <a:pt x="557836" y="145218"/>
                    <a:pt x="559109" y="145442"/>
                    <a:pt x="559034" y="146191"/>
                  </a:cubicBezTo>
                  <a:cubicBezTo>
                    <a:pt x="558959" y="146940"/>
                    <a:pt x="558211" y="146865"/>
                    <a:pt x="557762" y="146191"/>
                  </a:cubicBezTo>
                  <a:cubicBezTo>
                    <a:pt x="557312" y="145517"/>
                    <a:pt x="556938" y="145442"/>
                    <a:pt x="556564" y="145143"/>
                  </a:cubicBezTo>
                  <a:cubicBezTo>
                    <a:pt x="556189" y="144843"/>
                    <a:pt x="554093" y="144394"/>
                    <a:pt x="552895" y="144095"/>
                  </a:cubicBezTo>
                  <a:lnTo>
                    <a:pt x="552895" y="144095"/>
                  </a:lnTo>
                  <a:cubicBezTo>
                    <a:pt x="552895" y="144095"/>
                    <a:pt x="552895" y="144095"/>
                    <a:pt x="552895" y="144095"/>
                  </a:cubicBezTo>
                  <a:cubicBezTo>
                    <a:pt x="552895" y="144095"/>
                    <a:pt x="553719" y="142897"/>
                    <a:pt x="554467" y="142897"/>
                  </a:cubicBezTo>
                  <a:cubicBezTo>
                    <a:pt x="555216" y="142897"/>
                    <a:pt x="555815" y="142897"/>
                    <a:pt x="556564" y="143346"/>
                  </a:cubicBezTo>
                  <a:cubicBezTo>
                    <a:pt x="557507" y="143473"/>
                    <a:pt x="558458" y="143204"/>
                    <a:pt x="559184" y="142597"/>
                  </a:cubicBezTo>
                  <a:cubicBezTo>
                    <a:pt x="559850" y="141991"/>
                    <a:pt x="560165" y="141085"/>
                    <a:pt x="560008" y="140201"/>
                  </a:cubicBezTo>
                  <a:cubicBezTo>
                    <a:pt x="559521" y="139453"/>
                    <a:pt x="558772" y="138921"/>
                    <a:pt x="557911" y="138704"/>
                  </a:cubicBezTo>
                  <a:cubicBezTo>
                    <a:pt x="556189" y="138255"/>
                    <a:pt x="554317" y="138030"/>
                    <a:pt x="552521" y="137731"/>
                  </a:cubicBezTo>
                  <a:cubicBezTo>
                    <a:pt x="551847" y="137731"/>
                    <a:pt x="551098" y="137731"/>
                    <a:pt x="550349" y="137356"/>
                  </a:cubicBezTo>
                  <a:cubicBezTo>
                    <a:pt x="549601" y="136982"/>
                    <a:pt x="549301" y="136683"/>
                    <a:pt x="548628" y="136832"/>
                  </a:cubicBezTo>
                  <a:cubicBezTo>
                    <a:pt x="547953" y="136982"/>
                    <a:pt x="547729" y="137431"/>
                    <a:pt x="547504" y="137880"/>
                  </a:cubicBezTo>
                  <a:cubicBezTo>
                    <a:pt x="547280" y="138330"/>
                    <a:pt x="547055" y="140875"/>
                    <a:pt x="546007" y="141849"/>
                  </a:cubicBezTo>
                  <a:cubicBezTo>
                    <a:pt x="545753" y="141616"/>
                    <a:pt x="545363" y="141616"/>
                    <a:pt x="545109" y="141849"/>
                  </a:cubicBezTo>
                  <a:cubicBezTo>
                    <a:pt x="544809" y="142006"/>
                    <a:pt x="544555" y="142238"/>
                    <a:pt x="544360" y="142522"/>
                  </a:cubicBezTo>
                  <a:lnTo>
                    <a:pt x="543312" y="143421"/>
                  </a:lnTo>
                  <a:cubicBezTo>
                    <a:pt x="543087" y="143466"/>
                    <a:pt x="542862" y="143466"/>
                    <a:pt x="542638" y="143421"/>
                  </a:cubicBezTo>
                  <a:cubicBezTo>
                    <a:pt x="542189" y="143421"/>
                    <a:pt x="542039" y="142747"/>
                    <a:pt x="542114" y="142298"/>
                  </a:cubicBezTo>
                  <a:cubicBezTo>
                    <a:pt x="542189" y="141849"/>
                    <a:pt x="542488" y="141549"/>
                    <a:pt x="542563" y="141100"/>
                  </a:cubicBezTo>
                  <a:cubicBezTo>
                    <a:pt x="542638" y="140651"/>
                    <a:pt x="542563" y="139902"/>
                    <a:pt x="542563" y="139453"/>
                  </a:cubicBezTo>
                  <a:cubicBezTo>
                    <a:pt x="542930" y="139018"/>
                    <a:pt x="543506" y="138824"/>
                    <a:pt x="544060" y="138929"/>
                  </a:cubicBezTo>
                  <a:cubicBezTo>
                    <a:pt x="544607" y="138974"/>
                    <a:pt x="545161" y="138974"/>
                    <a:pt x="545708" y="138929"/>
                  </a:cubicBezTo>
                  <a:lnTo>
                    <a:pt x="546157" y="138929"/>
                  </a:lnTo>
                  <a:cubicBezTo>
                    <a:pt x="546381" y="138816"/>
                    <a:pt x="546568" y="138629"/>
                    <a:pt x="546681" y="138405"/>
                  </a:cubicBezTo>
                  <a:cubicBezTo>
                    <a:pt x="547168" y="137813"/>
                    <a:pt x="547460" y="137079"/>
                    <a:pt x="547504" y="136308"/>
                  </a:cubicBezTo>
                  <a:cubicBezTo>
                    <a:pt x="547504" y="135784"/>
                    <a:pt x="546980" y="135485"/>
                    <a:pt x="546756" y="135035"/>
                  </a:cubicBezTo>
                  <a:cubicBezTo>
                    <a:pt x="546359" y="134204"/>
                    <a:pt x="545498" y="133703"/>
                    <a:pt x="544585" y="133763"/>
                  </a:cubicBezTo>
                  <a:cubicBezTo>
                    <a:pt x="543896" y="133635"/>
                    <a:pt x="543214" y="133433"/>
                    <a:pt x="542563" y="133164"/>
                  </a:cubicBezTo>
                  <a:cubicBezTo>
                    <a:pt x="538445" y="131741"/>
                    <a:pt x="537023" y="127324"/>
                    <a:pt x="533429" y="125302"/>
                  </a:cubicBezTo>
                  <a:cubicBezTo>
                    <a:pt x="533429" y="125302"/>
                    <a:pt x="533429" y="124479"/>
                    <a:pt x="532830" y="124254"/>
                  </a:cubicBezTo>
                  <a:cubicBezTo>
                    <a:pt x="531677" y="122824"/>
                    <a:pt x="530247" y="121626"/>
                    <a:pt x="528637" y="120735"/>
                  </a:cubicBezTo>
                  <a:cubicBezTo>
                    <a:pt x="526616" y="119912"/>
                    <a:pt x="525119" y="119388"/>
                    <a:pt x="525942" y="116842"/>
                  </a:cubicBezTo>
                  <a:lnTo>
                    <a:pt x="525942" y="116842"/>
                  </a:lnTo>
                  <a:cubicBezTo>
                    <a:pt x="525193" y="116842"/>
                    <a:pt x="524370" y="117441"/>
                    <a:pt x="523846" y="116842"/>
                  </a:cubicBezTo>
                  <a:cubicBezTo>
                    <a:pt x="522491" y="116146"/>
                    <a:pt x="521188" y="115345"/>
                    <a:pt x="519953" y="114446"/>
                  </a:cubicBezTo>
                  <a:cubicBezTo>
                    <a:pt x="517609" y="112642"/>
                    <a:pt x="515108" y="111062"/>
                    <a:pt x="512466" y="109730"/>
                  </a:cubicBezTo>
                  <a:cubicBezTo>
                    <a:pt x="507517" y="108120"/>
                    <a:pt x="503287" y="104833"/>
                    <a:pt x="500487" y="100446"/>
                  </a:cubicBezTo>
                  <a:cubicBezTo>
                    <a:pt x="500487" y="100446"/>
                    <a:pt x="500487" y="100072"/>
                    <a:pt x="500487" y="99997"/>
                  </a:cubicBezTo>
                  <a:cubicBezTo>
                    <a:pt x="500487" y="99922"/>
                    <a:pt x="497941" y="97077"/>
                    <a:pt x="496519" y="97002"/>
                  </a:cubicBezTo>
                  <a:cubicBezTo>
                    <a:pt x="494864" y="96822"/>
                    <a:pt x="493359" y="95984"/>
                    <a:pt x="492326" y="94681"/>
                  </a:cubicBezTo>
                  <a:cubicBezTo>
                    <a:pt x="492536" y="94374"/>
                    <a:pt x="492790" y="94097"/>
                    <a:pt x="493075" y="93857"/>
                  </a:cubicBezTo>
                  <a:cubicBezTo>
                    <a:pt x="494317" y="92824"/>
                    <a:pt x="494482" y="90982"/>
                    <a:pt x="493456" y="89747"/>
                  </a:cubicBezTo>
                  <a:cubicBezTo>
                    <a:pt x="493337" y="89605"/>
                    <a:pt x="493209" y="89478"/>
                    <a:pt x="493075" y="89365"/>
                  </a:cubicBezTo>
                  <a:cubicBezTo>
                    <a:pt x="492101" y="88167"/>
                    <a:pt x="490978" y="86520"/>
                    <a:pt x="489032" y="88317"/>
                  </a:cubicBezTo>
                  <a:cubicBezTo>
                    <a:pt x="489032" y="88317"/>
                    <a:pt x="487909" y="88317"/>
                    <a:pt x="487459" y="88317"/>
                  </a:cubicBezTo>
                  <a:lnTo>
                    <a:pt x="483791" y="86670"/>
                  </a:lnTo>
                  <a:lnTo>
                    <a:pt x="483791" y="86670"/>
                  </a:lnTo>
                  <a:lnTo>
                    <a:pt x="480122" y="85098"/>
                  </a:lnTo>
                  <a:cubicBezTo>
                    <a:pt x="480122" y="80531"/>
                    <a:pt x="479598" y="79932"/>
                    <a:pt x="476828" y="80231"/>
                  </a:cubicBezTo>
                  <a:cubicBezTo>
                    <a:pt x="477202" y="79033"/>
                    <a:pt x="477577" y="77985"/>
                    <a:pt x="478026" y="76787"/>
                  </a:cubicBezTo>
                  <a:lnTo>
                    <a:pt x="476229" y="77461"/>
                  </a:lnTo>
                  <a:lnTo>
                    <a:pt x="476229" y="75440"/>
                  </a:lnTo>
                  <a:lnTo>
                    <a:pt x="473459" y="76188"/>
                  </a:lnTo>
                  <a:lnTo>
                    <a:pt x="473459" y="75739"/>
                  </a:lnTo>
                  <a:lnTo>
                    <a:pt x="475406" y="73718"/>
                  </a:lnTo>
                  <a:cubicBezTo>
                    <a:pt x="473983" y="72670"/>
                    <a:pt x="472785" y="71771"/>
                    <a:pt x="471587" y="73044"/>
                  </a:cubicBezTo>
                  <a:lnTo>
                    <a:pt x="466870" y="67429"/>
                  </a:lnTo>
                  <a:cubicBezTo>
                    <a:pt x="466122" y="68477"/>
                    <a:pt x="465223" y="69300"/>
                    <a:pt x="464999" y="69151"/>
                  </a:cubicBezTo>
                  <a:cubicBezTo>
                    <a:pt x="464287" y="68694"/>
                    <a:pt x="463801" y="67960"/>
                    <a:pt x="463651" y="67129"/>
                  </a:cubicBezTo>
                  <a:cubicBezTo>
                    <a:pt x="463741" y="66066"/>
                    <a:pt x="463943" y="65010"/>
                    <a:pt x="464250" y="63985"/>
                  </a:cubicBezTo>
                  <a:cubicBezTo>
                    <a:pt x="464250" y="63236"/>
                    <a:pt x="464250" y="62188"/>
                    <a:pt x="464250" y="61814"/>
                  </a:cubicBezTo>
                  <a:cubicBezTo>
                    <a:pt x="463337" y="61057"/>
                    <a:pt x="462363" y="60376"/>
                    <a:pt x="461330" y="59792"/>
                  </a:cubicBezTo>
                  <a:lnTo>
                    <a:pt x="461929" y="59193"/>
                  </a:lnTo>
                  <a:lnTo>
                    <a:pt x="460357" y="59193"/>
                  </a:lnTo>
                  <a:lnTo>
                    <a:pt x="456688" y="54252"/>
                  </a:lnTo>
                  <a:cubicBezTo>
                    <a:pt x="456164" y="57846"/>
                    <a:pt x="453469" y="56573"/>
                    <a:pt x="452046" y="57321"/>
                  </a:cubicBezTo>
                  <a:lnTo>
                    <a:pt x="451672" y="59193"/>
                  </a:lnTo>
                  <a:lnTo>
                    <a:pt x="450998" y="59567"/>
                  </a:lnTo>
                  <a:cubicBezTo>
                    <a:pt x="448857" y="57531"/>
                    <a:pt x="446903" y="55300"/>
                    <a:pt x="445158" y="52904"/>
                  </a:cubicBezTo>
                  <a:cubicBezTo>
                    <a:pt x="444065" y="50448"/>
                    <a:pt x="441190" y="49340"/>
                    <a:pt x="438735" y="50433"/>
                  </a:cubicBezTo>
                  <a:cubicBezTo>
                    <a:pt x="438495" y="50538"/>
                    <a:pt x="438263" y="50666"/>
                    <a:pt x="438046" y="50808"/>
                  </a:cubicBezTo>
                  <a:cubicBezTo>
                    <a:pt x="437222" y="51257"/>
                    <a:pt x="436249" y="52156"/>
                    <a:pt x="435650" y="51931"/>
                  </a:cubicBezTo>
                  <a:cubicBezTo>
                    <a:pt x="433030" y="51032"/>
                    <a:pt x="430185" y="52904"/>
                    <a:pt x="427564" y="50658"/>
                  </a:cubicBezTo>
                  <a:cubicBezTo>
                    <a:pt x="426142" y="49460"/>
                    <a:pt x="425094" y="48113"/>
                    <a:pt x="423746" y="46915"/>
                  </a:cubicBezTo>
                  <a:cubicBezTo>
                    <a:pt x="423012" y="46226"/>
                    <a:pt x="422054" y="45822"/>
                    <a:pt x="421051" y="45792"/>
                  </a:cubicBezTo>
                  <a:cubicBezTo>
                    <a:pt x="420601" y="45792"/>
                    <a:pt x="420302" y="47289"/>
                    <a:pt x="419853" y="48038"/>
                  </a:cubicBezTo>
                  <a:cubicBezTo>
                    <a:pt x="419433" y="48974"/>
                    <a:pt x="418909" y="49849"/>
                    <a:pt x="418281" y="50658"/>
                  </a:cubicBezTo>
                  <a:cubicBezTo>
                    <a:pt x="417375" y="51579"/>
                    <a:pt x="416341" y="52358"/>
                    <a:pt x="415211" y="52979"/>
                  </a:cubicBezTo>
                  <a:cubicBezTo>
                    <a:pt x="414073" y="53376"/>
                    <a:pt x="412890" y="53630"/>
                    <a:pt x="411692" y="53728"/>
                  </a:cubicBezTo>
                  <a:cubicBezTo>
                    <a:pt x="411168" y="53728"/>
                    <a:pt x="410569" y="53728"/>
                    <a:pt x="409970" y="53728"/>
                  </a:cubicBezTo>
                  <a:cubicBezTo>
                    <a:pt x="409371" y="53728"/>
                    <a:pt x="408847" y="53728"/>
                    <a:pt x="408323" y="53728"/>
                  </a:cubicBezTo>
                  <a:cubicBezTo>
                    <a:pt x="406376" y="53279"/>
                    <a:pt x="404505" y="52605"/>
                    <a:pt x="402483" y="52305"/>
                  </a:cubicBezTo>
                  <a:cubicBezTo>
                    <a:pt x="400462" y="52006"/>
                    <a:pt x="400387" y="51257"/>
                    <a:pt x="400911" y="49909"/>
                  </a:cubicBezTo>
                  <a:cubicBezTo>
                    <a:pt x="401570" y="48225"/>
                    <a:pt x="402371" y="46593"/>
                    <a:pt x="403307" y="45043"/>
                  </a:cubicBezTo>
                  <a:cubicBezTo>
                    <a:pt x="404055" y="43845"/>
                    <a:pt x="403756" y="42872"/>
                    <a:pt x="402258" y="42797"/>
                  </a:cubicBezTo>
                  <a:cubicBezTo>
                    <a:pt x="400761" y="42722"/>
                    <a:pt x="397542" y="42797"/>
                    <a:pt x="395146" y="42348"/>
                  </a:cubicBezTo>
                  <a:cubicBezTo>
                    <a:pt x="394749" y="42393"/>
                    <a:pt x="394390" y="42610"/>
                    <a:pt x="394173" y="42947"/>
                  </a:cubicBezTo>
                  <a:cubicBezTo>
                    <a:pt x="393199" y="45118"/>
                    <a:pt x="391178" y="43920"/>
                    <a:pt x="389681" y="44294"/>
                  </a:cubicBezTo>
                  <a:cubicBezTo>
                    <a:pt x="387921" y="44609"/>
                    <a:pt x="386124" y="44609"/>
                    <a:pt x="384365" y="44294"/>
                  </a:cubicBezTo>
                  <a:cubicBezTo>
                    <a:pt x="386461" y="47364"/>
                    <a:pt x="384365" y="47813"/>
                    <a:pt x="382418" y="48487"/>
                  </a:cubicBezTo>
                  <a:cubicBezTo>
                    <a:pt x="383691" y="49610"/>
                    <a:pt x="384739" y="50359"/>
                    <a:pt x="386311" y="49685"/>
                  </a:cubicBezTo>
                  <a:cubicBezTo>
                    <a:pt x="387884" y="49011"/>
                    <a:pt x="391103" y="47813"/>
                    <a:pt x="393798" y="46765"/>
                  </a:cubicBezTo>
                  <a:cubicBezTo>
                    <a:pt x="394247" y="44594"/>
                    <a:pt x="396119" y="44519"/>
                    <a:pt x="400312" y="45043"/>
                  </a:cubicBezTo>
                  <a:lnTo>
                    <a:pt x="399638" y="48936"/>
                  </a:lnTo>
                  <a:cubicBezTo>
                    <a:pt x="399421" y="49872"/>
                    <a:pt x="399421" y="50845"/>
                    <a:pt x="399638" y="51781"/>
                  </a:cubicBezTo>
                  <a:cubicBezTo>
                    <a:pt x="400087" y="53054"/>
                    <a:pt x="400462" y="55300"/>
                    <a:pt x="402333" y="54851"/>
                  </a:cubicBezTo>
                  <a:cubicBezTo>
                    <a:pt x="404175" y="54514"/>
                    <a:pt x="406069" y="54798"/>
                    <a:pt x="407724" y="55674"/>
                  </a:cubicBezTo>
                  <a:cubicBezTo>
                    <a:pt x="409409" y="56618"/>
                    <a:pt x="411340" y="57029"/>
                    <a:pt x="413264" y="56872"/>
                  </a:cubicBezTo>
                  <a:cubicBezTo>
                    <a:pt x="416371" y="55674"/>
                    <a:pt x="419815" y="55674"/>
                    <a:pt x="422922" y="56872"/>
                  </a:cubicBezTo>
                  <a:cubicBezTo>
                    <a:pt x="423746" y="56872"/>
                    <a:pt x="424869" y="56872"/>
                    <a:pt x="425468" y="57696"/>
                  </a:cubicBezTo>
                  <a:cubicBezTo>
                    <a:pt x="426569" y="58804"/>
                    <a:pt x="427594" y="59979"/>
                    <a:pt x="428538" y="61215"/>
                  </a:cubicBezTo>
                  <a:lnTo>
                    <a:pt x="433629" y="60541"/>
                  </a:lnTo>
                  <a:lnTo>
                    <a:pt x="435500" y="60541"/>
                  </a:lnTo>
                  <a:cubicBezTo>
                    <a:pt x="436017" y="60691"/>
                    <a:pt x="436556" y="60691"/>
                    <a:pt x="437073" y="60541"/>
                  </a:cubicBezTo>
                  <a:lnTo>
                    <a:pt x="438121" y="60017"/>
                  </a:lnTo>
                  <a:lnTo>
                    <a:pt x="438570" y="60017"/>
                  </a:lnTo>
                  <a:cubicBezTo>
                    <a:pt x="438615" y="59897"/>
                    <a:pt x="438615" y="59762"/>
                    <a:pt x="438570" y="59642"/>
                  </a:cubicBezTo>
                  <a:lnTo>
                    <a:pt x="438570" y="59642"/>
                  </a:lnTo>
                  <a:cubicBezTo>
                    <a:pt x="438570" y="59642"/>
                    <a:pt x="438570" y="59642"/>
                    <a:pt x="438570" y="59642"/>
                  </a:cubicBezTo>
                  <a:lnTo>
                    <a:pt x="439244" y="59642"/>
                  </a:lnTo>
                  <a:cubicBezTo>
                    <a:pt x="439386" y="59575"/>
                    <a:pt x="439551" y="59575"/>
                    <a:pt x="439693" y="59642"/>
                  </a:cubicBezTo>
                  <a:cubicBezTo>
                    <a:pt x="439693" y="59642"/>
                    <a:pt x="439693" y="59642"/>
                    <a:pt x="439693" y="59642"/>
                  </a:cubicBezTo>
                  <a:cubicBezTo>
                    <a:pt x="439828" y="59927"/>
                    <a:pt x="439828" y="60256"/>
                    <a:pt x="439693" y="60541"/>
                  </a:cubicBezTo>
                  <a:cubicBezTo>
                    <a:pt x="439573" y="60825"/>
                    <a:pt x="439364" y="61065"/>
                    <a:pt x="439094" y="61215"/>
                  </a:cubicBezTo>
                  <a:lnTo>
                    <a:pt x="439094" y="61215"/>
                  </a:lnTo>
                  <a:lnTo>
                    <a:pt x="439094" y="61215"/>
                  </a:lnTo>
                  <a:cubicBezTo>
                    <a:pt x="439094" y="61215"/>
                    <a:pt x="439094" y="61215"/>
                    <a:pt x="439094" y="61215"/>
                  </a:cubicBezTo>
                  <a:cubicBezTo>
                    <a:pt x="439057" y="61387"/>
                    <a:pt x="439057" y="61566"/>
                    <a:pt x="439094" y="61739"/>
                  </a:cubicBezTo>
                  <a:lnTo>
                    <a:pt x="439094" y="61739"/>
                  </a:lnTo>
                  <a:lnTo>
                    <a:pt x="439094" y="61739"/>
                  </a:lnTo>
                  <a:cubicBezTo>
                    <a:pt x="439094" y="61739"/>
                    <a:pt x="438495" y="61739"/>
                    <a:pt x="438196" y="61739"/>
                  </a:cubicBezTo>
                  <a:cubicBezTo>
                    <a:pt x="437896" y="61821"/>
                    <a:pt x="437627" y="62008"/>
                    <a:pt x="437447" y="62263"/>
                  </a:cubicBezTo>
                  <a:cubicBezTo>
                    <a:pt x="437342" y="62577"/>
                    <a:pt x="437342" y="62922"/>
                    <a:pt x="437447" y="63236"/>
                  </a:cubicBezTo>
                  <a:lnTo>
                    <a:pt x="437447" y="63236"/>
                  </a:lnTo>
                  <a:lnTo>
                    <a:pt x="437447" y="63236"/>
                  </a:lnTo>
                  <a:lnTo>
                    <a:pt x="438196" y="62712"/>
                  </a:lnTo>
                  <a:lnTo>
                    <a:pt x="438645" y="62188"/>
                  </a:lnTo>
                  <a:lnTo>
                    <a:pt x="439618" y="61664"/>
                  </a:lnTo>
                  <a:lnTo>
                    <a:pt x="439618" y="61664"/>
                  </a:lnTo>
                  <a:cubicBezTo>
                    <a:pt x="439903" y="61484"/>
                    <a:pt x="440202" y="61334"/>
                    <a:pt x="440517" y="61215"/>
                  </a:cubicBezTo>
                  <a:cubicBezTo>
                    <a:pt x="440517" y="61215"/>
                    <a:pt x="440966" y="60765"/>
                    <a:pt x="441265" y="60616"/>
                  </a:cubicBezTo>
                  <a:cubicBezTo>
                    <a:pt x="441722" y="60429"/>
                    <a:pt x="442231" y="60429"/>
                    <a:pt x="442688" y="60616"/>
                  </a:cubicBezTo>
                  <a:lnTo>
                    <a:pt x="443212" y="60616"/>
                  </a:lnTo>
                  <a:cubicBezTo>
                    <a:pt x="443639" y="60795"/>
                    <a:pt x="444125" y="60795"/>
                    <a:pt x="444559" y="60616"/>
                  </a:cubicBezTo>
                  <a:cubicBezTo>
                    <a:pt x="445009" y="60616"/>
                    <a:pt x="445084" y="59867"/>
                    <a:pt x="445383" y="59567"/>
                  </a:cubicBezTo>
                  <a:cubicBezTo>
                    <a:pt x="445713" y="59418"/>
                    <a:pt x="446094" y="59418"/>
                    <a:pt x="446431" y="59567"/>
                  </a:cubicBezTo>
                  <a:cubicBezTo>
                    <a:pt x="446431" y="59567"/>
                    <a:pt x="447030" y="59567"/>
                    <a:pt x="447030" y="59567"/>
                  </a:cubicBezTo>
                  <a:cubicBezTo>
                    <a:pt x="447030" y="59567"/>
                    <a:pt x="447030" y="60092"/>
                    <a:pt x="447030" y="60241"/>
                  </a:cubicBezTo>
                  <a:cubicBezTo>
                    <a:pt x="446776" y="60653"/>
                    <a:pt x="446776" y="61177"/>
                    <a:pt x="447030" y="61589"/>
                  </a:cubicBezTo>
                  <a:cubicBezTo>
                    <a:pt x="446356" y="61589"/>
                    <a:pt x="445683" y="62113"/>
                    <a:pt x="445608" y="62787"/>
                  </a:cubicBezTo>
                  <a:cubicBezTo>
                    <a:pt x="445533" y="63461"/>
                    <a:pt x="446207" y="63760"/>
                    <a:pt x="446806" y="64060"/>
                  </a:cubicBezTo>
                  <a:cubicBezTo>
                    <a:pt x="447404" y="64359"/>
                    <a:pt x="446806" y="64060"/>
                    <a:pt x="446806" y="64060"/>
                  </a:cubicBezTo>
                  <a:cubicBezTo>
                    <a:pt x="446806" y="64060"/>
                    <a:pt x="446806" y="64060"/>
                    <a:pt x="447330" y="64060"/>
                  </a:cubicBezTo>
                  <a:cubicBezTo>
                    <a:pt x="447472" y="63992"/>
                    <a:pt x="447637" y="63992"/>
                    <a:pt x="447779" y="64060"/>
                  </a:cubicBezTo>
                  <a:cubicBezTo>
                    <a:pt x="449291" y="64756"/>
                    <a:pt x="450564" y="65872"/>
                    <a:pt x="451447" y="67279"/>
                  </a:cubicBezTo>
                  <a:cubicBezTo>
                    <a:pt x="451537" y="67601"/>
                    <a:pt x="451537" y="67930"/>
                    <a:pt x="451447" y="68252"/>
                  </a:cubicBezTo>
                  <a:cubicBezTo>
                    <a:pt x="451447" y="68252"/>
                    <a:pt x="451447" y="68776"/>
                    <a:pt x="451447" y="69001"/>
                  </a:cubicBezTo>
                  <a:cubicBezTo>
                    <a:pt x="451694" y="69338"/>
                    <a:pt x="452076" y="69555"/>
                    <a:pt x="452496" y="69600"/>
                  </a:cubicBezTo>
                  <a:cubicBezTo>
                    <a:pt x="453439" y="69780"/>
                    <a:pt x="454405" y="69780"/>
                    <a:pt x="455341" y="69600"/>
                  </a:cubicBezTo>
                  <a:lnTo>
                    <a:pt x="456314" y="69600"/>
                  </a:lnTo>
                  <a:cubicBezTo>
                    <a:pt x="456913" y="69600"/>
                    <a:pt x="457437" y="70349"/>
                    <a:pt x="458111" y="70349"/>
                  </a:cubicBezTo>
                  <a:cubicBezTo>
                    <a:pt x="458747" y="70236"/>
                    <a:pt x="459354" y="70012"/>
                    <a:pt x="459908" y="69675"/>
                  </a:cubicBezTo>
                  <a:cubicBezTo>
                    <a:pt x="460828" y="69465"/>
                    <a:pt x="461764" y="69982"/>
                    <a:pt x="462079" y="70873"/>
                  </a:cubicBezTo>
                  <a:cubicBezTo>
                    <a:pt x="462049" y="71097"/>
                    <a:pt x="462049" y="71322"/>
                    <a:pt x="462079" y="71547"/>
                  </a:cubicBezTo>
                  <a:cubicBezTo>
                    <a:pt x="462079" y="71547"/>
                    <a:pt x="462079" y="71547"/>
                    <a:pt x="462079" y="71547"/>
                  </a:cubicBezTo>
                  <a:cubicBezTo>
                    <a:pt x="462191" y="71839"/>
                    <a:pt x="462191" y="72153"/>
                    <a:pt x="462079" y="72445"/>
                  </a:cubicBezTo>
                  <a:cubicBezTo>
                    <a:pt x="462004" y="72640"/>
                    <a:pt x="462004" y="72849"/>
                    <a:pt x="462079" y="73044"/>
                  </a:cubicBezTo>
                  <a:cubicBezTo>
                    <a:pt x="462116" y="73216"/>
                    <a:pt x="462116" y="73396"/>
                    <a:pt x="462079" y="73568"/>
                  </a:cubicBezTo>
                  <a:cubicBezTo>
                    <a:pt x="462079" y="74392"/>
                    <a:pt x="461255" y="74990"/>
                    <a:pt x="460656" y="75515"/>
                  </a:cubicBezTo>
                  <a:cubicBezTo>
                    <a:pt x="460080" y="76076"/>
                    <a:pt x="459825" y="76892"/>
                    <a:pt x="459982" y="77686"/>
                  </a:cubicBezTo>
                  <a:cubicBezTo>
                    <a:pt x="459982" y="78360"/>
                    <a:pt x="461255" y="78884"/>
                    <a:pt x="461929" y="79333"/>
                  </a:cubicBezTo>
                  <a:cubicBezTo>
                    <a:pt x="462431" y="79655"/>
                    <a:pt x="462955" y="79924"/>
                    <a:pt x="463501" y="80156"/>
                  </a:cubicBezTo>
                  <a:cubicBezTo>
                    <a:pt x="464624" y="80830"/>
                    <a:pt x="465598" y="82103"/>
                    <a:pt x="466796" y="82328"/>
                  </a:cubicBezTo>
                  <a:cubicBezTo>
                    <a:pt x="469191" y="82328"/>
                    <a:pt x="469716" y="83076"/>
                    <a:pt x="469566" y="85472"/>
                  </a:cubicBezTo>
                  <a:cubicBezTo>
                    <a:pt x="469416" y="87868"/>
                    <a:pt x="469566" y="88617"/>
                    <a:pt x="471213" y="89440"/>
                  </a:cubicBezTo>
                  <a:cubicBezTo>
                    <a:pt x="471213" y="89440"/>
                    <a:pt x="471961" y="90039"/>
                    <a:pt x="471961" y="90339"/>
                  </a:cubicBezTo>
                  <a:cubicBezTo>
                    <a:pt x="471961" y="92136"/>
                    <a:pt x="471961" y="93932"/>
                    <a:pt x="471587" y="95430"/>
                  </a:cubicBezTo>
                  <a:cubicBezTo>
                    <a:pt x="470389" y="94456"/>
                    <a:pt x="469266" y="93558"/>
                    <a:pt x="468218" y="92585"/>
                  </a:cubicBezTo>
                  <a:cubicBezTo>
                    <a:pt x="467604" y="92023"/>
                    <a:pt x="467028" y="91424"/>
                    <a:pt x="466496" y="90788"/>
                  </a:cubicBezTo>
                  <a:cubicBezTo>
                    <a:pt x="464916" y="88527"/>
                    <a:pt x="463194" y="86378"/>
                    <a:pt x="461330" y="84349"/>
                  </a:cubicBezTo>
                  <a:cubicBezTo>
                    <a:pt x="459384" y="82567"/>
                    <a:pt x="457280" y="80958"/>
                    <a:pt x="455041" y="79557"/>
                  </a:cubicBezTo>
                  <a:cubicBezTo>
                    <a:pt x="454210" y="79093"/>
                    <a:pt x="453334" y="78719"/>
                    <a:pt x="452421" y="78434"/>
                  </a:cubicBezTo>
                  <a:cubicBezTo>
                    <a:pt x="452241" y="79273"/>
                    <a:pt x="452016" y="80097"/>
                    <a:pt x="451747" y="80905"/>
                  </a:cubicBezTo>
                  <a:lnTo>
                    <a:pt x="447779" y="78659"/>
                  </a:lnTo>
                  <a:cubicBezTo>
                    <a:pt x="447330" y="78659"/>
                    <a:pt x="446880" y="77836"/>
                    <a:pt x="446506" y="77985"/>
                  </a:cubicBezTo>
                  <a:cubicBezTo>
                    <a:pt x="444859" y="78434"/>
                    <a:pt x="444335" y="77237"/>
                    <a:pt x="443287" y="76338"/>
                  </a:cubicBezTo>
                  <a:cubicBezTo>
                    <a:pt x="441640" y="74781"/>
                    <a:pt x="439746" y="73516"/>
                    <a:pt x="437672" y="72595"/>
                  </a:cubicBezTo>
                  <a:cubicBezTo>
                    <a:pt x="435126" y="71547"/>
                    <a:pt x="432056" y="71696"/>
                    <a:pt x="430185" y="69076"/>
                  </a:cubicBezTo>
                  <a:cubicBezTo>
                    <a:pt x="430185" y="68552"/>
                    <a:pt x="429136" y="68402"/>
                    <a:pt x="428613" y="68103"/>
                  </a:cubicBezTo>
                  <a:cubicBezTo>
                    <a:pt x="426037" y="66905"/>
                    <a:pt x="423536" y="65557"/>
                    <a:pt x="421126" y="64060"/>
                  </a:cubicBezTo>
                  <a:lnTo>
                    <a:pt x="419703" y="63086"/>
                  </a:lnTo>
                  <a:cubicBezTo>
                    <a:pt x="419329" y="63086"/>
                    <a:pt x="418879" y="62188"/>
                    <a:pt x="418355" y="62263"/>
                  </a:cubicBezTo>
                  <a:lnTo>
                    <a:pt x="417831" y="62263"/>
                  </a:lnTo>
                  <a:cubicBezTo>
                    <a:pt x="417524" y="62398"/>
                    <a:pt x="417300" y="62682"/>
                    <a:pt x="417232" y="63011"/>
                  </a:cubicBezTo>
                  <a:cubicBezTo>
                    <a:pt x="417217" y="63468"/>
                    <a:pt x="417442" y="63895"/>
                    <a:pt x="417831" y="64134"/>
                  </a:cubicBezTo>
                  <a:lnTo>
                    <a:pt x="419254" y="65557"/>
                  </a:lnTo>
                  <a:cubicBezTo>
                    <a:pt x="419254" y="65557"/>
                    <a:pt x="418804" y="66006"/>
                    <a:pt x="418879" y="66306"/>
                  </a:cubicBezTo>
                  <a:cubicBezTo>
                    <a:pt x="418954" y="66605"/>
                    <a:pt x="418879" y="66905"/>
                    <a:pt x="418879" y="67279"/>
                  </a:cubicBezTo>
                  <a:cubicBezTo>
                    <a:pt x="418924" y="67474"/>
                    <a:pt x="418924" y="67683"/>
                    <a:pt x="418879" y="67878"/>
                  </a:cubicBezTo>
                  <a:cubicBezTo>
                    <a:pt x="418879" y="68252"/>
                    <a:pt x="418355" y="68552"/>
                    <a:pt x="417981" y="68402"/>
                  </a:cubicBezTo>
                  <a:cubicBezTo>
                    <a:pt x="417607" y="68252"/>
                    <a:pt x="417981" y="68028"/>
                    <a:pt x="417532" y="67803"/>
                  </a:cubicBezTo>
                  <a:cubicBezTo>
                    <a:pt x="417083" y="67579"/>
                    <a:pt x="416484" y="67354"/>
                    <a:pt x="415885" y="67129"/>
                  </a:cubicBezTo>
                  <a:cubicBezTo>
                    <a:pt x="415376" y="66905"/>
                    <a:pt x="414994" y="66470"/>
                    <a:pt x="414836" y="65931"/>
                  </a:cubicBezTo>
                  <a:cubicBezTo>
                    <a:pt x="414687" y="65415"/>
                    <a:pt x="414687" y="64876"/>
                    <a:pt x="414836" y="64359"/>
                  </a:cubicBezTo>
                  <a:cubicBezTo>
                    <a:pt x="414874" y="64060"/>
                    <a:pt x="414874" y="63760"/>
                    <a:pt x="414836" y="63461"/>
                  </a:cubicBezTo>
                  <a:cubicBezTo>
                    <a:pt x="414836" y="61589"/>
                    <a:pt x="412441" y="62188"/>
                    <a:pt x="411393" y="62413"/>
                  </a:cubicBezTo>
                  <a:lnTo>
                    <a:pt x="409895" y="62413"/>
                  </a:lnTo>
                  <a:cubicBezTo>
                    <a:pt x="406301" y="62038"/>
                    <a:pt x="402783" y="61589"/>
                    <a:pt x="399189" y="61439"/>
                  </a:cubicBezTo>
                  <a:cubicBezTo>
                    <a:pt x="397751" y="61551"/>
                    <a:pt x="396321" y="61776"/>
                    <a:pt x="394921" y="62113"/>
                  </a:cubicBezTo>
                  <a:cubicBezTo>
                    <a:pt x="394098" y="62113"/>
                    <a:pt x="393349" y="62113"/>
                    <a:pt x="392526" y="62113"/>
                  </a:cubicBezTo>
                  <a:cubicBezTo>
                    <a:pt x="391702" y="62113"/>
                    <a:pt x="389830" y="60316"/>
                    <a:pt x="388782" y="62637"/>
                  </a:cubicBezTo>
                  <a:cubicBezTo>
                    <a:pt x="388782" y="62637"/>
                    <a:pt x="387809" y="62637"/>
                    <a:pt x="387285" y="62637"/>
                  </a:cubicBezTo>
                  <a:cubicBezTo>
                    <a:pt x="385563" y="62637"/>
                    <a:pt x="383841" y="61289"/>
                    <a:pt x="382044" y="62637"/>
                  </a:cubicBezTo>
                  <a:cubicBezTo>
                    <a:pt x="382044" y="62637"/>
                    <a:pt x="381370" y="62637"/>
                    <a:pt x="381071" y="62637"/>
                  </a:cubicBezTo>
                  <a:lnTo>
                    <a:pt x="378226" y="61140"/>
                  </a:lnTo>
                  <a:cubicBezTo>
                    <a:pt x="376878" y="60548"/>
                    <a:pt x="375598" y="59822"/>
                    <a:pt x="374407" y="58969"/>
                  </a:cubicBezTo>
                  <a:cubicBezTo>
                    <a:pt x="372760" y="57396"/>
                    <a:pt x="371412" y="55525"/>
                    <a:pt x="369915" y="53803"/>
                  </a:cubicBezTo>
                  <a:lnTo>
                    <a:pt x="366771" y="50433"/>
                  </a:lnTo>
                  <a:lnTo>
                    <a:pt x="366321" y="50433"/>
                  </a:lnTo>
                  <a:lnTo>
                    <a:pt x="364599" y="51482"/>
                  </a:lnTo>
                  <a:lnTo>
                    <a:pt x="362952" y="48711"/>
                  </a:lnTo>
                  <a:cubicBezTo>
                    <a:pt x="362054" y="47289"/>
                    <a:pt x="361455" y="45342"/>
                    <a:pt x="360107" y="44519"/>
                  </a:cubicBezTo>
                  <a:cubicBezTo>
                    <a:pt x="359830" y="44249"/>
                    <a:pt x="359501" y="44047"/>
                    <a:pt x="359134" y="43920"/>
                  </a:cubicBezTo>
                  <a:cubicBezTo>
                    <a:pt x="358700" y="43815"/>
                    <a:pt x="358310" y="43583"/>
                    <a:pt x="358011" y="43246"/>
                  </a:cubicBezTo>
                  <a:cubicBezTo>
                    <a:pt x="357644" y="42842"/>
                    <a:pt x="357390" y="42355"/>
                    <a:pt x="357262" y="41824"/>
                  </a:cubicBezTo>
                  <a:cubicBezTo>
                    <a:pt x="357045" y="41442"/>
                    <a:pt x="356865" y="41045"/>
                    <a:pt x="356738" y="40626"/>
                  </a:cubicBezTo>
                  <a:cubicBezTo>
                    <a:pt x="356738" y="40626"/>
                    <a:pt x="356738" y="40027"/>
                    <a:pt x="356738" y="39727"/>
                  </a:cubicBezTo>
                  <a:cubicBezTo>
                    <a:pt x="356776" y="39375"/>
                    <a:pt x="356776" y="39031"/>
                    <a:pt x="356738" y="38679"/>
                  </a:cubicBezTo>
                  <a:cubicBezTo>
                    <a:pt x="356731" y="38342"/>
                    <a:pt x="356596" y="38020"/>
                    <a:pt x="356364" y="37781"/>
                  </a:cubicBezTo>
                  <a:lnTo>
                    <a:pt x="356364" y="37781"/>
                  </a:lnTo>
                  <a:cubicBezTo>
                    <a:pt x="356311" y="37638"/>
                    <a:pt x="356311" y="37474"/>
                    <a:pt x="356364" y="37331"/>
                  </a:cubicBezTo>
                  <a:lnTo>
                    <a:pt x="355465" y="35235"/>
                  </a:lnTo>
                  <a:cubicBezTo>
                    <a:pt x="355465" y="35235"/>
                    <a:pt x="355465" y="35235"/>
                    <a:pt x="355465" y="35235"/>
                  </a:cubicBezTo>
                  <a:lnTo>
                    <a:pt x="355465" y="35235"/>
                  </a:lnTo>
                  <a:cubicBezTo>
                    <a:pt x="355181" y="35317"/>
                    <a:pt x="354941" y="35505"/>
                    <a:pt x="354792" y="35759"/>
                  </a:cubicBezTo>
                  <a:lnTo>
                    <a:pt x="354193" y="36433"/>
                  </a:lnTo>
                  <a:cubicBezTo>
                    <a:pt x="353931" y="36680"/>
                    <a:pt x="353579" y="36807"/>
                    <a:pt x="353219" y="36807"/>
                  </a:cubicBezTo>
                  <a:cubicBezTo>
                    <a:pt x="353055" y="36905"/>
                    <a:pt x="352860" y="36905"/>
                    <a:pt x="352695" y="36807"/>
                  </a:cubicBezTo>
                  <a:cubicBezTo>
                    <a:pt x="352695" y="36807"/>
                    <a:pt x="352695" y="36807"/>
                    <a:pt x="352695" y="36358"/>
                  </a:cubicBezTo>
                  <a:cubicBezTo>
                    <a:pt x="352695" y="35909"/>
                    <a:pt x="352171" y="36358"/>
                    <a:pt x="351872" y="35984"/>
                  </a:cubicBezTo>
                  <a:lnTo>
                    <a:pt x="350824" y="35385"/>
                  </a:lnTo>
                  <a:lnTo>
                    <a:pt x="348428" y="34411"/>
                  </a:lnTo>
                  <a:cubicBezTo>
                    <a:pt x="347357" y="33985"/>
                    <a:pt x="346212" y="33775"/>
                    <a:pt x="345059" y="33813"/>
                  </a:cubicBezTo>
                  <a:lnTo>
                    <a:pt x="343486" y="33813"/>
                  </a:lnTo>
                  <a:lnTo>
                    <a:pt x="343486" y="33813"/>
                  </a:lnTo>
                  <a:lnTo>
                    <a:pt x="343486" y="33813"/>
                  </a:lnTo>
                  <a:cubicBezTo>
                    <a:pt x="343629" y="33019"/>
                    <a:pt x="343374" y="32210"/>
                    <a:pt x="342812" y="31641"/>
                  </a:cubicBezTo>
                  <a:cubicBezTo>
                    <a:pt x="342812" y="31641"/>
                    <a:pt x="342812" y="31641"/>
                    <a:pt x="342812" y="31267"/>
                  </a:cubicBezTo>
                  <a:lnTo>
                    <a:pt x="342812" y="30593"/>
                  </a:lnTo>
                  <a:lnTo>
                    <a:pt x="342812" y="29844"/>
                  </a:lnTo>
                  <a:cubicBezTo>
                    <a:pt x="342962" y="29612"/>
                    <a:pt x="343217" y="29478"/>
                    <a:pt x="343486" y="29470"/>
                  </a:cubicBezTo>
                  <a:cubicBezTo>
                    <a:pt x="343486" y="29470"/>
                    <a:pt x="343486" y="29470"/>
                    <a:pt x="344010" y="29470"/>
                  </a:cubicBezTo>
                  <a:lnTo>
                    <a:pt x="344010" y="29096"/>
                  </a:lnTo>
                  <a:lnTo>
                    <a:pt x="343636" y="29096"/>
                  </a:lnTo>
                  <a:cubicBezTo>
                    <a:pt x="343090" y="28984"/>
                    <a:pt x="342536" y="28984"/>
                    <a:pt x="341989" y="29096"/>
                  </a:cubicBezTo>
                  <a:lnTo>
                    <a:pt x="341989" y="29096"/>
                  </a:lnTo>
                  <a:lnTo>
                    <a:pt x="341989" y="29096"/>
                  </a:lnTo>
                  <a:cubicBezTo>
                    <a:pt x="341802" y="29710"/>
                    <a:pt x="341405" y="30241"/>
                    <a:pt x="340866" y="30593"/>
                  </a:cubicBezTo>
                  <a:lnTo>
                    <a:pt x="340267" y="30593"/>
                  </a:lnTo>
                  <a:cubicBezTo>
                    <a:pt x="340072" y="30668"/>
                    <a:pt x="339863" y="30668"/>
                    <a:pt x="339668" y="30593"/>
                  </a:cubicBezTo>
                  <a:cubicBezTo>
                    <a:pt x="339645" y="30391"/>
                    <a:pt x="339645" y="30196"/>
                    <a:pt x="339668" y="29994"/>
                  </a:cubicBezTo>
                  <a:cubicBezTo>
                    <a:pt x="339668" y="29470"/>
                    <a:pt x="338994" y="29470"/>
                    <a:pt x="338545" y="29320"/>
                  </a:cubicBezTo>
                  <a:lnTo>
                    <a:pt x="336823" y="28796"/>
                  </a:lnTo>
                  <a:cubicBezTo>
                    <a:pt x="336374" y="28632"/>
                    <a:pt x="335985" y="28347"/>
                    <a:pt x="335700" y="27973"/>
                  </a:cubicBezTo>
                  <a:lnTo>
                    <a:pt x="333304" y="23855"/>
                  </a:lnTo>
                  <a:cubicBezTo>
                    <a:pt x="332907" y="23803"/>
                    <a:pt x="332503" y="23803"/>
                    <a:pt x="332106" y="23855"/>
                  </a:cubicBezTo>
                  <a:cubicBezTo>
                    <a:pt x="330901" y="24117"/>
                    <a:pt x="329643" y="24117"/>
                    <a:pt x="328438" y="23855"/>
                  </a:cubicBezTo>
                  <a:cubicBezTo>
                    <a:pt x="328026" y="23743"/>
                    <a:pt x="327629" y="23593"/>
                    <a:pt x="327240" y="23406"/>
                  </a:cubicBezTo>
                  <a:cubicBezTo>
                    <a:pt x="326776" y="23316"/>
                    <a:pt x="326334" y="23106"/>
                    <a:pt x="325967" y="22807"/>
                  </a:cubicBezTo>
                  <a:cubicBezTo>
                    <a:pt x="325862" y="22597"/>
                    <a:pt x="325705" y="22418"/>
                    <a:pt x="325518" y="22283"/>
                  </a:cubicBezTo>
                  <a:cubicBezTo>
                    <a:pt x="325009" y="22096"/>
                    <a:pt x="324455" y="22096"/>
                    <a:pt x="323946" y="22283"/>
                  </a:cubicBezTo>
                  <a:cubicBezTo>
                    <a:pt x="323579" y="22208"/>
                    <a:pt x="323189" y="22208"/>
                    <a:pt x="322823" y="22283"/>
                  </a:cubicBezTo>
                  <a:cubicBezTo>
                    <a:pt x="322538" y="22575"/>
                    <a:pt x="322538" y="23039"/>
                    <a:pt x="322823" y="23331"/>
                  </a:cubicBezTo>
                  <a:cubicBezTo>
                    <a:pt x="323197" y="23331"/>
                    <a:pt x="323534" y="23533"/>
                    <a:pt x="323721" y="23855"/>
                  </a:cubicBezTo>
                  <a:cubicBezTo>
                    <a:pt x="323953" y="24110"/>
                    <a:pt x="323953" y="24499"/>
                    <a:pt x="323721" y="24753"/>
                  </a:cubicBezTo>
                  <a:cubicBezTo>
                    <a:pt x="323721" y="24753"/>
                    <a:pt x="323122" y="24753"/>
                    <a:pt x="322823" y="24753"/>
                  </a:cubicBezTo>
                  <a:cubicBezTo>
                    <a:pt x="322523" y="24753"/>
                    <a:pt x="322373" y="25427"/>
                    <a:pt x="321924" y="25427"/>
                  </a:cubicBezTo>
                  <a:lnTo>
                    <a:pt x="321924" y="25427"/>
                  </a:lnTo>
                  <a:cubicBezTo>
                    <a:pt x="321190" y="25248"/>
                    <a:pt x="320419" y="25480"/>
                    <a:pt x="319903" y="26026"/>
                  </a:cubicBezTo>
                  <a:cubicBezTo>
                    <a:pt x="319416" y="26610"/>
                    <a:pt x="318765" y="27029"/>
                    <a:pt x="318031" y="27224"/>
                  </a:cubicBezTo>
                  <a:cubicBezTo>
                    <a:pt x="317372" y="27172"/>
                    <a:pt x="316728" y="26969"/>
                    <a:pt x="316159" y="26625"/>
                  </a:cubicBezTo>
                  <a:cubicBezTo>
                    <a:pt x="314647" y="26183"/>
                    <a:pt x="313262" y="25390"/>
                    <a:pt x="312116" y="24304"/>
                  </a:cubicBezTo>
                  <a:cubicBezTo>
                    <a:pt x="312116" y="24304"/>
                    <a:pt x="312116" y="24304"/>
                    <a:pt x="312116" y="23705"/>
                  </a:cubicBezTo>
                  <a:cubicBezTo>
                    <a:pt x="312116" y="23106"/>
                    <a:pt x="312116" y="23705"/>
                    <a:pt x="312116" y="23331"/>
                  </a:cubicBezTo>
                  <a:cubicBezTo>
                    <a:pt x="312730" y="22657"/>
                    <a:pt x="313599" y="22275"/>
                    <a:pt x="314512" y="22283"/>
                  </a:cubicBezTo>
                  <a:cubicBezTo>
                    <a:pt x="315410" y="22283"/>
                    <a:pt x="316384" y="22283"/>
                    <a:pt x="317132" y="22283"/>
                  </a:cubicBezTo>
                  <a:cubicBezTo>
                    <a:pt x="317731" y="21774"/>
                    <a:pt x="318113" y="21047"/>
                    <a:pt x="318181" y="20261"/>
                  </a:cubicBezTo>
                  <a:lnTo>
                    <a:pt x="318181" y="20261"/>
                  </a:lnTo>
                  <a:lnTo>
                    <a:pt x="318181" y="20261"/>
                  </a:lnTo>
                  <a:cubicBezTo>
                    <a:pt x="317469" y="19737"/>
                    <a:pt x="316496" y="19737"/>
                    <a:pt x="315785" y="20261"/>
                  </a:cubicBezTo>
                  <a:cubicBezTo>
                    <a:pt x="315620" y="20448"/>
                    <a:pt x="315418" y="20606"/>
                    <a:pt x="315186" y="20710"/>
                  </a:cubicBezTo>
                  <a:cubicBezTo>
                    <a:pt x="315186" y="20710"/>
                    <a:pt x="314662" y="20710"/>
                    <a:pt x="314662" y="20111"/>
                  </a:cubicBezTo>
                  <a:cubicBezTo>
                    <a:pt x="314684" y="19805"/>
                    <a:pt x="314849" y="19528"/>
                    <a:pt x="315111" y="19363"/>
                  </a:cubicBezTo>
                  <a:cubicBezTo>
                    <a:pt x="314527" y="19280"/>
                    <a:pt x="313965" y="19071"/>
                    <a:pt x="313464" y="18764"/>
                  </a:cubicBezTo>
                  <a:cubicBezTo>
                    <a:pt x="312947" y="18652"/>
                    <a:pt x="312408" y="18652"/>
                    <a:pt x="311892" y="18764"/>
                  </a:cubicBezTo>
                  <a:cubicBezTo>
                    <a:pt x="311892" y="18764"/>
                    <a:pt x="311068" y="19213"/>
                    <a:pt x="311143" y="19662"/>
                  </a:cubicBezTo>
                  <a:cubicBezTo>
                    <a:pt x="311218" y="20111"/>
                    <a:pt x="311592" y="20111"/>
                    <a:pt x="311892" y="20261"/>
                  </a:cubicBezTo>
                  <a:cubicBezTo>
                    <a:pt x="312221" y="20546"/>
                    <a:pt x="312408" y="20950"/>
                    <a:pt x="312416" y="21384"/>
                  </a:cubicBezTo>
                  <a:cubicBezTo>
                    <a:pt x="312416" y="21759"/>
                    <a:pt x="311966" y="22208"/>
                    <a:pt x="311592" y="21983"/>
                  </a:cubicBezTo>
                  <a:lnTo>
                    <a:pt x="311592" y="21983"/>
                  </a:lnTo>
                  <a:cubicBezTo>
                    <a:pt x="311315" y="21676"/>
                    <a:pt x="310844" y="21646"/>
                    <a:pt x="310536" y="21916"/>
                  </a:cubicBezTo>
                  <a:cubicBezTo>
                    <a:pt x="310514" y="21938"/>
                    <a:pt x="310492" y="21961"/>
                    <a:pt x="310469" y="21983"/>
                  </a:cubicBezTo>
                  <a:cubicBezTo>
                    <a:pt x="310319" y="22418"/>
                    <a:pt x="310319" y="22897"/>
                    <a:pt x="310469" y="23331"/>
                  </a:cubicBezTo>
                  <a:cubicBezTo>
                    <a:pt x="310664" y="23758"/>
                    <a:pt x="310664" y="24252"/>
                    <a:pt x="310469" y="24678"/>
                  </a:cubicBezTo>
                  <a:cubicBezTo>
                    <a:pt x="310207" y="25023"/>
                    <a:pt x="309773" y="25195"/>
                    <a:pt x="309346" y="25128"/>
                  </a:cubicBezTo>
                  <a:cubicBezTo>
                    <a:pt x="308927" y="25083"/>
                    <a:pt x="308523" y="24956"/>
                    <a:pt x="308148" y="24753"/>
                  </a:cubicBezTo>
                  <a:lnTo>
                    <a:pt x="306726" y="24154"/>
                  </a:lnTo>
                  <a:lnTo>
                    <a:pt x="305977" y="23780"/>
                  </a:lnTo>
                  <a:cubicBezTo>
                    <a:pt x="305737" y="23541"/>
                    <a:pt x="305535" y="23264"/>
                    <a:pt x="305378" y="22957"/>
                  </a:cubicBezTo>
                  <a:cubicBezTo>
                    <a:pt x="305049" y="22365"/>
                    <a:pt x="304517" y="21908"/>
                    <a:pt x="303881" y="21684"/>
                  </a:cubicBezTo>
                  <a:cubicBezTo>
                    <a:pt x="303222" y="21414"/>
                    <a:pt x="302548" y="21190"/>
                    <a:pt x="301859" y="21010"/>
                  </a:cubicBezTo>
                  <a:cubicBezTo>
                    <a:pt x="299890" y="20778"/>
                    <a:pt x="298468" y="19018"/>
                    <a:pt x="298640" y="17042"/>
                  </a:cubicBezTo>
                  <a:cubicBezTo>
                    <a:pt x="299089" y="14871"/>
                    <a:pt x="298640" y="14421"/>
                    <a:pt x="296394" y="14646"/>
                  </a:cubicBezTo>
                  <a:cubicBezTo>
                    <a:pt x="295645" y="14713"/>
                    <a:pt x="294896" y="14713"/>
                    <a:pt x="294148" y="14646"/>
                  </a:cubicBezTo>
                  <a:lnTo>
                    <a:pt x="296094" y="12175"/>
                  </a:lnTo>
                  <a:cubicBezTo>
                    <a:pt x="296469" y="12175"/>
                    <a:pt x="296918" y="12625"/>
                    <a:pt x="297217" y="12924"/>
                  </a:cubicBezTo>
                  <a:cubicBezTo>
                    <a:pt x="297517" y="13224"/>
                    <a:pt x="298715" y="14347"/>
                    <a:pt x="299389" y="12924"/>
                  </a:cubicBezTo>
                  <a:cubicBezTo>
                    <a:pt x="300062" y="11502"/>
                    <a:pt x="298640" y="11576"/>
                    <a:pt x="298116" y="11127"/>
                  </a:cubicBezTo>
                  <a:cubicBezTo>
                    <a:pt x="297592" y="10678"/>
                    <a:pt x="295870" y="9405"/>
                    <a:pt x="294223" y="8133"/>
                  </a:cubicBezTo>
                  <a:lnTo>
                    <a:pt x="301260" y="9330"/>
                  </a:lnTo>
                  <a:cubicBezTo>
                    <a:pt x="302683" y="9330"/>
                    <a:pt x="304030" y="9330"/>
                    <a:pt x="304180" y="7833"/>
                  </a:cubicBezTo>
                  <a:cubicBezTo>
                    <a:pt x="304330" y="6336"/>
                    <a:pt x="304555" y="4913"/>
                    <a:pt x="302458" y="4614"/>
                  </a:cubicBezTo>
                  <a:cubicBezTo>
                    <a:pt x="302009" y="7159"/>
                    <a:pt x="301784" y="7009"/>
                    <a:pt x="299464" y="5886"/>
                  </a:cubicBezTo>
                  <a:cubicBezTo>
                    <a:pt x="297142" y="4763"/>
                    <a:pt x="294447" y="2817"/>
                    <a:pt x="291378" y="4239"/>
                  </a:cubicBezTo>
                  <a:cubicBezTo>
                    <a:pt x="288008" y="5400"/>
                    <a:pt x="284340" y="5400"/>
                    <a:pt x="280971" y="4239"/>
                  </a:cubicBezTo>
                  <a:cubicBezTo>
                    <a:pt x="278455" y="3565"/>
                    <a:pt x="276254" y="2031"/>
                    <a:pt x="274757" y="-103"/>
                  </a:cubicBezTo>
                  <a:cubicBezTo>
                    <a:pt x="270624" y="166"/>
                    <a:pt x="266895" y="2465"/>
                    <a:pt x="264799" y="6036"/>
                  </a:cubicBezTo>
                  <a:cubicBezTo>
                    <a:pt x="265323" y="6036"/>
                    <a:pt x="265772" y="6036"/>
                    <a:pt x="265922" y="6036"/>
                  </a:cubicBezTo>
                  <a:cubicBezTo>
                    <a:pt x="268056" y="4419"/>
                    <a:pt x="270766" y="3738"/>
                    <a:pt x="273409" y="4164"/>
                  </a:cubicBezTo>
                  <a:cubicBezTo>
                    <a:pt x="273409" y="4164"/>
                    <a:pt x="274008" y="4164"/>
                    <a:pt x="274232" y="4164"/>
                  </a:cubicBezTo>
                  <a:cubicBezTo>
                    <a:pt x="274936" y="4396"/>
                    <a:pt x="275603" y="4748"/>
                    <a:pt x="276179" y="5213"/>
                  </a:cubicBezTo>
                  <a:cubicBezTo>
                    <a:pt x="276763" y="5999"/>
                    <a:pt x="277287" y="6822"/>
                    <a:pt x="277751" y="7683"/>
                  </a:cubicBezTo>
                  <a:cubicBezTo>
                    <a:pt x="276853" y="7683"/>
                    <a:pt x="275206" y="6860"/>
                    <a:pt x="275430" y="9106"/>
                  </a:cubicBezTo>
                  <a:lnTo>
                    <a:pt x="275430" y="9106"/>
                  </a:lnTo>
                  <a:cubicBezTo>
                    <a:pt x="272885" y="9929"/>
                    <a:pt x="271013" y="12550"/>
                    <a:pt x="267943" y="11502"/>
                  </a:cubicBezTo>
                  <a:cubicBezTo>
                    <a:pt x="267345" y="13823"/>
                    <a:pt x="266072" y="14272"/>
                    <a:pt x="263077" y="13448"/>
                  </a:cubicBezTo>
                  <a:lnTo>
                    <a:pt x="259858" y="18165"/>
                  </a:lnTo>
                  <a:cubicBezTo>
                    <a:pt x="254916" y="18165"/>
                    <a:pt x="254168" y="13748"/>
                    <a:pt x="251173" y="11951"/>
                  </a:cubicBezTo>
                  <a:cubicBezTo>
                    <a:pt x="252221" y="9705"/>
                    <a:pt x="253569" y="8207"/>
                    <a:pt x="256264" y="8731"/>
                  </a:cubicBezTo>
                  <a:cubicBezTo>
                    <a:pt x="256264" y="8731"/>
                    <a:pt x="256788" y="8731"/>
                    <a:pt x="256863" y="8731"/>
                  </a:cubicBezTo>
                  <a:cubicBezTo>
                    <a:pt x="257387" y="6785"/>
                    <a:pt x="259034" y="7384"/>
                    <a:pt x="261130" y="7384"/>
                  </a:cubicBezTo>
                  <a:cubicBezTo>
                    <a:pt x="260307" y="6485"/>
                    <a:pt x="259932" y="5737"/>
                    <a:pt x="259334" y="5587"/>
                  </a:cubicBezTo>
                  <a:cubicBezTo>
                    <a:pt x="258562" y="5287"/>
                    <a:pt x="257709" y="5287"/>
                    <a:pt x="256938" y="5587"/>
                  </a:cubicBezTo>
                  <a:cubicBezTo>
                    <a:pt x="254063" y="7331"/>
                    <a:pt x="251060" y="8859"/>
                    <a:pt x="247954" y="10154"/>
                  </a:cubicBezTo>
                  <a:lnTo>
                    <a:pt x="245932" y="10753"/>
                  </a:lnTo>
                  <a:lnTo>
                    <a:pt x="241889" y="12101"/>
                  </a:lnTo>
                  <a:cubicBezTo>
                    <a:pt x="241215" y="12310"/>
                    <a:pt x="240564" y="12587"/>
                    <a:pt x="239943" y="12924"/>
                  </a:cubicBezTo>
                  <a:cubicBezTo>
                    <a:pt x="239418" y="13246"/>
                    <a:pt x="238834" y="13448"/>
                    <a:pt x="238220" y="13523"/>
                  </a:cubicBezTo>
                  <a:lnTo>
                    <a:pt x="236948" y="13523"/>
                  </a:lnTo>
                  <a:cubicBezTo>
                    <a:pt x="236529" y="13568"/>
                    <a:pt x="236147" y="13785"/>
                    <a:pt x="235900" y="14122"/>
                  </a:cubicBezTo>
                  <a:cubicBezTo>
                    <a:pt x="235900" y="14122"/>
                    <a:pt x="235900" y="14646"/>
                    <a:pt x="235900" y="14871"/>
                  </a:cubicBezTo>
                  <a:cubicBezTo>
                    <a:pt x="235900" y="15095"/>
                    <a:pt x="235900" y="15470"/>
                    <a:pt x="235375" y="15844"/>
                  </a:cubicBezTo>
                  <a:cubicBezTo>
                    <a:pt x="234852" y="16218"/>
                    <a:pt x="235375" y="16518"/>
                    <a:pt x="235375" y="16817"/>
                  </a:cubicBezTo>
                  <a:cubicBezTo>
                    <a:pt x="235233" y="16982"/>
                    <a:pt x="235053" y="17109"/>
                    <a:pt x="234852" y="17192"/>
                  </a:cubicBezTo>
                  <a:cubicBezTo>
                    <a:pt x="234560" y="17267"/>
                    <a:pt x="234245" y="17267"/>
                    <a:pt x="233953" y="17192"/>
                  </a:cubicBezTo>
                  <a:cubicBezTo>
                    <a:pt x="233556" y="17147"/>
                    <a:pt x="233152" y="17147"/>
                    <a:pt x="232755" y="17192"/>
                  </a:cubicBezTo>
                  <a:cubicBezTo>
                    <a:pt x="232149" y="17281"/>
                    <a:pt x="231550" y="17401"/>
                    <a:pt x="230958" y="17566"/>
                  </a:cubicBezTo>
                  <a:lnTo>
                    <a:pt x="230958" y="17566"/>
                  </a:lnTo>
                  <a:cubicBezTo>
                    <a:pt x="230876" y="17401"/>
                    <a:pt x="230876" y="17207"/>
                    <a:pt x="230958" y="17042"/>
                  </a:cubicBezTo>
                  <a:lnTo>
                    <a:pt x="230958" y="17042"/>
                  </a:lnTo>
                  <a:lnTo>
                    <a:pt x="231333" y="17042"/>
                  </a:lnTo>
                  <a:cubicBezTo>
                    <a:pt x="231782" y="17042"/>
                    <a:pt x="231932" y="16443"/>
                    <a:pt x="232156" y="16069"/>
                  </a:cubicBezTo>
                  <a:cubicBezTo>
                    <a:pt x="232725" y="15395"/>
                    <a:pt x="233227" y="14669"/>
                    <a:pt x="233654" y="13897"/>
                  </a:cubicBezTo>
                  <a:cubicBezTo>
                    <a:pt x="233983" y="13156"/>
                    <a:pt x="233983" y="12318"/>
                    <a:pt x="233654" y="11576"/>
                  </a:cubicBezTo>
                  <a:cubicBezTo>
                    <a:pt x="233189" y="10903"/>
                    <a:pt x="232538" y="10379"/>
                    <a:pt x="231782" y="10079"/>
                  </a:cubicBezTo>
                  <a:cubicBezTo>
                    <a:pt x="230472" y="9570"/>
                    <a:pt x="229072" y="9315"/>
                    <a:pt x="227664" y="9330"/>
                  </a:cubicBezTo>
                  <a:cubicBezTo>
                    <a:pt x="224969" y="9330"/>
                    <a:pt x="222199" y="9330"/>
                    <a:pt x="219503" y="9330"/>
                  </a:cubicBezTo>
                  <a:cubicBezTo>
                    <a:pt x="216808" y="9330"/>
                    <a:pt x="212016" y="9330"/>
                    <a:pt x="208123" y="8657"/>
                  </a:cubicBezTo>
                  <a:cubicBezTo>
                    <a:pt x="206544" y="8731"/>
                    <a:pt x="204971" y="8395"/>
                    <a:pt x="203556" y="7683"/>
                  </a:cubicBezTo>
                  <a:cubicBezTo>
                    <a:pt x="202179" y="6673"/>
                    <a:pt x="200412" y="6336"/>
                    <a:pt x="198765" y="6785"/>
                  </a:cubicBezTo>
                  <a:cubicBezTo>
                    <a:pt x="193808" y="7601"/>
                    <a:pt x="188747" y="7601"/>
                    <a:pt x="183791" y="6785"/>
                  </a:cubicBezTo>
                  <a:cubicBezTo>
                    <a:pt x="181642" y="6523"/>
                    <a:pt x="179486" y="7204"/>
                    <a:pt x="177876" y="8657"/>
                  </a:cubicBezTo>
                  <a:cubicBezTo>
                    <a:pt x="177277" y="9001"/>
                    <a:pt x="176648" y="9300"/>
                    <a:pt x="176004" y="9555"/>
                  </a:cubicBezTo>
                  <a:cubicBezTo>
                    <a:pt x="175211" y="9884"/>
                    <a:pt x="174432" y="10259"/>
                    <a:pt x="173683" y="10678"/>
                  </a:cubicBezTo>
                  <a:cubicBezTo>
                    <a:pt x="172261" y="11576"/>
                    <a:pt x="170913" y="12550"/>
                    <a:pt x="169491" y="13373"/>
                  </a:cubicBezTo>
                  <a:cubicBezTo>
                    <a:pt x="168068" y="14197"/>
                    <a:pt x="167469" y="14197"/>
                    <a:pt x="166571" y="14721"/>
                  </a:cubicBezTo>
                  <a:cubicBezTo>
                    <a:pt x="165890" y="15215"/>
                    <a:pt x="165163" y="15642"/>
                    <a:pt x="164400" y="15994"/>
                  </a:cubicBezTo>
                  <a:cubicBezTo>
                    <a:pt x="161323" y="16832"/>
                    <a:pt x="158193" y="17476"/>
                    <a:pt x="155041" y="17940"/>
                  </a:cubicBezTo>
                  <a:cubicBezTo>
                    <a:pt x="151597" y="18390"/>
                    <a:pt x="148003" y="17940"/>
                    <a:pt x="144560" y="18390"/>
                  </a:cubicBezTo>
                  <a:cubicBezTo>
                    <a:pt x="139917" y="18390"/>
                    <a:pt x="135351" y="19138"/>
                    <a:pt x="130709" y="19737"/>
                  </a:cubicBezTo>
                  <a:cubicBezTo>
                    <a:pt x="128238" y="19737"/>
                    <a:pt x="125842" y="20710"/>
                    <a:pt x="123222" y="21309"/>
                  </a:cubicBezTo>
                  <a:cubicBezTo>
                    <a:pt x="121941" y="19902"/>
                    <a:pt x="119793" y="19707"/>
                    <a:pt x="118280" y="20860"/>
                  </a:cubicBezTo>
                  <a:cubicBezTo>
                    <a:pt x="115660" y="22358"/>
                    <a:pt x="113189" y="23930"/>
                    <a:pt x="110794" y="25502"/>
                  </a:cubicBezTo>
                  <a:cubicBezTo>
                    <a:pt x="110794" y="25502"/>
                    <a:pt x="110794" y="26251"/>
                    <a:pt x="110344" y="26550"/>
                  </a:cubicBezTo>
                  <a:cubicBezTo>
                    <a:pt x="109895" y="26850"/>
                    <a:pt x="108922" y="28123"/>
                    <a:pt x="108248" y="28871"/>
                  </a:cubicBezTo>
                  <a:lnTo>
                    <a:pt x="105703" y="26475"/>
                  </a:lnTo>
                  <a:cubicBezTo>
                    <a:pt x="104205" y="26475"/>
                    <a:pt x="102708" y="27224"/>
                    <a:pt x="102708" y="28422"/>
                  </a:cubicBezTo>
                  <a:cubicBezTo>
                    <a:pt x="102708" y="29620"/>
                    <a:pt x="102708" y="30294"/>
                    <a:pt x="102258" y="30443"/>
                  </a:cubicBezTo>
                  <a:cubicBezTo>
                    <a:pt x="101315" y="30601"/>
                    <a:pt x="100357" y="30601"/>
                    <a:pt x="99414" y="30443"/>
                  </a:cubicBezTo>
                  <a:lnTo>
                    <a:pt x="99414" y="29770"/>
                  </a:lnTo>
                  <a:lnTo>
                    <a:pt x="101285" y="28946"/>
                  </a:lnTo>
                  <a:cubicBezTo>
                    <a:pt x="97018" y="27449"/>
                    <a:pt x="99189" y="31791"/>
                    <a:pt x="97092" y="32315"/>
                  </a:cubicBezTo>
                  <a:cubicBezTo>
                    <a:pt x="95872" y="32165"/>
                    <a:pt x="94644" y="32165"/>
                    <a:pt x="93424" y="32315"/>
                  </a:cubicBezTo>
                  <a:cubicBezTo>
                    <a:pt x="92600" y="32315"/>
                    <a:pt x="92076" y="33738"/>
                    <a:pt x="91403" y="34486"/>
                  </a:cubicBezTo>
                  <a:lnTo>
                    <a:pt x="91777" y="35085"/>
                  </a:lnTo>
                  <a:lnTo>
                    <a:pt x="87210" y="33962"/>
                  </a:lnTo>
                  <a:cubicBezTo>
                    <a:pt x="87210" y="34486"/>
                    <a:pt x="86761" y="35535"/>
                    <a:pt x="86237" y="35759"/>
                  </a:cubicBezTo>
                  <a:cubicBezTo>
                    <a:pt x="83818" y="36755"/>
                    <a:pt x="81310" y="37534"/>
                    <a:pt x="78750" y="38080"/>
                  </a:cubicBezTo>
                  <a:cubicBezTo>
                    <a:pt x="77252" y="38080"/>
                    <a:pt x="75755" y="38080"/>
                    <a:pt x="75006" y="39652"/>
                  </a:cubicBezTo>
                  <a:cubicBezTo>
                    <a:pt x="75006" y="39652"/>
                    <a:pt x="74332" y="39652"/>
                    <a:pt x="73958" y="39652"/>
                  </a:cubicBezTo>
                  <a:cubicBezTo>
                    <a:pt x="73584" y="39652"/>
                    <a:pt x="72311" y="39652"/>
                    <a:pt x="71787" y="40251"/>
                  </a:cubicBezTo>
                  <a:cubicBezTo>
                    <a:pt x="70851" y="40895"/>
                    <a:pt x="69997" y="41651"/>
                    <a:pt x="69241" y="42497"/>
                  </a:cubicBezTo>
                  <a:cubicBezTo>
                    <a:pt x="68343" y="43321"/>
                    <a:pt x="67594" y="43546"/>
                    <a:pt x="67220" y="41973"/>
                  </a:cubicBezTo>
                  <a:cubicBezTo>
                    <a:pt x="66845" y="40401"/>
                    <a:pt x="66845" y="39802"/>
                    <a:pt x="65273" y="40476"/>
                  </a:cubicBezTo>
                  <a:cubicBezTo>
                    <a:pt x="63701" y="41150"/>
                    <a:pt x="62952" y="41749"/>
                    <a:pt x="64150" y="43920"/>
                  </a:cubicBezTo>
                  <a:lnTo>
                    <a:pt x="64599" y="42048"/>
                  </a:lnTo>
                  <a:cubicBezTo>
                    <a:pt x="65648" y="44070"/>
                    <a:pt x="65423" y="44893"/>
                    <a:pt x="64000" y="45043"/>
                  </a:cubicBezTo>
                  <a:cubicBezTo>
                    <a:pt x="62578" y="45193"/>
                    <a:pt x="60631" y="47139"/>
                    <a:pt x="59284" y="48487"/>
                  </a:cubicBezTo>
                  <a:cubicBezTo>
                    <a:pt x="57936" y="49834"/>
                    <a:pt x="57936" y="50209"/>
                    <a:pt x="56364" y="50284"/>
                  </a:cubicBezTo>
                  <a:cubicBezTo>
                    <a:pt x="54477" y="50576"/>
                    <a:pt x="52620" y="51047"/>
                    <a:pt x="50823" y="51706"/>
                  </a:cubicBezTo>
                  <a:cubicBezTo>
                    <a:pt x="51797" y="52904"/>
                    <a:pt x="54043" y="52829"/>
                    <a:pt x="52995" y="54626"/>
                  </a:cubicBezTo>
                  <a:cubicBezTo>
                    <a:pt x="52471" y="55607"/>
                    <a:pt x="51699" y="56438"/>
                    <a:pt x="50749" y="57022"/>
                  </a:cubicBezTo>
                  <a:cubicBezTo>
                    <a:pt x="49925" y="57471"/>
                    <a:pt x="48502" y="57022"/>
                    <a:pt x="47754" y="57546"/>
                  </a:cubicBezTo>
                  <a:cubicBezTo>
                    <a:pt x="47005" y="58070"/>
                    <a:pt x="47754" y="59642"/>
                    <a:pt x="46781" y="60166"/>
                  </a:cubicBezTo>
                  <a:cubicBezTo>
                    <a:pt x="45807" y="60691"/>
                    <a:pt x="45208" y="64209"/>
                    <a:pt x="42663" y="64584"/>
                  </a:cubicBezTo>
                  <a:cubicBezTo>
                    <a:pt x="42663" y="64584"/>
                    <a:pt x="42663" y="64584"/>
                    <a:pt x="42663" y="65108"/>
                  </a:cubicBezTo>
                  <a:cubicBezTo>
                    <a:pt x="41914" y="67204"/>
                    <a:pt x="41016" y="69300"/>
                    <a:pt x="40342" y="71472"/>
                  </a:cubicBezTo>
                  <a:cubicBezTo>
                    <a:pt x="39668" y="73643"/>
                    <a:pt x="39294" y="75664"/>
                    <a:pt x="38919" y="77237"/>
                  </a:cubicBezTo>
                  <a:cubicBezTo>
                    <a:pt x="39361" y="78756"/>
                    <a:pt x="40042" y="80194"/>
                    <a:pt x="40941" y="81504"/>
                  </a:cubicBezTo>
                  <a:cubicBezTo>
                    <a:pt x="42139" y="82440"/>
                    <a:pt x="43516" y="83129"/>
                    <a:pt x="44984" y="83526"/>
                  </a:cubicBezTo>
                  <a:lnTo>
                    <a:pt x="44609" y="85472"/>
                  </a:lnTo>
                  <a:cubicBezTo>
                    <a:pt x="47155" y="85996"/>
                    <a:pt x="46855" y="88018"/>
                    <a:pt x="46855" y="89964"/>
                  </a:cubicBezTo>
                  <a:cubicBezTo>
                    <a:pt x="46855" y="89964"/>
                    <a:pt x="47904" y="89590"/>
                    <a:pt x="47978" y="89515"/>
                  </a:cubicBezTo>
                  <a:lnTo>
                    <a:pt x="48502" y="89515"/>
                  </a:lnTo>
                  <a:cubicBezTo>
                    <a:pt x="48502" y="89515"/>
                    <a:pt x="49027" y="89515"/>
                    <a:pt x="49176" y="89515"/>
                  </a:cubicBezTo>
                  <a:lnTo>
                    <a:pt x="49176" y="89515"/>
                  </a:lnTo>
                  <a:cubicBezTo>
                    <a:pt x="49251" y="89987"/>
                    <a:pt x="49251" y="90466"/>
                    <a:pt x="49176" y="90938"/>
                  </a:cubicBezTo>
                  <a:cubicBezTo>
                    <a:pt x="48884" y="91012"/>
                    <a:pt x="48570" y="91012"/>
                    <a:pt x="48278" y="90938"/>
                  </a:cubicBezTo>
                  <a:cubicBezTo>
                    <a:pt x="48016" y="90825"/>
                    <a:pt x="47717" y="90825"/>
                    <a:pt x="47454" y="90938"/>
                  </a:cubicBezTo>
                  <a:cubicBezTo>
                    <a:pt x="46945" y="91402"/>
                    <a:pt x="46324" y="91739"/>
                    <a:pt x="45657" y="91911"/>
                  </a:cubicBezTo>
                  <a:cubicBezTo>
                    <a:pt x="45089" y="91926"/>
                    <a:pt x="44550" y="91641"/>
                    <a:pt x="44235" y="91162"/>
                  </a:cubicBezTo>
                  <a:lnTo>
                    <a:pt x="43636" y="90414"/>
                  </a:lnTo>
                  <a:cubicBezTo>
                    <a:pt x="42985" y="89680"/>
                    <a:pt x="42071" y="89223"/>
                    <a:pt x="41091" y="89141"/>
                  </a:cubicBezTo>
                  <a:cubicBezTo>
                    <a:pt x="40491" y="89141"/>
                    <a:pt x="39743" y="89889"/>
                    <a:pt x="39144" y="90339"/>
                  </a:cubicBezTo>
                  <a:cubicBezTo>
                    <a:pt x="38186" y="91267"/>
                    <a:pt x="36658" y="91267"/>
                    <a:pt x="35700" y="90339"/>
                  </a:cubicBezTo>
                  <a:cubicBezTo>
                    <a:pt x="35176" y="89815"/>
                    <a:pt x="35700" y="89066"/>
                    <a:pt x="34951" y="88617"/>
                  </a:cubicBezTo>
                  <a:cubicBezTo>
                    <a:pt x="34442" y="88429"/>
                    <a:pt x="33888" y="88429"/>
                    <a:pt x="33379" y="88617"/>
                  </a:cubicBezTo>
                  <a:cubicBezTo>
                    <a:pt x="32293" y="89043"/>
                    <a:pt x="31268" y="89597"/>
                    <a:pt x="30309" y="90264"/>
                  </a:cubicBezTo>
                  <a:lnTo>
                    <a:pt x="24769" y="92959"/>
                  </a:lnTo>
                  <a:cubicBezTo>
                    <a:pt x="21175" y="94606"/>
                    <a:pt x="17282" y="96178"/>
                    <a:pt x="13763" y="97751"/>
                  </a:cubicBezTo>
                  <a:cubicBezTo>
                    <a:pt x="13629" y="96725"/>
                    <a:pt x="12693" y="96006"/>
                    <a:pt x="11667" y="96134"/>
                  </a:cubicBezTo>
                  <a:cubicBezTo>
                    <a:pt x="11397" y="96171"/>
                    <a:pt x="11143" y="96261"/>
                    <a:pt x="10918" y="96403"/>
                  </a:cubicBezTo>
                  <a:cubicBezTo>
                    <a:pt x="10170" y="96777"/>
                    <a:pt x="9870" y="98125"/>
                    <a:pt x="9121" y="99622"/>
                  </a:cubicBezTo>
                  <a:lnTo>
                    <a:pt x="5303" y="97152"/>
                  </a:lnTo>
                  <a:cubicBezTo>
                    <a:pt x="4779" y="98050"/>
                    <a:pt x="4255" y="98874"/>
                    <a:pt x="3806" y="99772"/>
                  </a:cubicBezTo>
                  <a:cubicBezTo>
                    <a:pt x="-1136" y="100446"/>
                    <a:pt x="-761" y="101719"/>
                    <a:pt x="1560" y="102542"/>
                  </a:cubicBezTo>
                  <a:close/>
                  <a:moveTo>
                    <a:pt x="297741" y="77237"/>
                  </a:moveTo>
                  <a:lnTo>
                    <a:pt x="298715" y="77237"/>
                  </a:lnTo>
                  <a:lnTo>
                    <a:pt x="300661" y="77686"/>
                  </a:lnTo>
                  <a:cubicBezTo>
                    <a:pt x="301185" y="77686"/>
                    <a:pt x="301709" y="78060"/>
                    <a:pt x="301859" y="78509"/>
                  </a:cubicBezTo>
                  <a:cubicBezTo>
                    <a:pt x="301986" y="78906"/>
                    <a:pt x="301762" y="79325"/>
                    <a:pt x="301372" y="79445"/>
                  </a:cubicBezTo>
                  <a:cubicBezTo>
                    <a:pt x="301313" y="79468"/>
                    <a:pt x="301245" y="79483"/>
                    <a:pt x="301185" y="79483"/>
                  </a:cubicBezTo>
                  <a:cubicBezTo>
                    <a:pt x="301979" y="79864"/>
                    <a:pt x="302653" y="80463"/>
                    <a:pt x="303132" y="81205"/>
                  </a:cubicBezTo>
                  <a:cubicBezTo>
                    <a:pt x="303267" y="81437"/>
                    <a:pt x="303446" y="81639"/>
                    <a:pt x="303656" y="81804"/>
                  </a:cubicBezTo>
                  <a:cubicBezTo>
                    <a:pt x="304030" y="81804"/>
                    <a:pt x="304704" y="81804"/>
                    <a:pt x="305004" y="82253"/>
                  </a:cubicBezTo>
                  <a:cubicBezTo>
                    <a:pt x="305303" y="82702"/>
                    <a:pt x="305004" y="83675"/>
                    <a:pt x="305378" y="84124"/>
                  </a:cubicBezTo>
                  <a:cubicBezTo>
                    <a:pt x="305752" y="84574"/>
                    <a:pt x="305378" y="84124"/>
                    <a:pt x="305752" y="84574"/>
                  </a:cubicBezTo>
                  <a:cubicBezTo>
                    <a:pt x="306127" y="85023"/>
                    <a:pt x="305752" y="85023"/>
                    <a:pt x="305228" y="85098"/>
                  </a:cubicBezTo>
                  <a:cubicBezTo>
                    <a:pt x="304682" y="85210"/>
                    <a:pt x="304128" y="85210"/>
                    <a:pt x="303581" y="85098"/>
                  </a:cubicBezTo>
                  <a:cubicBezTo>
                    <a:pt x="303132" y="85098"/>
                    <a:pt x="302608" y="85098"/>
                    <a:pt x="302383" y="85098"/>
                  </a:cubicBezTo>
                  <a:lnTo>
                    <a:pt x="302383" y="85098"/>
                  </a:lnTo>
                  <a:cubicBezTo>
                    <a:pt x="302421" y="84626"/>
                    <a:pt x="302421" y="84147"/>
                    <a:pt x="302383" y="83675"/>
                  </a:cubicBezTo>
                  <a:cubicBezTo>
                    <a:pt x="302383" y="83675"/>
                    <a:pt x="302383" y="83675"/>
                    <a:pt x="302383" y="83226"/>
                  </a:cubicBezTo>
                  <a:cubicBezTo>
                    <a:pt x="302211" y="83189"/>
                    <a:pt x="302031" y="83189"/>
                    <a:pt x="301859" y="83226"/>
                  </a:cubicBezTo>
                  <a:cubicBezTo>
                    <a:pt x="301178" y="82739"/>
                    <a:pt x="300594" y="82133"/>
                    <a:pt x="300137" y="81429"/>
                  </a:cubicBezTo>
                  <a:lnTo>
                    <a:pt x="300137" y="81429"/>
                  </a:lnTo>
                  <a:cubicBezTo>
                    <a:pt x="300197" y="81287"/>
                    <a:pt x="300197" y="81122"/>
                    <a:pt x="300137" y="80980"/>
                  </a:cubicBezTo>
                  <a:cubicBezTo>
                    <a:pt x="299613" y="80980"/>
                    <a:pt x="299014" y="80606"/>
                    <a:pt x="298640" y="80231"/>
                  </a:cubicBezTo>
                  <a:lnTo>
                    <a:pt x="298041" y="79333"/>
                  </a:lnTo>
                  <a:cubicBezTo>
                    <a:pt x="298041" y="79333"/>
                    <a:pt x="297367" y="78884"/>
                    <a:pt x="297142" y="79333"/>
                  </a:cubicBezTo>
                  <a:cubicBezTo>
                    <a:pt x="296716" y="78622"/>
                    <a:pt x="296955" y="77701"/>
                    <a:pt x="297666" y="77281"/>
                  </a:cubicBezTo>
                  <a:cubicBezTo>
                    <a:pt x="297689" y="77266"/>
                    <a:pt x="297712" y="77252"/>
                    <a:pt x="297741" y="77237"/>
                  </a:cubicBezTo>
                  <a:close/>
                </a:path>
              </a:pathLst>
            </a:custGeom>
            <a:grpFill/>
            <a:ln w="7486" cap="flat">
              <a:solidFill>
                <a:schemeClr val="bg1"/>
              </a:solidFill>
              <a:prstDash val="solid"/>
              <a:miter/>
            </a:ln>
          </p:spPr>
          <p:txBody>
            <a:bodyPr rtlCol="0" anchor="ctr"/>
            <a:lstStyle/>
            <a:p>
              <a:endParaRPr lang="en-US"/>
            </a:p>
          </p:txBody>
        </p:sp>
        <p:sp>
          <p:nvSpPr>
            <p:cNvPr id="148" name="Freeform 147">
              <a:extLst>
                <a:ext uri="{FF2B5EF4-FFF2-40B4-BE49-F238E27FC236}">
                  <a16:creationId xmlns:a16="http://schemas.microsoft.com/office/drawing/2014/main" id="{4E5E4B5F-31D6-8B45-9856-8C3FC16571BA}"/>
                </a:ext>
              </a:extLst>
            </p:cNvPr>
            <p:cNvSpPr/>
            <p:nvPr/>
          </p:nvSpPr>
          <p:spPr>
            <a:xfrm>
              <a:off x="5790090" y="730781"/>
              <a:ext cx="23503" cy="8935"/>
            </a:xfrm>
            <a:custGeom>
              <a:avLst/>
              <a:gdLst>
                <a:gd name="connsiteX0" fmla="*/ 207 w 23503"/>
                <a:gd name="connsiteY0" fmla="*/ 3356 h 8935"/>
                <a:gd name="connsiteX1" fmla="*/ 656 w 23503"/>
                <a:gd name="connsiteY1" fmla="*/ 3356 h 8935"/>
                <a:gd name="connsiteX2" fmla="*/ 1255 w 23503"/>
                <a:gd name="connsiteY2" fmla="*/ 3356 h 8935"/>
                <a:gd name="connsiteX3" fmla="*/ 11961 w 23503"/>
                <a:gd name="connsiteY3" fmla="*/ 5452 h 8935"/>
                <a:gd name="connsiteX4" fmla="*/ 18175 w 23503"/>
                <a:gd name="connsiteY4" fmla="*/ 8147 h 8935"/>
                <a:gd name="connsiteX5" fmla="*/ 23416 w 23503"/>
                <a:gd name="connsiteY5" fmla="*/ 5527 h 8935"/>
                <a:gd name="connsiteX6" fmla="*/ 16379 w 23503"/>
                <a:gd name="connsiteY6" fmla="*/ 1334 h 8935"/>
                <a:gd name="connsiteX7" fmla="*/ 10239 w 23503"/>
                <a:gd name="connsiteY7" fmla="*/ 1334 h 8935"/>
                <a:gd name="connsiteX8" fmla="*/ 7694 w 23503"/>
                <a:gd name="connsiteY8" fmla="*/ 1334 h 8935"/>
                <a:gd name="connsiteX9" fmla="*/ 1929 w 23503"/>
                <a:gd name="connsiteY9" fmla="*/ 211 h 8935"/>
                <a:gd name="connsiteX10" fmla="*/ 207 w 23503"/>
                <a:gd name="connsiteY10" fmla="*/ 3356 h 8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03" h="8935">
                  <a:moveTo>
                    <a:pt x="207" y="3356"/>
                  </a:moveTo>
                  <a:lnTo>
                    <a:pt x="656" y="3356"/>
                  </a:lnTo>
                  <a:lnTo>
                    <a:pt x="1255" y="3356"/>
                  </a:lnTo>
                  <a:cubicBezTo>
                    <a:pt x="4961" y="2682"/>
                    <a:pt x="8787" y="3430"/>
                    <a:pt x="11961" y="5452"/>
                  </a:cubicBezTo>
                  <a:cubicBezTo>
                    <a:pt x="13945" y="6530"/>
                    <a:pt x="16027" y="7436"/>
                    <a:pt x="18175" y="8147"/>
                  </a:cubicBezTo>
                  <a:cubicBezTo>
                    <a:pt x="21470" y="9495"/>
                    <a:pt x="22593" y="8971"/>
                    <a:pt x="23416" y="5527"/>
                  </a:cubicBezTo>
                  <a:cubicBezTo>
                    <a:pt x="20407" y="5826"/>
                    <a:pt x="17547" y="4127"/>
                    <a:pt x="16379" y="1334"/>
                  </a:cubicBezTo>
                  <a:lnTo>
                    <a:pt x="10239" y="1334"/>
                  </a:lnTo>
                  <a:cubicBezTo>
                    <a:pt x="9341" y="1334"/>
                    <a:pt x="7918" y="1933"/>
                    <a:pt x="7694" y="1334"/>
                  </a:cubicBezTo>
                  <a:cubicBezTo>
                    <a:pt x="6122" y="-1137"/>
                    <a:pt x="3875" y="361"/>
                    <a:pt x="1929" y="211"/>
                  </a:cubicBezTo>
                  <a:cubicBezTo>
                    <a:pt x="-18" y="61"/>
                    <a:pt x="-467" y="1858"/>
                    <a:pt x="207" y="3356"/>
                  </a:cubicBezTo>
                  <a:close/>
                </a:path>
              </a:pathLst>
            </a:custGeom>
            <a:grpFill/>
            <a:ln w="7486" cap="flat">
              <a:solidFill>
                <a:schemeClr val="bg1"/>
              </a:solidFill>
              <a:prstDash val="solid"/>
              <a:miter/>
            </a:ln>
          </p:spPr>
          <p:txBody>
            <a:bodyPr rtlCol="0" anchor="ctr"/>
            <a:lstStyle/>
            <a:p>
              <a:endParaRPr lang="en-US"/>
            </a:p>
          </p:txBody>
        </p:sp>
        <p:sp>
          <p:nvSpPr>
            <p:cNvPr id="149" name="Freeform 148">
              <a:extLst>
                <a:ext uri="{FF2B5EF4-FFF2-40B4-BE49-F238E27FC236}">
                  <a16:creationId xmlns:a16="http://schemas.microsoft.com/office/drawing/2014/main" id="{9B920005-8E9E-484F-B187-D254E1E1FDB1}"/>
                </a:ext>
              </a:extLst>
            </p:cNvPr>
            <p:cNvSpPr/>
            <p:nvPr/>
          </p:nvSpPr>
          <p:spPr>
            <a:xfrm>
              <a:off x="5563531" y="756150"/>
              <a:ext cx="4691" cy="2945"/>
            </a:xfrm>
            <a:custGeom>
              <a:avLst/>
              <a:gdLst>
                <a:gd name="connsiteX0" fmla="*/ 3432 w 4691"/>
                <a:gd name="connsiteY0" fmla="*/ 2244 h 2945"/>
                <a:gd name="connsiteX1" fmla="*/ 4555 w 4691"/>
                <a:gd name="connsiteY1" fmla="*/ 821 h 2945"/>
                <a:gd name="connsiteX2" fmla="*/ 2683 w 4691"/>
                <a:gd name="connsiteY2" fmla="*/ -77 h 2945"/>
                <a:gd name="connsiteX3" fmla="*/ -87 w 4691"/>
                <a:gd name="connsiteY3" fmla="*/ 2094 h 2945"/>
                <a:gd name="connsiteX4" fmla="*/ 287 w 4691"/>
                <a:gd name="connsiteY4" fmla="*/ 2843 h 2945"/>
                <a:gd name="connsiteX5" fmla="*/ 3432 w 4691"/>
                <a:gd name="connsiteY5" fmla="*/ 2244 h 2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1" h="2945">
                  <a:moveTo>
                    <a:pt x="3432" y="2244"/>
                  </a:moveTo>
                  <a:cubicBezTo>
                    <a:pt x="3956" y="2244"/>
                    <a:pt x="4181" y="1345"/>
                    <a:pt x="4555" y="821"/>
                  </a:cubicBezTo>
                  <a:cubicBezTo>
                    <a:pt x="4929" y="297"/>
                    <a:pt x="3058" y="-227"/>
                    <a:pt x="2683" y="-77"/>
                  </a:cubicBezTo>
                  <a:cubicBezTo>
                    <a:pt x="1680" y="537"/>
                    <a:pt x="752" y="1270"/>
                    <a:pt x="-87" y="2094"/>
                  </a:cubicBezTo>
                  <a:lnTo>
                    <a:pt x="287" y="2843"/>
                  </a:lnTo>
                  <a:cubicBezTo>
                    <a:pt x="1351" y="2753"/>
                    <a:pt x="2406" y="2558"/>
                    <a:pt x="3432" y="2244"/>
                  </a:cubicBezTo>
                  <a:close/>
                </a:path>
              </a:pathLst>
            </a:custGeom>
            <a:grpFill/>
            <a:ln w="7486" cap="flat">
              <a:solidFill>
                <a:schemeClr val="bg1"/>
              </a:solidFill>
              <a:prstDash val="solid"/>
              <a:miter/>
            </a:ln>
          </p:spPr>
          <p:txBody>
            <a:bodyPr rtlCol="0" anchor="ctr"/>
            <a:lstStyle/>
            <a:p>
              <a:endParaRPr lang="en-US"/>
            </a:p>
          </p:txBody>
        </p:sp>
        <p:sp>
          <p:nvSpPr>
            <p:cNvPr id="150" name="Freeform 149">
              <a:extLst>
                <a:ext uri="{FF2B5EF4-FFF2-40B4-BE49-F238E27FC236}">
                  <a16:creationId xmlns:a16="http://schemas.microsoft.com/office/drawing/2014/main" id="{4C50D73B-BB8F-2C4D-9C31-6A6224E07145}"/>
                </a:ext>
              </a:extLst>
            </p:cNvPr>
            <p:cNvSpPr/>
            <p:nvPr/>
          </p:nvSpPr>
          <p:spPr>
            <a:xfrm>
              <a:off x="5604537" y="826478"/>
              <a:ext cx="2516" cy="5615"/>
            </a:xfrm>
            <a:custGeom>
              <a:avLst/>
              <a:gdLst>
                <a:gd name="connsiteX0" fmla="*/ 11 w 2516"/>
                <a:gd name="connsiteY0" fmla="*/ -103 h 5615"/>
                <a:gd name="connsiteX1" fmla="*/ 2332 w 2516"/>
                <a:gd name="connsiteY1" fmla="*/ 5512 h 5615"/>
                <a:gd name="connsiteX2" fmla="*/ 11 w 2516"/>
                <a:gd name="connsiteY2" fmla="*/ -103 h 5615"/>
              </a:gdLst>
              <a:ahLst/>
              <a:cxnLst>
                <a:cxn ang="0">
                  <a:pos x="connsiteX0" y="connsiteY0"/>
                </a:cxn>
                <a:cxn ang="0">
                  <a:pos x="connsiteX1" y="connsiteY1"/>
                </a:cxn>
                <a:cxn ang="0">
                  <a:pos x="connsiteX2" y="connsiteY2"/>
                </a:cxn>
              </a:cxnLst>
              <a:rect l="l" t="t" r="r" b="b"/>
              <a:pathLst>
                <a:path w="2516" h="5615">
                  <a:moveTo>
                    <a:pt x="11" y="-103"/>
                  </a:moveTo>
                  <a:cubicBezTo>
                    <a:pt x="-401" y="2061"/>
                    <a:pt x="512" y="4269"/>
                    <a:pt x="2332" y="5512"/>
                  </a:cubicBezTo>
                  <a:cubicBezTo>
                    <a:pt x="2743" y="3348"/>
                    <a:pt x="1830" y="1140"/>
                    <a:pt x="11" y="-103"/>
                  </a:cubicBezTo>
                  <a:close/>
                </a:path>
              </a:pathLst>
            </a:custGeom>
            <a:grpFill/>
            <a:ln w="7486" cap="flat">
              <a:solidFill>
                <a:schemeClr val="bg1"/>
              </a:solidFill>
              <a:prstDash val="solid"/>
              <a:miter/>
            </a:ln>
          </p:spPr>
          <p:txBody>
            <a:bodyPr rtlCol="0" anchor="ctr"/>
            <a:lstStyle/>
            <a:p>
              <a:endParaRPr lang="en-US"/>
            </a:p>
          </p:txBody>
        </p:sp>
        <p:sp>
          <p:nvSpPr>
            <p:cNvPr id="151" name="Freeform 150">
              <a:extLst>
                <a:ext uri="{FF2B5EF4-FFF2-40B4-BE49-F238E27FC236}">
                  <a16:creationId xmlns:a16="http://schemas.microsoft.com/office/drawing/2014/main" id="{563FE1CD-D66A-C945-AB64-D1788A04F96E}"/>
                </a:ext>
              </a:extLst>
            </p:cNvPr>
            <p:cNvSpPr/>
            <p:nvPr/>
          </p:nvSpPr>
          <p:spPr>
            <a:xfrm>
              <a:off x="5714194" y="836777"/>
              <a:ext cx="16744" cy="7782"/>
            </a:xfrm>
            <a:custGeom>
              <a:avLst/>
              <a:gdLst>
                <a:gd name="connsiteX0" fmla="*/ 14936 w 16744"/>
                <a:gd name="connsiteY0" fmla="*/ -69 h 7782"/>
                <a:gd name="connsiteX1" fmla="*/ 14037 w 16744"/>
                <a:gd name="connsiteY1" fmla="*/ -69 h 7782"/>
                <a:gd name="connsiteX2" fmla="*/ 12390 w 16744"/>
                <a:gd name="connsiteY2" fmla="*/ -69 h 7782"/>
                <a:gd name="connsiteX3" fmla="*/ 11342 w 16744"/>
                <a:gd name="connsiteY3" fmla="*/ 455 h 7782"/>
                <a:gd name="connsiteX4" fmla="*/ 10893 w 16744"/>
                <a:gd name="connsiteY4" fmla="*/ 1278 h 7782"/>
                <a:gd name="connsiteX5" fmla="*/ 10893 w 16744"/>
                <a:gd name="connsiteY5" fmla="*/ 1727 h 7782"/>
                <a:gd name="connsiteX6" fmla="*/ 10893 w 16744"/>
                <a:gd name="connsiteY6" fmla="*/ 2476 h 7782"/>
                <a:gd name="connsiteX7" fmla="*/ 10144 w 16744"/>
                <a:gd name="connsiteY7" fmla="*/ 2476 h 7782"/>
                <a:gd name="connsiteX8" fmla="*/ 9770 w 16744"/>
                <a:gd name="connsiteY8" fmla="*/ 2476 h 7782"/>
                <a:gd name="connsiteX9" fmla="*/ 8946 w 16744"/>
                <a:gd name="connsiteY9" fmla="*/ 2476 h 7782"/>
                <a:gd name="connsiteX10" fmla="*/ 7898 w 16744"/>
                <a:gd name="connsiteY10" fmla="*/ 3225 h 7782"/>
                <a:gd name="connsiteX11" fmla="*/ 7898 w 16744"/>
                <a:gd name="connsiteY11" fmla="*/ 3225 h 7782"/>
                <a:gd name="connsiteX12" fmla="*/ 7898 w 16744"/>
                <a:gd name="connsiteY12" fmla="*/ 3225 h 7782"/>
                <a:gd name="connsiteX13" fmla="*/ 7224 w 16744"/>
                <a:gd name="connsiteY13" fmla="*/ 3225 h 7782"/>
                <a:gd name="connsiteX14" fmla="*/ 6850 w 16744"/>
                <a:gd name="connsiteY14" fmla="*/ 4048 h 7782"/>
                <a:gd name="connsiteX15" fmla="*/ 6326 w 16744"/>
                <a:gd name="connsiteY15" fmla="*/ 4647 h 7782"/>
                <a:gd name="connsiteX16" fmla="*/ 6326 w 16744"/>
                <a:gd name="connsiteY16" fmla="*/ 4647 h 7782"/>
                <a:gd name="connsiteX17" fmla="*/ 6326 w 16744"/>
                <a:gd name="connsiteY17" fmla="*/ 4647 h 7782"/>
                <a:gd name="connsiteX18" fmla="*/ 6326 w 16744"/>
                <a:gd name="connsiteY18" fmla="*/ 4123 h 7782"/>
                <a:gd name="connsiteX19" fmla="*/ 6326 w 16744"/>
                <a:gd name="connsiteY19" fmla="*/ 4123 h 7782"/>
                <a:gd name="connsiteX20" fmla="*/ 5577 w 16744"/>
                <a:gd name="connsiteY20" fmla="*/ 4947 h 7782"/>
                <a:gd name="connsiteX21" fmla="*/ 5577 w 16744"/>
                <a:gd name="connsiteY21" fmla="*/ 4947 h 7782"/>
                <a:gd name="connsiteX22" fmla="*/ 5577 w 16744"/>
                <a:gd name="connsiteY22" fmla="*/ 4947 h 7782"/>
                <a:gd name="connsiteX23" fmla="*/ 4679 w 16744"/>
                <a:gd name="connsiteY23" fmla="*/ 4947 h 7782"/>
                <a:gd name="connsiteX24" fmla="*/ 411 w 16744"/>
                <a:gd name="connsiteY24" fmla="*/ 4423 h 7782"/>
                <a:gd name="connsiteX25" fmla="*/ 37 w 16744"/>
                <a:gd name="connsiteY25" fmla="*/ 4423 h 7782"/>
                <a:gd name="connsiteX26" fmla="*/ 37 w 16744"/>
                <a:gd name="connsiteY26" fmla="*/ 5097 h 7782"/>
                <a:gd name="connsiteX27" fmla="*/ 561 w 16744"/>
                <a:gd name="connsiteY27" fmla="*/ 5546 h 7782"/>
                <a:gd name="connsiteX28" fmla="*/ 3031 w 16744"/>
                <a:gd name="connsiteY28" fmla="*/ 5546 h 7782"/>
                <a:gd name="connsiteX29" fmla="*/ 3705 w 16744"/>
                <a:gd name="connsiteY29" fmla="*/ 5546 h 7782"/>
                <a:gd name="connsiteX30" fmla="*/ 3705 w 16744"/>
                <a:gd name="connsiteY30" fmla="*/ 6070 h 7782"/>
                <a:gd name="connsiteX31" fmla="*/ 3705 w 16744"/>
                <a:gd name="connsiteY31" fmla="*/ 6070 h 7782"/>
                <a:gd name="connsiteX32" fmla="*/ 3451 w 16744"/>
                <a:gd name="connsiteY32" fmla="*/ 7313 h 7782"/>
                <a:gd name="connsiteX33" fmla="*/ 3705 w 16744"/>
                <a:gd name="connsiteY33" fmla="*/ 7567 h 7782"/>
                <a:gd name="connsiteX34" fmla="*/ 4903 w 16744"/>
                <a:gd name="connsiteY34" fmla="*/ 7567 h 7782"/>
                <a:gd name="connsiteX35" fmla="*/ 6101 w 16744"/>
                <a:gd name="connsiteY35" fmla="*/ 7118 h 7782"/>
                <a:gd name="connsiteX36" fmla="*/ 7599 w 16744"/>
                <a:gd name="connsiteY36" fmla="*/ 7118 h 7782"/>
                <a:gd name="connsiteX37" fmla="*/ 9545 w 16744"/>
                <a:gd name="connsiteY37" fmla="*/ 5845 h 7782"/>
                <a:gd name="connsiteX38" fmla="*/ 16658 w 16744"/>
                <a:gd name="connsiteY38" fmla="*/ 305 h 7782"/>
                <a:gd name="connsiteX39" fmla="*/ 14936 w 16744"/>
                <a:gd name="connsiteY39" fmla="*/ -69 h 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744" h="7782">
                  <a:moveTo>
                    <a:pt x="14936" y="-69"/>
                  </a:moveTo>
                  <a:lnTo>
                    <a:pt x="14037" y="-69"/>
                  </a:lnTo>
                  <a:cubicBezTo>
                    <a:pt x="13491" y="-114"/>
                    <a:pt x="12937" y="-114"/>
                    <a:pt x="12390" y="-69"/>
                  </a:cubicBezTo>
                  <a:cubicBezTo>
                    <a:pt x="11941" y="-69"/>
                    <a:pt x="11642" y="-69"/>
                    <a:pt x="11342" y="455"/>
                  </a:cubicBezTo>
                  <a:cubicBezTo>
                    <a:pt x="11095" y="664"/>
                    <a:pt x="10930" y="956"/>
                    <a:pt x="10893" y="1278"/>
                  </a:cubicBezTo>
                  <a:cubicBezTo>
                    <a:pt x="10893" y="1278"/>
                    <a:pt x="10893" y="1278"/>
                    <a:pt x="10893" y="1727"/>
                  </a:cubicBezTo>
                  <a:cubicBezTo>
                    <a:pt x="10960" y="1975"/>
                    <a:pt x="10960" y="2229"/>
                    <a:pt x="10893" y="2476"/>
                  </a:cubicBezTo>
                  <a:cubicBezTo>
                    <a:pt x="10661" y="2611"/>
                    <a:pt x="10376" y="2611"/>
                    <a:pt x="10144" y="2476"/>
                  </a:cubicBezTo>
                  <a:lnTo>
                    <a:pt x="9770" y="2476"/>
                  </a:lnTo>
                  <a:cubicBezTo>
                    <a:pt x="9508" y="2356"/>
                    <a:pt x="9208" y="2356"/>
                    <a:pt x="8946" y="2476"/>
                  </a:cubicBezTo>
                  <a:lnTo>
                    <a:pt x="7898" y="3225"/>
                  </a:lnTo>
                  <a:cubicBezTo>
                    <a:pt x="7898" y="3225"/>
                    <a:pt x="7898" y="3225"/>
                    <a:pt x="7898" y="3225"/>
                  </a:cubicBezTo>
                  <a:lnTo>
                    <a:pt x="7898" y="3225"/>
                  </a:lnTo>
                  <a:cubicBezTo>
                    <a:pt x="7688" y="3120"/>
                    <a:pt x="7434" y="3120"/>
                    <a:pt x="7224" y="3225"/>
                  </a:cubicBezTo>
                  <a:cubicBezTo>
                    <a:pt x="7224" y="3225"/>
                    <a:pt x="7224" y="3749"/>
                    <a:pt x="6850" y="4048"/>
                  </a:cubicBezTo>
                  <a:cubicBezTo>
                    <a:pt x="6476" y="4348"/>
                    <a:pt x="6850" y="4647"/>
                    <a:pt x="6326" y="4647"/>
                  </a:cubicBezTo>
                  <a:cubicBezTo>
                    <a:pt x="5802" y="4647"/>
                    <a:pt x="6326" y="4647"/>
                    <a:pt x="6326" y="4647"/>
                  </a:cubicBezTo>
                  <a:lnTo>
                    <a:pt x="6326" y="4647"/>
                  </a:lnTo>
                  <a:cubicBezTo>
                    <a:pt x="6393" y="4483"/>
                    <a:pt x="6393" y="4288"/>
                    <a:pt x="6326" y="4123"/>
                  </a:cubicBezTo>
                  <a:lnTo>
                    <a:pt x="6326" y="4123"/>
                  </a:lnTo>
                  <a:lnTo>
                    <a:pt x="5577" y="4947"/>
                  </a:lnTo>
                  <a:lnTo>
                    <a:pt x="5577" y="4947"/>
                  </a:lnTo>
                  <a:cubicBezTo>
                    <a:pt x="5577" y="4947"/>
                    <a:pt x="5577" y="4947"/>
                    <a:pt x="5577" y="4947"/>
                  </a:cubicBezTo>
                  <a:cubicBezTo>
                    <a:pt x="5577" y="4947"/>
                    <a:pt x="5053" y="4947"/>
                    <a:pt x="4679" y="4947"/>
                  </a:cubicBezTo>
                  <a:lnTo>
                    <a:pt x="411" y="4423"/>
                  </a:lnTo>
                  <a:lnTo>
                    <a:pt x="37" y="4423"/>
                  </a:lnTo>
                  <a:cubicBezTo>
                    <a:pt x="-128" y="4617"/>
                    <a:pt x="-128" y="4902"/>
                    <a:pt x="37" y="5097"/>
                  </a:cubicBezTo>
                  <a:cubicBezTo>
                    <a:pt x="134" y="5314"/>
                    <a:pt x="329" y="5478"/>
                    <a:pt x="561" y="5546"/>
                  </a:cubicBezTo>
                  <a:cubicBezTo>
                    <a:pt x="1369" y="5770"/>
                    <a:pt x="2223" y="5770"/>
                    <a:pt x="3031" y="5546"/>
                  </a:cubicBezTo>
                  <a:cubicBezTo>
                    <a:pt x="3249" y="5471"/>
                    <a:pt x="3488" y="5471"/>
                    <a:pt x="3705" y="5546"/>
                  </a:cubicBezTo>
                  <a:lnTo>
                    <a:pt x="3705" y="6070"/>
                  </a:lnTo>
                  <a:lnTo>
                    <a:pt x="3705" y="6070"/>
                  </a:lnTo>
                  <a:cubicBezTo>
                    <a:pt x="3294" y="6347"/>
                    <a:pt x="3181" y="6901"/>
                    <a:pt x="3451" y="7313"/>
                  </a:cubicBezTo>
                  <a:cubicBezTo>
                    <a:pt x="3518" y="7417"/>
                    <a:pt x="3608" y="7500"/>
                    <a:pt x="3705" y="7567"/>
                  </a:cubicBezTo>
                  <a:cubicBezTo>
                    <a:pt x="4087" y="7717"/>
                    <a:pt x="4521" y="7717"/>
                    <a:pt x="4903" y="7567"/>
                  </a:cubicBezTo>
                  <a:cubicBezTo>
                    <a:pt x="5285" y="7373"/>
                    <a:pt x="5689" y="7223"/>
                    <a:pt x="6101" y="7118"/>
                  </a:cubicBezTo>
                  <a:lnTo>
                    <a:pt x="7599" y="7118"/>
                  </a:lnTo>
                  <a:cubicBezTo>
                    <a:pt x="8347" y="6863"/>
                    <a:pt x="9014" y="6429"/>
                    <a:pt x="9545" y="5845"/>
                  </a:cubicBezTo>
                  <a:cubicBezTo>
                    <a:pt x="12023" y="4146"/>
                    <a:pt x="14404" y="2296"/>
                    <a:pt x="16658" y="305"/>
                  </a:cubicBezTo>
                  <a:cubicBezTo>
                    <a:pt x="16658" y="305"/>
                    <a:pt x="15310" y="-144"/>
                    <a:pt x="14936" y="-69"/>
                  </a:cubicBezTo>
                  <a:close/>
                </a:path>
              </a:pathLst>
            </a:custGeom>
            <a:grpFill/>
            <a:ln w="7486" cap="flat">
              <a:solidFill>
                <a:schemeClr val="bg1"/>
              </a:solidFill>
              <a:prstDash val="solid"/>
              <a:miter/>
            </a:ln>
          </p:spPr>
          <p:txBody>
            <a:bodyPr rtlCol="0" anchor="ctr"/>
            <a:lstStyle/>
            <a:p>
              <a:endParaRPr lang="en-US"/>
            </a:p>
          </p:txBody>
        </p:sp>
        <p:sp>
          <p:nvSpPr>
            <p:cNvPr id="152" name="Freeform 151">
              <a:extLst>
                <a:ext uri="{FF2B5EF4-FFF2-40B4-BE49-F238E27FC236}">
                  <a16:creationId xmlns:a16="http://schemas.microsoft.com/office/drawing/2014/main" id="{7F048436-8525-B142-BECE-F862D11782BB}"/>
                </a:ext>
              </a:extLst>
            </p:cNvPr>
            <p:cNvSpPr/>
            <p:nvPr/>
          </p:nvSpPr>
          <p:spPr>
            <a:xfrm>
              <a:off x="5861959" y="878045"/>
              <a:ext cx="7583" cy="5315"/>
            </a:xfrm>
            <a:custGeom>
              <a:avLst/>
              <a:gdLst>
                <a:gd name="connsiteX0" fmla="*/ -87 w 7583"/>
                <a:gd name="connsiteY0" fmla="*/ -85 h 5315"/>
                <a:gd name="connsiteX1" fmla="*/ 3432 w 7583"/>
                <a:gd name="connsiteY1" fmla="*/ 5156 h 5315"/>
                <a:gd name="connsiteX2" fmla="*/ 6577 w 7583"/>
                <a:gd name="connsiteY2" fmla="*/ 5156 h 5315"/>
                <a:gd name="connsiteX3" fmla="*/ 7475 w 7583"/>
                <a:gd name="connsiteY3" fmla="*/ 3808 h 5315"/>
                <a:gd name="connsiteX4" fmla="*/ -87 w 7583"/>
                <a:gd name="connsiteY4" fmla="*/ -85 h 53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3" h="5315">
                  <a:moveTo>
                    <a:pt x="-87" y="-85"/>
                  </a:moveTo>
                  <a:cubicBezTo>
                    <a:pt x="737" y="2236"/>
                    <a:pt x="3806" y="2910"/>
                    <a:pt x="3432" y="5156"/>
                  </a:cubicBezTo>
                  <a:cubicBezTo>
                    <a:pt x="4480" y="5231"/>
                    <a:pt x="5528" y="5231"/>
                    <a:pt x="6577" y="5156"/>
                  </a:cubicBezTo>
                  <a:cubicBezTo>
                    <a:pt x="6951" y="5156"/>
                    <a:pt x="7625" y="4183"/>
                    <a:pt x="7475" y="3808"/>
                  </a:cubicBezTo>
                  <a:cubicBezTo>
                    <a:pt x="5873" y="1210"/>
                    <a:pt x="2960" y="-287"/>
                    <a:pt x="-87" y="-85"/>
                  </a:cubicBezTo>
                  <a:close/>
                </a:path>
              </a:pathLst>
            </a:custGeom>
            <a:grpFill/>
            <a:ln w="7486" cap="flat">
              <a:solidFill>
                <a:schemeClr val="bg1"/>
              </a:solidFill>
              <a:prstDash val="solid"/>
              <a:miter/>
            </a:ln>
          </p:spPr>
          <p:txBody>
            <a:bodyPr rtlCol="0" anchor="ctr"/>
            <a:lstStyle/>
            <a:p>
              <a:endParaRPr lang="en-US"/>
            </a:p>
          </p:txBody>
        </p:sp>
        <p:sp>
          <p:nvSpPr>
            <p:cNvPr id="153" name="Freeform 152">
              <a:extLst>
                <a:ext uri="{FF2B5EF4-FFF2-40B4-BE49-F238E27FC236}">
                  <a16:creationId xmlns:a16="http://schemas.microsoft.com/office/drawing/2014/main" id="{27C5CCE3-FFEA-3741-B69A-42B73E257D42}"/>
                </a:ext>
              </a:extLst>
            </p:cNvPr>
            <p:cNvSpPr/>
            <p:nvPr/>
          </p:nvSpPr>
          <p:spPr>
            <a:xfrm>
              <a:off x="5872591" y="885361"/>
              <a:ext cx="18629" cy="13541"/>
            </a:xfrm>
            <a:custGeom>
              <a:avLst/>
              <a:gdLst>
                <a:gd name="connsiteX0" fmla="*/ 16983 w 18629"/>
                <a:gd name="connsiteY0" fmla="*/ 10193 h 13541"/>
                <a:gd name="connsiteX1" fmla="*/ 14138 w 18629"/>
                <a:gd name="connsiteY1" fmla="*/ 8995 h 13541"/>
                <a:gd name="connsiteX2" fmla="*/ 5378 w 18629"/>
                <a:gd name="connsiteY2" fmla="*/ 2107 h 13541"/>
                <a:gd name="connsiteX3" fmla="*/ -87 w 18629"/>
                <a:gd name="connsiteY3" fmla="*/ 1059 h 13541"/>
                <a:gd name="connsiteX4" fmla="*/ 2758 w 18629"/>
                <a:gd name="connsiteY4" fmla="*/ 4204 h 13541"/>
                <a:gd name="connsiteX5" fmla="*/ 4031 w 18629"/>
                <a:gd name="connsiteY5" fmla="*/ 2332 h 13541"/>
                <a:gd name="connsiteX6" fmla="*/ 7175 w 18629"/>
                <a:gd name="connsiteY6" fmla="*/ 7348 h 13541"/>
                <a:gd name="connsiteX7" fmla="*/ 10544 w 18629"/>
                <a:gd name="connsiteY7" fmla="*/ 9594 h 13541"/>
                <a:gd name="connsiteX8" fmla="*/ 16085 w 18629"/>
                <a:gd name="connsiteY8" fmla="*/ 13113 h 13541"/>
                <a:gd name="connsiteX9" fmla="*/ 18331 w 18629"/>
                <a:gd name="connsiteY9" fmla="*/ 12664 h 13541"/>
                <a:gd name="connsiteX10" fmla="*/ 16983 w 18629"/>
                <a:gd name="connsiteY10" fmla="*/ 10193 h 1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629" h="13541">
                  <a:moveTo>
                    <a:pt x="16983" y="10193"/>
                  </a:moveTo>
                  <a:cubicBezTo>
                    <a:pt x="16002" y="9871"/>
                    <a:pt x="15052" y="9474"/>
                    <a:pt x="14138" y="8995"/>
                  </a:cubicBezTo>
                  <a:cubicBezTo>
                    <a:pt x="10904" y="7131"/>
                    <a:pt x="7947" y="4818"/>
                    <a:pt x="5378" y="2107"/>
                  </a:cubicBezTo>
                  <a:cubicBezTo>
                    <a:pt x="3132" y="-288"/>
                    <a:pt x="2833" y="-887"/>
                    <a:pt x="-87" y="1059"/>
                  </a:cubicBezTo>
                  <a:lnTo>
                    <a:pt x="2758" y="4204"/>
                  </a:lnTo>
                  <a:cubicBezTo>
                    <a:pt x="3357" y="3305"/>
                    <a:pt x="3731" y="2856"/>
                    <a:pt x="4031" y="2332"/>
                  </a:cubicBezTo>
                  <a:cubicBezTo>
                    <a:pt x="4031" y="4877"/>
                    <a:pt x="5678" y="6075"/>
                    <a:pt x="7175" y="7348"/>
                  </a:cubicBezTo>
                  <a:cubicBezTo>
                    <a:pt x="8673" y="8621"/>
                    <a:pt x="9721" y="8621"/>
                    <a:pt x="10544" y="9594"/>
                  </a:cubicBezTo>
                  <a:cubicBezTo>
                    <a:pt x="11997" y="11294"/>
                    <a:pt x="13928" y="12522"/>
                    <a:pt x="16085" y="13113"/>
                  </a:cubicBezTo>
                  <a:cubicBezTo>
                    <a:pt x="16983" y="13113"/>
                    <a:pt x="17807" y="14086"/>
                    <a:pt x="18331" y="12664"/>
                  </a:cubicBezTo>
                  <a:cubicBezTo>
                    <a:pt x="18855" y="11241"/>
                    <a:pt x="18406" y="10567"/>
                    <a:pt x="16983" y="10193"/>
                  </a:cubicBezTo>
                  <a:close/>
                </a:path>
              </a:pathLst>
            </a:custGeom>
            <a:grpFill/>
            <a:ln w="7486" cap="flat">
              <a:solidFill>
                <a:schemeClr val="bg1"/>
              </a:solidFill>
              <a:prstDash val="solid"/>
              <a:miter/>
            </a:ln>
          </p:spPr>
          <p:txBody>
            <a:bodyPr rtlCol="0" anchor="ctr"/>
            <a:lstStyle/>
            <a:p>
              <a:endParaRPr lang="en-US"/>
            </a:p>
          </p:txBody>
        </p:sp>
        <p:sp>
          <p:nvSpPr>
            <p:cNvPr id="154" name="Freeform 153">
              <a:extLst>
                <a:ext uri="{FF2B5EF4-FFF2-40B4-BE49-F238E27FC236}">
                  <a16:creationId xmlns:a16="http://schemas.microsoft.com/office/drawing/2014/main" id="{116FD548-690F-244F-8BA0-9D6F74D76CB2}"/>
                </a:ext>
              </a:extLst>
            </p:cNvPr>
            <p:cNvSpPr/>
            <p:nvPr/>
          </p:nvSpPr>
          <p:spPr>
            <a:xfrm>
              <a:off x="5857766" y="877520"/>
              <a:ext cx="4117" cy="2474"/>
            </a:xfrm>
            <a:custGeom>
              <a:avLst/>
              <a:gdLst>
                <a:gd name="connsiteX0" fmla="*/ -87 w 4117"/>
                <a:gd name="connsiteY0" fmla="*/ 65 h 2474"/>
                <a:gd name="connsiteX1" fmla="*/ 4031 w 4117"/>
                <a:gd name="connsiteY1" fmla="*/ 2236 h 2474"/>
                <a:gd name="connsiteX2" fmla="*/ 56 w 4117"/>
                <a:gd name="connsiteY2" fmla="*/ 20 h 2474"/>
                <a:gd name="connsiteX3" fmla="*/ -87 w 4117"/>
                <a:gd name="connsiteY3" fmla="*/ 65 h 2474"/>
              </a:gdLst>
              <a:ahLst/>
              <a:cxnLst>
                <a:cxn ang="0">
                  <a:pos x="connsiteX0" y="connsiteY0"/>
                </a:cxn>
                <a:cxn ang="0">
                  <a:pos x="connsiteX1" y="connsiteY1"/>
                </a:cxn>
                <a:cxn ang="0">
                  <a:pos x="connsiteX2" y="connsiteY2"/>
                </a:cxn>
                <a:cxn ang="0">
                  <a:pos x="connsiteX3" y="connsiteY3"/>
                </a:cxn>
              </a:cxnLst>
              <a:rect l="l" t="t" r="r" b="b"/>
              <a:pathLst>
                <a:path w="4117" h="2474">
                  <a:moveTo>
                    <a:pt x="-87" y="65"/>
                  </a:moveTo>
                  <a:cubicBezTo>
                    <a:pt x="512" y="2536"/>
                    <a:pt x="2084" y="2536"/>
                    <a:pt x="4031" y="2236"/>
                  </a:cubicBezTo>
                  <a:cubicBezTo>
                    <a:pt x="3544" y="529"/>
                    <a:pt x="1763" y="-466"/>
                    <a:pt x="56" y="20"/>
                  </a:cubicBezTo>
                  <a:cubicBezTo>
                    <a:pt x="3" y="35"/>
                    <a:pt x="-42" y="50"/>
                    <a:pt x="-87" y="65"/>
                  </a:cubicBezTo>
                  <a:close/>
                </a:path>
              </a:pathLst>
            </a:custGeom>
            <a:grpFill/>
            <a:ln w="7486" cap="flat">
              <a:solidFill>
                <a:schemeClr val="bg1"/>
              </a:solidFill>
              <a:prstDash val="solid"/>
              <a:miter/>
            </a:ln>
          </p:spPr>
          <p:txBody>
            <a:bodyPr rtlCol="0" anchor="ctr"/>
            <a:lstStyle/>
            <a:p>
              <a:endParaRPr lang="en-US"/>
            </a:p>
          </p:txBody>
        </p:sp>
        <p:sp>
          <p:nvSpPr>
            <p:cNvPr id="155" name="Freeform 154">
              <a:extLst>
                <a:ext uri="{FF2B5EF4-FFF2-40B4-BE49-F238E27FC236}">
                  <a16:creationId xmlns:a16="http://schemas.microsoft.com/office/drawing/2014/main" id="{3FF1EE06-8625-5140-B839-A77A94FE2545}"/>
                </a:ext>
              </a:extLst>
            </p:cNvPr>
            <p:cNvSpPr/>
            <p:nvPr/>
          </p:nvSpPr>
          <p:spPr>
            <a:xfrm>
              <a:off x="5606656" y="819055"/>
              <a:ext cx="51403" cy="36049"/>
            </a:xfrm>
            <a:custGeom>
              <a:avLst/>
              <a:gdLst>
                <a:gd name="connsiteX0" fmla="*/ 50974 w 51403"/>
                <a:gd name="connsiteY0" fmla="*/ 19225 h 36049"/>
                <a:gd name="connsiteX1" fmla="*/ 50225 w 51403"/>
                <a:gd name="connsiteY1" fmla="*/ 17428 h 36049"/>
                <a:gd name="connsiteX2" fmla="*/ 48279 w 51403"/>
                <a:gd name="connsiteY2" fmla="*/ 16529 h 36049"/>
                <a:gd name="connsiteX3" fmla="*/ 45284 w 51403"/>
                <a:gd name="connsiteY3" fmla="*/ 17652 h 36049"/>
                <a:gd name="connsiteX4" fmla="*/ 44835 w 51403"/>
                <a:gd name="connsiteY4" fmla="*/ 16080 h 36049"/>
                <a:gd name="connsiteX5" fmla="*/ 41690 w 51403"/>
                <a:gd name="connsiteY5" fmla="*/ 13759 h 36049"/>
                <a:gd name="connsiteX6" fmla="*/ 38920 w 51403"/>
                <a:gd name="connsiteY6" fmla="*/ 12337 h 36049"/>
                <a:gd name="connsiteX7" fmla="*/ 40792 w 51403"/>
                <a:gd name="connsiteY7" fmla="*/ 11513 h 36049"/>
                <a:gd name="connsiteX8" fmla="*/ 40342 w 51403"/>
                <a:gd name="connsiteY8" fmla="*/ 11064 h 36049"/>
                <a:gd name="connsiteX9" fmla="*/ 36824 w 51403"/>
                <a:gd name="connsiteY9" fmla="*/ 11064 h 36049"/>
                <a:gd name="connsiteX10" fmla="*/ 33979 w 51403"/>
                <a:gd name="connsiteY10" fmla="*/ 8968 h 36049"/>
                <a:gd name="connsiteX11" fmla="*/ 34653 w 51403"/>
                <a:gd name="connsiteY11" fmla="*/ 5224 h 36049"/>
                <a:gd name="connsiteX12" fmla="*/ 29636 w 51403"/>
                <a:gd name="connsiteY12" fmla="*/ 2679 h 36049"/>
                <a:gd name="connsiteX13" fmla="*/ 25818 w 51403"/>
                <a:gd name="connsiteY13" fmla="*/ 2005 h 36049"/>
                <a:gd name="connsiteX14" fmla="*/ 20652 w 51403"/>
                <a:gd name="connsiteY14" fmla="*/ 807 h 36049"/>
                <a:gd name="connsiteX15" fmla="*/ 16384 w 51403"/>
                <a:gd name="connsiteY15" fmla="*/ 208 h 36049"/>
                <a:gd name="connsiteX16" fmla="*/ 12267 w 51403"/>
                <a:gd name="connsiteY16" fmla="*/ 1106 h 36049"/>
                <a:gd name="connsiteX17" fmla="*/ 14288 w 51403"/>
                <a:gd name="connsiteY17" fmla="*/ 1630 h 36049"/>
                <a:gd name="connsiteX18" fmla="*/ 9047 w 51403"/>
                <a:gd name="connsiteY18" fmla="*/ 6347 h 36049"/>
                <a:gd name="connsiteX19" fmla="*/ 7355 w 51403"/>
                <a:gd name="connsiteY19" fmla="*/ 12359 h 36049"/>
                <a:gd name="connsiteX20" fmla="*/ 8074 w 51403"/>
                <a:gd name="connsiteY20" fmla="*/ 13310 h 36049"/>
                <a:gd name="connsiteX21" fmla="*/ 10095 w 51403"/>
                <a:gd name="connsiteY21" fmla="*/ 16754 h 36049"/>
                <a:gd name="connsiteX22" fmla="*/ 10919 w 51403"/>
                <a:gd name="connsiteY22" fmla="*/ 18177 h 36049"/>
                <a:gd name="connsiteX23" fmla="*/ 13090 w 51403"/>
                <a:gd name="connsiteY23" fmla="*/ 20947 h 36049"/>
                <a:gd name="connsiteX24" fmla="*/ 15037 w 51403"/>
                <a:gd name="connsiteY24" fmla="*/ 24990 h 36049"/>
                <a:gd name="connsiteX25" fmla="*/ 15037 w 51403"/>
                <a:gd name="connsiteY25" fmla="*/ 26936 h 36049"/>
                <a:gd name="connsiteX26" fmla="*/ 11293 w 51403"/>
                <a:gd name="connsiteY26" fmla="*/ 29182 h 36049"/>
                <a:gd name="connsiteX27" fmla="*/ 10694 w 51403"/>
                <a:gd name="connsiteY27" fmla="*/ 29182 h 36049"/>
                <a:gd name="connsiteX28" fmla="*/ 4405 w 51403"/>
                <a:gd name="connsiteY28" fmla="*/ 26712 h 36049"/>
                <a:gd name="connsiteX29" fmla="*/ -87 w 51403"/>
                <a:gd name="connsiteY29" fmla="*/ 22444 h 36049"/>
                <a:gd name="connsiteX30" fmla="*/ 1860 w 51403"/>
                <a:gd name="connsiteY30" fmla="*/ 27835 h 36049"/>
                <a:gd name="connsiteX31" fmla="*/ 5454 w 51403"/>
                <a:gd name="connsiteY31" fmla="*/ 31653 h 36049"/>
                <a:gd name="connsiteX32" fmla="*/ 11218 w 51403"/>
                <a:gd name="connsiteY32" fmla="*/ 34648 h 36049"/>
                <a:gd name="connsiteX33" fmla="*/ 12866 w 51403"/>
                <a:gd name="connsiteY33" fmla="*/ 34648 h 36049"/>
                <a:gd name="connsiteX34" fmla="*/ 21625 w 51403"/>
                <a:gd name="connsiteY34" fmla="*/ 35920 h 36049"/>
                <a:gd name="connsiteX35" fmla="*/ 38770 w 51403"/>
                <a:gd name="connsiteY35" fmla="*/ 30230 h 36049"/>
                <a:gd name="connsiteX36" fmla="*/ 43038 w 51403"/>
                <a:gd name="connsiteY36" fmla="*/ 27535 h 36049"/>
                <a:gd name="connsiteX37" fmla="*/ 43936 w 51403"/>
                <a:gd name="connsiteY37" fmla="*/ 25738 h 36049"/>
                <a:gd name="connsiteX38" fmla="*/ 41016 w 51403"/>
                <a:gd name="connsiteY38" fmla="*/ 20572 h 36049"/>
                <a:gd name="connsiteX39" fmla="*/ 40268 w 51403"/>
                <a:gd name="connsiteY39" fmla="*/ 18476 h 36049"/>
                <a:gd name="connsiteX40" fmla="*/ 43337 w 51403"/>
                <a:gd name="connsiteY40" fmla="*/ 16679 h 36049"/>
                <a:gd name="connsiteX41" fmla="*/ 47530 w 51403"/>
                <a:gd name="connsiteY41" fmla="*/ 17503 h 36049"/>
                <a:gd name="connsiteX42" fmla="*/ 49551 w 51403"/>
                <a:gd name="connsiteY42" fmla="*/ 17952 h 36049"/>
                <a:gd name="connsiteX43" fmla="*/ 48428 w 51403"/>
                <a:gd name="connsiteY43" fmla="*/ 20048 h 36049"/>
                <a:gd name="connsiteX44" fmla="*/ 50974 w 51403"/>
                <a:gd name="connsiteY44" fmla="*/ 19225 h 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1403" h="36049">
                  <a:moveTo>
                    <a:pt x="50974" y="19225"/>
                  </a:moveTo>
                  <a:cubicBezTo>
                    <a:pt x="51798" y="18551"/>
                    <a:pt x="50974" y="17727"/>
                    <a:pt x="50225" y="17428"/>
                  </a:cubicBezTo>
                  <a:cubicBezTo>
                    <a:pt x="49551" y="17188"/>
                    <a:pt x="48900" y="16889"/>
                    <a:pt x="48279" y="16529"/>
                  </a:cubicBezTo>
                  <a:cubicBezTo>
                    <a:pt x="47155" y="15856"/>
                    <a:pt x="46033" y="15481"/>
                    <a:pt x="45284" y="17652"/>
                  </a:cubicBezTo>
                  <a:cubicBezTo>
                    <a:pt x="45284" y="16754"/>
                    <a:pt x="45284" y="16305"/>
                    <a:pt x="44835" y="16080"/>
                  </a:cubicBezTo>
                  <a:cubicBezTo>
                    <a:pt x="44385" y="15856"/>
                    <a:pt x="42064" y="13460"/>
                    <a:pt x="41690" y="13759"/>
                  </a:cubicBezTo>
                  <a:cubicBezTo>
                    <a:pt x="39968" y="14732"/>
                    <a:pt x="39893" y="13759"/>
                    <a:pt x="38920" y="12337"/>
                  </a:cubicBezTo>
                  <a:lnTo>
                    <a:pt x="40792" y="11513"/>
                  </a:lnTo>
                  <a:lnTo>
                    <a:pt x="40342" y="11064"/>
                  </a:lnTo>
                  <a:cubicBezTo>
                    <a:pt x="39175" y="11244"/>
                    <a:pt x="37992" y="11244"/>
                    <a:pt x="36824" y="11064"/>
                  </a:cubicBezTo>
                  <a:cubicBezTo>
                    <a:pt x="35633" y="10772"/>
                    <a:pt x="34607" y="10023"/>
                    <a:pt x="33979" y="8968"/>
                  </a:cubicBezTo>
                  <a:cubicBezTo>
                    <a:pt x="33604" y="8069"/>
                    <a:pt x="34353" y="6722"/>
                    <a:pt x="34653" y="5224"/>
                  </a:cubicBezTo>
                  <a:cubicBezTo>
                    <a:pt x="33028" y="4288"/>
                    <a:pt x="31351" y="3435"/>
                    <a:pt x="29636" y="2679"/>
                  </a:cubicBezTo>
                  <a:cubicBezTo>
                    <a:pt x="28438" y="2229"/>
                    <a:pt x="26941" y="2679"/>
                    <a:pt x="25818" y="2005"/>
                  </a:cubicBezTo>
                  <a:cubicBezTo>
                    <a:pt x="24261" y="1084"/>
                    <a:pt x="22456" y="665"/>
                    <a:pt x="20652" y="807"/>
                  </a:cubicBezTo>
                  <a:cubicBezTo>
                    <a:pt x="19214" y="747"/>
                    <a:pt x="17784" y="545"/>
                    <a:pt x="16384" y="208"/>
                  </a:cubicBezTo>
                  <a:cubicBezTo>
                    <a:pt x="14962" y="208"/>
                    <a:pt x="13390" y="-915"/>
                    <a:pt x="12267" y="1106"/>
                  </a:cubicBezTo>
                  <a:lnTo>
                    <a:pt x="14288" y="1630"/>
                  </a:lnTo>
                  <a:lnTo>
                    <a:pt x="9047" y="6347"/>
                  </a:lnTo>
                  <a:cubicBezTo>
                    <a:pt x="6921" y="7545"/>
                    <a:pt x="6165" y="10233"/>
                    <a:pt x="7355" y="12359"/>
                  </a:cubicBezTo>
                  <a:cubicBezTo>
                    <a:pt x="7550" y="12711"/>
                    <a:pt x="7797" y="13025"/>
                    <a:pt x="8074" y="13310"/>
                  </a:cubicBezTo>
                  <a:cubicBezTo>
                    <a:pt x="8823" y="14358"/>
                    <a:pt x="9422" y="15631"/>
                    <a:pt x="10095" y="16754"/>
                  </a:cubicBezTo>
                  <a:lnTo>
                    <a:pt x="10919" y="18177"/>
                  </a:lnTo>
                  <a:cubicBezTo>
                    <a:pt x="11705" y="19045"/>
                    <a:pt x="12431" y="19973"/>
                    <a:pt x="13090" y="20947"/>
                  </a:cubicBezTo>
                  <a:cubicBezTo>
                    <a:pt x="13816" y="22257"/>
                    <a:pt x="14460" y="23605"/>
                    <a:pt x="15037" y="24990"/>
                  </a:cubicBezTo>
                  <a:cubicBezTo>
                    <a:pt x="15366" y="25596"/>
                    <a:pt x="15366" y="26330"/>
                    <a:pt x="15037" y="26936"/>
                  </a:cubicBezTo>
                  <a:cubicBezTo>
                    <a:pt x="13846" y="27775"/>
                    <a:pt x="12596" y="28523"/>
                    <a:pt x="11293" y="29182"/>
                  </a:cubicBezTo>
                  <a:cubicBezTo>
                    <a:pt x="11293" y="29182"/>
                    <a:pt x="10844" y="29182"/>
                    <a:pt x="10694" y="29182"/>
                  </a:cubicBezTo>
                  <a:cubicBezTo>
                    <a:pt x="8523" y="28508"/>
                    <a:pt x="6052" y="29182"/>
                    <a:pt x="4405" y="26712"/>
                  </a:cubicBezTo>
                  <a:cubicBezTo>
                    <a:pt x="3050" y="25147"/>
                    <a:pt x="1545" y="23717"/>
                    <a:pt x="-87" y="22444"/>
                  </a:cubicBezTo>
                  <a:cubicBezTo>
                    <a:pt x="370" y="24301"/>
                    <a:pt x="1029" y="26113"/>
                    <a:pt x="1860" y="27835"/>
                  </a:cubicBezTo>
                  <a:cubicBezTo>
                    <a:pt x="2758" y="29257"/>
                    <a:pt x="4480" y="30156"/>
                    <a:pt x="5454" y="31653"/>
                  </a:cubicBezTo>
                  <a:cubicBezTo>
                    <a:pt x="6577" y="33742"/>
                    <a:pt x="8860" y="34932"/>
                    <a:pt x="11218" y="34648"/>
                  </a:cubicBezTo>
                  <a:cubicBezTo>
                    <a:pt x="11765" y="34543"/>
                    <a:pt x="12319" y="34543"/>
                    <a:pt x="12866" y="34648"/>
                  </a:cubicBezTo>
                  <a:cubicBezTo>
                    <a:pt x="15673" y="35628"/>
                    <a:pt x="18653" y="36063"/>
                    <a:pt x="21625" y="35920"/>
                  </a:cubicBezTo>
                  <a:cubicBezTo>
                    <a:pt x="27472" y="34446"/>
                    <a:pt x="33200" y="32544"/>
                    <a:pt x="38770" y="30230"/>
                  </a:cubicBezTo>
                  <a:cubicBezTo>
                    <a:pt x="40335" y="29579"/>
                    <a:pt x="41780" y="28666"/>
                    <a:pt x="43038" y="27535"/>
                  </a:cubicBezTo>
                  <a:cubicBezTo>
                    <a:pt x="43562" y="27161"/>
                    <a:pt x="44161" y="26113"/>
                    <a:pt x="43936" y="25738"/>
                  </a:cubicBezTo>
                  <a:cubicBezTo>
                    <a:pt x="43113" y="23941"/>
                    <a:pt x="41990" y="22294"/>
                    <a:pt x="41016" y="20572"/>
                  </a:cubicBezTo>
                  <a:cubicBezTo>
                    <a:pt x="40043" y="18850"/>
                    <a:pt x="40043" y="18701"/>
                    <a:pt x="40268" y="18476"/>
                  </a:cubicBezTo>
                  <a:cubicBezTo>
                    <a:pt x="40492" y="18251"/>
                    <a:pt x="42139" y="15631"/>
                    <a:pt x="43337" y="16679"/>
                  </a:cubicBezTo>
                  <a:cubicBezTo>
                    <a:pt x="44535" y="17727"/>
                    <a:pt x="46107" y="17353"/>
                    <a:pt x="47530" y="17503"/>
                  </a:cubicBezTo>
                  <a:cubicBezTo>
                    <a:pt x="48219" y="17585"/>
                    <a:pt x="48893" y="17742"/>
                    <a:pt x="49551" y="17952"/>
                  </a:cubicBezTo>
                  <a:lnTo>
                    <a:pt x="48428" y="20048"/>
                  </a:lnTo>
                  <a:cubicBezTo>
                    <a:pt x="50225" y="22219"/>
                    <a:pt x="50225" y="19824"/>
                    <a:pt x="50974" y="19225"/>
                  </a:cubicBezTo>
                  <a:close/>
                </a:path>
              </a:pathLst>
            </a:custGeom>
            <a:grpFill/>
            <a:ln w="7486" cap="flat">
              <a:solidFill>
                <a:schemeClr val="bg1"/>
              </a:solidFill>
              <a:prstDash val="solid"/>
              <a:miter/>
            </a:ln>
          </p:spPr>
          <p:txBody>
            <a:bodyPr rtlCol="0" anchor="ctr"/>
            <a:lstStyle/>
            <a:p>
              <a:endParaRPr lang="en-US"/>
            </a:p>
          </p:txBody>
        </p:sp>
        <p:sp>
          <p:nvSpPr>
            <p:cNvPr id="156" name="Freeform 155">
              <a:extLst>
                <a:ext uri="{FF2B5EF4-FFF2-40B4-BE49-F238E27FC236}">
                  <a16:creationId xmlns:a16="http://schemas.microsoft.com/office/drawing/2014/main" id="{6291464A-DE81-E941-8C48-F3DCC39C5459}"/>
                </a:ext>
              </a:extLst>
            </p:cNvPr>
            <p:cNvSpPr/>
            <p:nvPr/>
          </p:nvSpPr>
          <p:spPr>
            <a:xfrm>
              <a:off x="6120931" y="906588"/>
              <a:ext cx="3593" cy="2470"/>
            </a:xfrm>
            <a:custGeom>
              <a:avLst/>
              <a:gdLst>
                <a:gd name="connsiteX0" fmla="*/ -87 w 3593"/>
                <a:gd name="connsiteY0" fmla="*/ -103 h 2470"/>
                <a:gd name="connsiteX1" fmla="*/ -87 w 3593"/>
                <a:gd name="connsiteY1" fmla="*/ 571 h 2470"/>
                <a:gd name="connsiteX2" fmla="*/ 3507 w 3593"/>
                <a:gd name="connsiteY2" fmla="*/ 2368 h 2470"/>
                <a:gd name="connsiteX3" fmla="*/ -87 w 3593"/>
                <a:gd name="connsiteY3" fmla="*/ -103 h 2470"/>
              </a:gdLst>
              <a:ahLst/>
              <a:cxnLst>
                <a:cxn ang="0">
                  <a:pos x="connsiteX0" y="connsiteY0"/>
                </a:cxn>
                <a:cxn ang="0">
                  <a:pos x="connsiteX1" y="connsiteY1"/>
                </a:cxn>
                <a:cxn ang="0">
                  <a:pos x="connsiteX2" y="connsiteY2"/>
                </a:cxn>
                <a:cxn ang="0">
                  <a:pos x="connsiteX3" y="connsiteY3"/>
                </a:cxn>
              </a:cxnLst>
              <a:rect l="l" t="t" r="r" b="b"/>
              <a:pathLst>
                <a:path w="3593" h="2470">
                  <a:moveTo>
                    <a:pt x="-87" y="-103"/>
                  </a:moveTo>
                  <a:lnTo>
                    <a:pt x="-87" y="571"/>
                  </a:lnTo>
                  <a:lnTo>
                    <a:pt x="3507" y="2368"/>
                  </a:lnTo>
                  <a:cubicBezTo>
                    <a:pt x="3357" y="-777"/>
                    <a:pt x="1411" y="47"/>
                    <a:pt x="-87" y="-103"/>
                  </a:cubicBezTo>
                  <a:close/>
                </a:path>
              </a:pathLst>
            </a:custGeom>
            <a:grpFill/>
            <a:ln w="7486" cap="flat">
              <a:solidFill>
                <a:schemeClr val="bg1"/>
              </a:solidFill>
              <a:prstDash val="solid"/>
              <a:miter/>
            </a:ln>
          </p:spPr>
          <p:txBody>
            <a:bodyPr rtlCol="0" anchor="ctr"/>
            <a:lstStyle/>
            <a:p>
              <a:endParaRPr lang="en-US"/>
            </a:p>
          </p:txBody>
        </p:sp>
        <p:sp>
          <p:nvSpPr>
            <p:cNvPr id="157" name="Freeform 156">
              <a:extLst>
                <a:ext uri="{FF2B5EF4-FFF2-40B4-BE49-F238E27FC236}">
                  <a16:creationId xmlns:a16="http://schemas.microsoft.com/office/drawing/2014/main" id="{75D6F5A8-2243-D743-8EC0-1F3C69EEA62D}"/>
                </a:ext>
              </a:extLst>
            </p:cNvPr>
            <p:cNvSpPr/>
            <p:nvPr/>
          </p:nvSpPr>
          <p:spPr>
            <a:xfrm>
              <a:off x="5676958" y="840176"/>
              <a:ext cx="12372" cy="6746"/>
            </a:xfrm>
            <a:custGeom>
              <a:avLst/>
              <a:gdLst>
                <a:gd name="connsiteX0" fmla="*/ 5603 w 12372"/>
                <a:gd name="connsiteY0" fmla="*/ 5740 h 6746"/>
                <a:gd name="connsiteX1" fmla="*/ 10994 w 12372"/>
                <a:gd name="connsiteY1" fmla="*/ 3420 h 6746"/>
                <a:gd name="connsiteX2" fmla="*/ 12267 w 12372"/>
                <a:gd name="connsiteY2" fmla="*/ 1473 h 6746"/>
                <a:gd name="connsiteX3" fmla="*/ 10245 w 12372"/>
                <a:gd name="connsiteY3" fmla="*/ -24 h 6746"/>
                <a:gd name="connsiteX4" fmla="*/ 8298 w 12372"/>
                <a:gd name="connsiteY4" fmla="*/ -24 h 6746"/>
                <a:gd name="connsiteX5" fmla="*/ 9646 w 12372"/>
                <a:gd name="connsiteY5" fmla="*/ 1623 h 6746"/>
                <a:gd name="connsiteX6" fmla="*/ 6801 w 12372"/>
                <a:gd name="connsiteY6" fmla="*/ 2446 h 6746"/>
                <a:gd name="connsiteX7" fmla="*/ 2384 w 12372"/>
                <a:gd name="connsiteY7" fmla="*/ 2446 h 6746"/>
                <a:gd name="connsiteX8" fmla="*/ -87 w 12372"/>
                <a:gd name="connsiteY8" fmla="*/ 3794 h 6746"/>
                <a:gd name="connsiteX9" fmla="*/ 2833 w 12372"/>
                <a:gd name="connsiteY9" fmla="*/ 4692 h 6746"/>
                <a:gd name="connsiteX10" fmla="*/ 662 w 12372"/>
                <a:gd name="connsiteY10" fmla="*/ 5890 h 6746"/>
                <a:gd name="connsiteX11" fmla="*/ 2159 w 12372"/>
                <a:gd name="connsiteY11" fmla="*/ 6639 h 6746"/>
                <a:gd name="connsiteX12" fmla="*/ 5603 w 12372"/>
                <a:gd name="connsiteY12" fmla="*/ 5740 h 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372" h="6746">
                  <a:moveTo>
                    <a:pt x="5603" y="5740"/>
                  </a:moveTo>
                  <a:cubicBezTo>
                    <a:pt x="7452" y="5089"/>
                    <a:pt x="9249" y="4318"/>
                    <a:pt x="10994" y="3420"/>
                  </a:cubicBezTo>
                  <a:cubicBezTo>
                    <a:pt x="11668" y="3420"/>
                    <a:pt x="12416" y="1847"/>
                    <a:pt x="12267" y="1473"/>
                  </a:cubicBezTo>
                  <a:cubicBezTo>
                    <a:pt x="12117" y="1099"/>
                    <a:pt x="10994" y="350"/>
                    <a:pt x="10245" y="-24"/>
                  </a:cubicBezTo>
                  <a:cubicBezTo>
                    <a:pt x="9601" y="-129"/>
                    <a:pt x="8942" y="-129"/>
                    <a:pt x="8298" y="-24"/>
                  </a:cubicBezTo>
                  <a:lnTo>
                    <a:pt x="9646" y="1623"/>
                  </a:lnTo>
                  <a:cubicBezTo>
                    <a:pt x="8718" y="1960"/>
                    <a:pt x="7767" y="2237"/>
                    <a:pt x="6801" y="2446"/>
                  </a:cubicBezTo>
                  <a:cubicBezTo>
                    <a:pt x="5349" y="2791"/>
                    <a:pt x="3836" y="2791"/>
                    <a:pt x="2384" y="2446"/>
                  </a:cubicBezTo>
                  <a:cubicBezTo>
                    <a:pt x="437" y="1623"/>
                    <a:pt x="362" y="2446"/>
                    <a:pt x="-87" y="3794"/>
                  </a:cubicBezTo>
                  <a:lnTo>
                    <a:pt x="2833" y="4692"/>
                  </a:lnTo>
                  <a:lnTo>
                    <a:pt x="662" y="5890"/>
                  </a:lnTo>
                  <a:cubicBezTo>
                    <a:pt x="1410" y="5890"/>
                    <a:pt x="1785" y="6714"/>
                    <a:pt x="2159" y="6639"/>
                  </a:cubicBezTo>
                  <a:cubicBezTo>
                    <a:pt x="3335" y="6444"/>
                    <a:pt x="4488" y="6145"/>
                    <a:pt x="5603" y="5740"/>
                  </a:cubicBezTo>
                  <a:close/>
                </a:path>
              </a:pathLst>
            </a:custGeom>
            <a:grpFill/>
            <a:ln w="7486" cap="flat">
              <a:solidFill>
                <a:schemeClr val="bg1"/>
              </a:solidFill>
              <a:prstDash val="solid"/>
              <a:miter/>
            </a:ln>
          </p:spPr>
          <p:txBody>
            <a:bodyPr rtlCol="0" anchor="ctr"/>
            <a:lstStyle/>
            <a:p>
              <a:endParaRPr lang="en-US"/>
            </a:p>
          </p:txBody>
        </p:sp>
        <p:sp>
          <p:nvSpPr>
            <p:cNvPr id="158" name="Freeform 157">
              <a:extLst>
                <a:ext uri="{FF2B5EF4-FFF2-40B4-BE49-F238E27FC236}">
                  <a16:creationId xmlns:a16="http://schemas.microsoft.com/office/drawing/2014/main" id="{0BCFDB99-4C9B-F942-9BE5-20E43F53A223}"/>
                </a:ext>
              </a:extLst>
            </p:cNvPr>
            <p:cNvSpPr/>
            <p:nvPr/>
          </p:nvSpPr>
          <p:spPr>
            <a:xfrm>
              <a:off x="5690621" y="839583"/>
              <a:ext cx="10983" cy="4383"/>
            </a:xfrm>
            <a:custGeom>
              <a:avLst/>
              <a:gdLst>
                <a:gd name="connsiteX0" fmla="*/ 10882 w 10983"/>
                <a:gd name="connsiteY0" fmla="*/ 1541 h 4383"/>
                <a:gd name="connsiteX1" fmla="*/ 10882 w 10983"/>
                <a:gd name="connsiteY1" fmla="*/ 1541 h 4383"/>
                <a:gd name="connsiteX2" fmla="*/ 10058 w 10983"/>
                <a:gd name="connsiteY2" fmla="*/ 942 h 4383"/>
                <a:gd name="connsiteX3" fmla="*/ 5491 w 10983"/>
                <a:gd name="connsiteY3" fmla="*/ 119 h 4383"/>
                <a:gd name="connsiteX4" fmla="*/ 3395 w 10983"/>
                <a:gd name="connsiteY4" fmla="*/ 1317 h 4383"/>
                <a:gd name="connsiteX5" fmla="*/ 2346 w 10983"/>
                <a:gd name="connsiteY5" fmla="*/ 2215 h 4383"/>
                <a:gd name="connsiteX6" fmla="*/ 1448 w 10983"/>
                <a:gd name="connsiteY6" fmla="*/ 3188 h 4383"/>
                <a:gd name="connsiteX7" fmla="*/ 849 w 10983"/>
                <a:gd name="connsiteY7" fmla="*/ 1092 h 4383"/>
                <a:gd name="connsiteX8" fmla="*/ 25 w 10983"/>
                <a:gd name="connsiteY8" fmla="*/ 1766 h 4383"/>
                <a:gd name="connsiteX9" fmla="*/ 25 w 10983"/>
                <a:gd name="connsiteY9" fmla="*/ 2814 h 4383"/>
                <a:gd name="connsiteX10" fmla="*/ 2571 w 10983"/>
                <a:gd name="connsiteY10" fmla="*/ 4237 h 4383"/>
                <a:gd name="connsiteX11" fmla="*/ 3844 w 10983"/>
                <a:gd name="connsiteY11" fmla="*/ 3638 h 4383"/>
                <a:gd name="connsiteX12" fmla="*/ 6015 w 10983"/>
                <a:gd name="connsiteY12" fmla="*/ 1691 h 4383"/>
                <a:gd name="connsiteX13" fmla="*/ 9833 w 10983"/>
                <a:gd name="connsiteY13" fmla="*/ 2065 h 4383"/>
                <a:gd name="connsiteX14" fmla="*/ 10582 w 10983"/>
                <a:gd name="connsiteY14" fmla="*/ 2065 h 4383"/>
                <a:gd name="connsiteX15" fmla="*/ 10882 w 10983"/>
                <a:gd name="connsiteY15" fmla="*/ 1541 h 4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3" h="4383">
                  <a:moveTo>
                    <a:pt x="10882" y="1541"/>
                  </a:moveTo>
                  <a:cubicBezTo>
                    <a:pt x="10882" y="1541"/>
                    <a:pt x="10882" y="1541"/>
                    <a:pt x="10882" y="1541"/>
                  </a:cubicBezTo>
                  <a:lnTo>
                    <a:pt x="10058" y="942"/>
                  </a:lnTo>
                  <a:cubicBezTo>
                    <a:pt x="8755" y="-53"/>
                    <a:pt x="7056" y="-360"/>
                    <a:pt x="5491" y="119"/>
                  </a:cubicBezTo>
                  <a:cubicBezTo>
                    <a:pt x="4742" y="426"/>
                    <a:pt x="4038" y="830"/>
                    <a:pt x="3395" y="1317"/>
                  </a:cubicBezTo>
                  <a:lnTo>
                    <a:pt x="2346" y="2215"/>
                  </a:lnTo>
                  <a:cubicBezTo>
                    <a:pt x="2346" y="2215"/>
                    <a:pt x="1373" y="3039"/>
                    <a:pt x="1448" y="3188"/>
                  </a:cubicBezTo>
                  <a:cubicBezTo>
                    <a:pt x="1523" y="3338"/>
                    <a:pt x="1448" y="1167"/>
                    <a:pt x="849" y="1092"/>
                  </a:cubicBezTo>
                  <a:cubicBezTo>
                    <a:pt x="250" y="1017"/>
                    <a:pt x="175" y="1541"/>
                    <a:pt x="25" y="1766"/>
                  </a:cubicBezTo>
                  <a:cubicBezTo>
                    <a:pt x="-124" y="2095"/>
                    <a:pt x="-124" y="2485"/>
                    <a:pt x="25" y="2814"/>
                  </a:cubicBezTo>
                  <a:cubicBezTo>
                    <a:pt x="407" y="3847"/>
                    <a:pt x="1485" y="4454"/>
                    <a:pt x="2571" y="4237"/>
                  </a:cubicBezTo>
                  <a:cubicBezTo>
                    <a:pt x="3043" y="4162"/>
                    <a:pt x="3484" y="3952"/>
                    <a:pt x="3844" y="3638"/>
                  </a:cubicBezTo>
                  <a:cubicBezTo>
                    <a:pt x="4532" y="2949"/>
                    <a:pt x="5259" y="2297"/>
                    <a:pt x="6015" y="1691"/>
                  </a:cubicBezTo>
                  <a:cubicBezTo>
                    <a:pt x="7213" y="875"/>
                    <a:pt x="8815" y="1032"/>
                    <a:pt x="9833" y="2065"/>
                  </a:cubicBezTo>
                  <a:cubicBezTo>
                    <a:pt x="9833" y="2065"/>
                    <a:pt x="10432" y="2065"/>
                    <a:pt x="10582" y="2065"/>
                  </a:cubicBezTo>
                  <a:cubicBezTo>
                    <a:pt x="10732" y="2065"/>
                    <a:pt x="10956" y="1841"/>
                    <a:pt x="10882" y="1541"/>
                  </a:cubicBezTo>
                  <a:close/>
                </a:path>
              </a:pathLst>
            </a:custGeom>
            <a:grpFill/>
            <a:ln w="7486" cap="flat">
              <a:solidFill>
                <a:schemeClr val="bg1"/>
              </a:solidFill>
              <a:prstDash val="solid"/>
              <a:miter/>
            </a:ln>
          </p:spPr>
          <p:txBody>
            <a:bodyPr rtlCol="0" anchor="ctr"/>
            <a:lstStyle/>
            <a:p>
              <a:endParaRPr lang="en-US"/>
            </a:p>
          </p:txBody>
        </p:sp>
        <p:sp>
          <p:nvSpPr>
            <p:cNvPr id="159" name="Freeform 158">
              <a:extLst>
                <a:ext uri="{FF2B5EF4-FFF2-40B4-BE49-F238E27FC236}">
                  <a16:creationId xmlns:a16="http://schemas.microsoft.com/office/drawing/2014/main" id="{E256CED4-B9CC-0F42-BEA2-B7A94C25476F}"/>
                </a:ext>
              </a:extLst>
            </p:cNvPr>
            <p:cNvSpPr/>
            <p:nvPr/>
          </p:nvSpPr>
          <p:spPr>
            <a:xfrm>
              <a:off x="5656893" y="840778"/>
              <a:ext cx="7636" cy="4136"/>
            </a:xfrm>
            <a:custGeom>
              <a:avLst/>
              <a:gdLst>
                <a:gd name="connsiteX0" fmla="*/ -87 w 7636"/>
                <a:gd name="connsiteY0" fmla="*/ -103 h 4136"/>
                <a:gd name="connsiteX1" fmla="*/ 1036 w 7636"/>
                <a:gd name="connsiteY1" fmla="*/ 2143 h 4136"/>
                <a:gd name="connsiteX2" fmla="*/ 3956 w 7636"/>
                <a:gd name="connsiteY2" fmla="*/ 3865 h 4136"/>
                <a:gd name="connsiteX3" fmla="*/ 7550 w 7636"/>
                <a:gd name="connsiteY3" fmla="*/ 3865 h 4136"/>
                <a:gd name="connsiteX4" fmla="*/ 7550 w 7636"/>
                <a:gd name="connsiteY4" fmla="*/ 3041 h 4136"/>
                <a:gd name="connsiteX5" fmla="*/ 4705 w 7636"/>
                <a:gd name="connsiteY5" fmla="*/ 3041 h 4136"/>
                <a:gd name="connsiteX6" fmla="*/ 4705 w 7636"/>
                <a:gd name="connsiteY6" fmla="*/ 3041 h 4136"/>
                <a:gd name="connsiteX7" fmla="*/ 4181 w 7636"/>
                <a:gd name="connsiteY7" fmla="*/ 1170 h 4136"/>
                <a:gd name="connsiteX8" fmla="*/ 3282 w 7636"/>
                <a:gd name="connsiteY8" fmla="*/ 1544 h 4136"/>
                <a:gd name="connsiteX9" fmla="*/ 287 w 7636"/>
                <a:gd name="connsiteY9" fmla="*/ -103 h 4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4136">
                  <a:moveTo>
                    <a:pt x="-87" y="-103"/>
                  </a:moveTo>
                  <a:cubicBezTo>
                    <a:pt x="362" y="720"/>
                    <a:pt x="812" y="1619"/>
                    <a:pt x="1036" y="2143"/>
                  </a:cubicBezTo>
                  <a:cubicBezTo>
                    <a:pt x="1890" y="2907"/>
                    <a:pt x="2878" y="3491"/>
                    <a:pt x="3956" y="3865"/>
                  </a:cubicBezTo>
                  <a:cubicBezTo>
                    <a:pt x="5146" y="4090"/>
                    <a:pt x="6359" y="4090"/>
                    <a:pt x="7550" y="3865"/>
                  </a:cubicBezTo>
                  <a:cubicBezTo>
                    <a:pt x="7550" y="3865"/>
                    <a:pt x="7550" y="3341"/>
                    <a:pt x="7550" y="3041"/>
                  </a:cubicBezTo>
                  <a:lnTo>
                    <a:pt x="4705" y="3041"/>
                  </a:lnTo>
                  <a:lnTo>
                    <a:pt x="4705" y="3041"/>
                  </a:lnTo>
                  <a:lnTo>
                    <a:pt x="4181" y="1170"/>
                  </a:lnTo>
                  <a:lnTo>
                    <a:pt x="3282" y="1544"/>
                  </a:lnTo>
                  <a:lnTo>
                    <a:pt x="287" y="-103"/>
                  </a:lnTo>
                  <a:close/>
                </a:path>
              </a:pathLst>
            </a:custGeom>
            <a:grpFill/>
            <a:ln w="7486" cap="flat">
              <a:solidFill>
                <a:schemeClr val="bg1"/>
              </a:solidFill>
              <a:prstDash val="solid"/>
              <a:miter/>
            </a:ln>
          </p:spPr>
          <p:txBody>
            <a:bodyPr rtlCol="0" anchor="ctr"/>
            <a:lstStyle/>
            <a:p>
              <a:endParaRPr lang="en-US"/>
            </a:p>
          </p:txBody>
        </p:sp>
        <p:sp>
          <p:nvSpPr>
            <p:cNvPr id="160" name="Freeform 159">
              <a:extLst>
                <a:ext uri="{FF2B5EF4-FFF2-40B4-BE49-F238E27FC236}">
                  <a16:creationId xmlns:a16="http://schemas.microsoft.com/office/drawing/2014/main" id="{144F3BE4-D35A-234D-BC61-DF15BD8FFF11}"/>
                </a:ext>
              </a:extLst>
            </p:cNvPr>
            <p:cNvSpPr/>
            <p:nvPr/>
          </p:nvSpPr>
          <p:spPr>
            <a:xfrm>
              <a:off x="5706756" y="841377"/>
              <a:ext cx="2321" cy="898"/>
            </a:xfrm>
            <a:custGeom>
              <a:avLst/>
              <a:gdLst>
                <a:gd name="connsiteX0" fmla="*/ 2234 w 2321"/>
                <a:gd name="connsiteY0" fmla="*/ -103 h 898"/>
                <a:gd name="connsiteX1" fmla="*/ 2234 w 2321"/>
                <a:gd name="connsiteY1" fmla="*/ -103 h 898"/>
                <a:gd name="connsiteX2" fmla="*/ 2234 w 2321"/>
                <a:gd name="connsiteY2" fmla="*/ 346 h 898"/>
                <a:gd name="connsiteX3" fmla="*/ 1186 w 2321"/>
                <a:gd name="connsiteY3" fmla="*/ 346 h 898"/>
                <a:gd name="connsiteX4" fmla="*/ 737 w 2321"/>
                <a:gd name="connsiteY4" fmla="*/ 346 h 898"/>
                <a:gd name="connsiteX5" fmla="*/ -87 w 2321"/>
                <a:gd name="connsiteY5" fmla="*/ 346 h 898"/>
                <a:gd name="connsiteX6" fmla="*/ -87 w 2321"/>
                <a:gd name="connsiteY6" fmla="*/ 346 h 898"/>
                <a:gd name="connsiteX7" fmla="*/ 512 w 2321"/>
                <a:gd name="connsiteY7" fmla="*/ 795 h 898"/>
                <a:gd name="connsiteX8" fmla="*/ 1186 w 2321"/>
                <a:gd name="connsiteY8" fmla="*/ 795 h 898"/>
                <a:gd name="connsiteX9" fmla="*/ 1186 w 2321"/>
                <a:gd name="connsiteY9" fmla="*/ 795 h 898"/>
                <a:gd name="connsiteX10" fmla="*/ 1186 w 2321"/>
                <a:gd name="connsiteY10" fmla="*/ 795 h 898"/>
                <a:gd name="connsiteX11" fmla="*/ 1186 w 2321"/>
                <a:gd name="connsiteY11" fmla="*/ 795 h 898"/>
                <a:gd name="connsiteX12" fmla="*/ 1785 w 2321"/>
                <a:gd name="connsiteY12" fmla="*/ 795 h 898"/>
                <a:gd name="connsiteX13" fmla="*/ 1785 w 2321"/>
                <a:gd name="connsiteY13" fmla="*/ 795 h 898"/>
                <a:gd name="connsiteX14" fmla="*/ 1785 w 2321"/>
                <a:gd name="connsiteY14" fmla="*/ -103 h 898"/>
                <a:gd name="connsiteX15" fmla="*/ 1785 w 2321"/>
                <a:gd name="connsiteY15" fmla="*/ -103 h 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1" h="898">
                  <a:moveTo>
                    <a:pt x="2234" y="-103"/>
                  </a:moveTo>
                  <a:lnTo>
                    <a:pt x="2234" y="-103"/>
                  </a:lnTo>
                  <a:cubicBezTo>
                    <a:pt x="2234" y="-103"/>
                    <a:pt x="2234" y="-103"/>
                    <a:pt x="2234" y="346"/>
                  </a:cubicBezTo>
                  <a:lnTo>
                    <a:pt x="1186" y="346"/>
                  </a:lnTo>
                  <a:lnTo>
                    <a:pt x="737" y="346"/>
                  </a:lnTo>
                  <a:cubicBezTo>
                    <a:pt x="497" y="159"/>
                    <a:pt x="153" y="159"/>
                    <a:pt x="-87" y="346"/>
                  </a:cubicBezTo>
                  <a:lnTo>
                    <a:pt x="-87" y="346"/>
                  </a:lnTo>
                  <a:cubicBezTo>
                    <a:pt x="63" y="556"/>
                    <a:pt x="273" y="713"/>
                    <a:pt x="512" y="795"/>
                  </a:cubicBezTo>
                  <a:lnTo>
                    <a:pt x="1186" y="795"/>
                  </a:lnTo>
                  <a:cubicBezTo>
                    <a:pt x="1186" y="795"/>
                    <a:pt x="1186" y="795"/>
                    <a:pt x="1186" y="795"/>
                  </a:cubicBezTo>
                  <a:cubicBezTo>
                    <a:pt x="1186" y="795"/>
                    <a:pt x="1186" y="795"/>
                    <a:pt x="1186" y="795"/>
                  </a:cubicBezTo>
                  <a:lnTo>
                    <a:pt x="1186" y="795"/>
                  </a:lnTo>
                  <a:lnTo>
                    <a:pt x="1785" y="795"/>
                  </a:lnTo>
                  <a:lnTo>
                    <a:pt x="1785" y="795"/>
                  </a:lnTo>
                  <a:cubicBezTo>
                    <a:pt x="1920" y="511"/>
                    <a:pt x="1920" y="181"/>
                    <a:pt x="1785" y="-103"/>
                  </a:cubicBezTo>
                  <a:cubicBezTo>
                    <a:pt x="1785" y="-103"/>
                    <a:pt x="1785" y="-103"/>
                    <a:pt x="1785" y="-103"/>
                  </a:cubicBezTo>
                  <a:close/>
                </a:path>
              </a:pathLst>
            </a:custGeom>
            <a:grpFill/>
            <a:ln w="7486" cap="flat">
              <a:solidFill>
                <a:schemeClr val="bg1"/>
              </a:solidFill>
              <a:prstDash val="solid"/>
              <a:miter/>
            </a:ln>
          </p:spPr>
          <p:txBody>
            <a:bodyPr rtlCol="0" anchor="ctr"/>
            <a:lstStyle/>
            <a:p>
              <a:endParaRPr lang="en-US"/>
            </a:p>
          </p:txBody>
        </p:sp>
        <p:sp>
          <p:nvSpPr>
            <p:cNvPr id="161" name="Freeform 160">
              <a:extLst>
                <a:ext uri="{FF2B5EF4-FFF2-40B4-BE49-F238E27FC236}">
                  <a16:creationId xmlns:a16="http://schemas.microsoft.com/office/drawing/2014/main" id="{EA23A2F1-20AB-C24B-8204-768C086A66BE}"/>
                </a:ext>
              </a:extLst>
            </p:cNvPr>
            <p:cNvSpPr/>
            <p:nvPr/>
          </p:nvSpPr>
          <p:spPr>
            <a:xfrm>
              <a:off x="6275868" y="1036944"/>
              <a:ext cx="33957" cy="19654"/>
            </a:xfrm>
            <a:custGeom>
              <a:avLst/>
              <a:gdLst>
                <a:gd name="connsiteX0" fmla="*/ 33870 w 33957"/>
                <a:gd name="connsiteY0" fmla="*/ 15460 h 19654"/>
                <a:gd name="connsiteX1" fmla="*/ 33870 w 33957"/>
                <a:gd name="connsiteY1" fmla="*/ 15460 h 19654"/>
                <a:gd name="connsiteX2" fmla="*/ 33870 w 33957"/>
                <a:gd name="connsiteY2" fmla="*/ 15011 h 19654"/>
                <a:gd name="connsiteX3" fmla="*/ 33870 w 33957"/>
                <a:gd name="connsiteY3" fmla="*/ 15011 h 19654"/>
                <a:gd name="connsiteX4" fmla="*/ 33870 w 33957"/>
                <a:gd name="connsiteY4" fmla="*/ 15011 h 19654"/>
                <a:gd name="connsiteX5" fmla="*/ 33870 w 33957"/>
                <a:gd name="connsiteY5" fmla="*/ 14562 h 19654"/>
                <a:gd name="connsiteX6" fmla="*/ 33870 w 33957"/>
                <a:gd name="connsiteY6" fmla="*/ 14038 h 19654"/>
                <a:gd name="connsiteX7" fmla="*/ 33421 w 33957"/>
                <a:gd name="connsiteY7" fmla="*/ 12840 h 19654"/>
                <a:gd name="connsiteX8" fmla="*/ 32448 w 33957"/>
                <a:gd name="connsiteY8" fmla="*/ 10744 h 19654"/>
                <a:gd name="connsiteX9" fmla="*/ 31400 w 33957"/>
                <a:gd name="connsiteY9" fmla="*/ 9246 h 19654"/>
                <a:gd name="connsiteX10" fmla="*/ 28929 w 33957"/>
                <a:gd name="connsiteY10" fmla="*/ 8348 h 19654"/>
                <a:gd name="connsiteX11" fmla="*/ 28180 w 33957"/>
                <a:gd name="connsiteY11" fmla="*/ 7898 h 19654"/>
                <a:gd name="connsiteX12" fmla="*/ 26009 w 33957"/>
                <a:gd name="connsiteY12" fmla="*/ 7898 h 19654"/>
                <a:gd name="connsiteX13" fmla="*/ 23763 w 33957"/>
                <a:gd name="connsiteY13" fmla="*/ 6775 h 19654"/>
                <a:gd name="connsiteX14" fmla="*/ 20693 w 33957"/>
                <a:gd name="connsiteY14" fmla="*/ 5353 h 19654"/>
                <a:gd name="connsiteX15" fmla="*/ 20693 w 33957"/>
                <a:gd name="connsiteY15" fmla="*/ 4604 h 19654"/>
                <a:gd name="connsiteX16" fmla="*/ 17998 w 33957"/>
                <a:gd name="connsiteY16" fmla="*/ 3706 h 19654"/>
                <a:gd name="connsiteX17" fmla="*/ 17025 w 33957"/>
                <a:gd name="connsiteY17" fmla="*/ 2733 h 19654"/>
                <a:gd name="connsiteX18" fmla="*/ 16276 w 33957"/>
                <a:gd name="connsiteY18" fmla="*/ 2733 h 19654"/>
                <a:gd name="connsiteX19" fmla="*/ 10661 w 33957"/>
                <a:gd name="connsiteY19" fmla="*/ 1610 h 19654"/>
                <a:gd name="connsiteX20" fmla="*/ 8864 w 33957"/>
                <a:gd name="connsiteY20" fmla="*/ 487 h 19654"/>
                <a:gd name="connsiteX21" fmla="*/ 2575 w 33957"/>
                <a:gd name="connsiteY21" fmla="*/ 487 h 19654"/>
                <a:gd name="connsiteX22" fmla="*/ 179 w 33957"/>
                <a:gd name="connsiteY22" fmla="*/ 1759 h 19654"/>
                <a:gd name="connsiteX23" fmla="*/ 179 w 33957"/>
                <a:gd name="connsiteY23" fmla="*/ 4155 h 19654"/>
                <a:gd name="connsiteX24" fmla="*/ 1153 w 33957"/>
                <a:gd name="connsiteY24" fmla="*/ 4979 h 19654"/>
                <a:gd name="connsiteX25" fmla="*/ 3099 w 33957"/>
                <a:gd name="connsiteY25" fmla="*/ 7898 h 19654"/>
                <a:gd name="connsiteX26" fmla="*/ 8340 w 33957"/>
                <a:gd name="connsiteY26" fmla="*/ 9845 h 19654"/>
                <a:gd name="connsiteX27" fmla="*/ 10811 w 33957"/>
                <a:gd name="connsiteY27" fmla="*/ 10369 h 19654"/>
                <a:gd name="connsiteX28" fmla="*/ 12907 w 33957"/>
                <a:gd name="connsiteY28" fmla="*/ 11792 h 19654"/>
                <a:gd name="connsiteX29" fmla="*/ 15378 w 33957"/>
                <a:gd name="connsiteY29" fmla="*/ 12765 h 19654"/>
                <a:gd name="connsiteX30" fmla="*/ 16800 w 33957"/>
                <a:gd name="connsiteY30" fmla="*/ 14262 h 19654"/>
                <a:gd name="connsiteX31" fmla="*/ 21891 w 33957"/>
                <a:gd name="connsiteY31" fmla="*/ 16059 h 19654"/>
                <a:gd name="connsiteX32" fmla="*/ 27357 w 33957"/>
                <a:gd name="connsiteY32" fmla="*/ 16808 h 19654"/>
                <a:gd name="connsiteX33" fmla="*/ 29977 w 33957"/>
                <a:gd name="connsiteY33" fmla="*/ 17557 h 19654"/>
                <a:gd name="connsiteX34" fmla="*/ 31025 w 33957"/>
                <a:gd name="connsiteY34" fmla="*/ 17557 h 19654"/>
                <a:gd name="connsiteX35" fmla="*/ 31849 w 33957"/>
                <a:gd name="connsiteY35" fmla="*/ 18081 h 19654"/>
                <a:gd name="connsiteX36" fmla="*/ 31849 w 33957"/>
                <a:gd name="connsiteY36" fmla="*/ 19129 h 19654"/>
                <a:gd name="connsiteX37" fmla="*/ 32822 w 33957"/>
                <a:gd name="connsiteY37" fmla="*/ 19503 h 19654"/>
                <a:gd name="connsiteX38" fmla="*/ 33721 w 33957"/>
                <a:gd name="connsiteY38" fmla="*/ 18904 h 19654"/>
                <a:gd name="connsiteX39" fmla="*/ 33271 w 33957"/>
                <a:gd name="connsiteY39" fmla="*/ 17182 h 19654"/>
                <a:gd name="connsiteX40" fmla="*/ 33870 w 33957"/>
                <a:gd name="connsiteY40" fmla="*/ 15460 h 19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957" h="19654">
                  <a:moveTo>
                    <a:pt x="33870" y="15460"/>
                  </a:moveTo>
                  <a:lnTo>
                    <a:pt x="33870" y="15460"/>
                  </a:lnTo>
                  <a:lnTo>
                    <a:pt x="33870" y="15011"/>
                  </a:lnTo>
                  <a:lnTo>
                    <a:pt x="33870" y="15011"/>
                  </a:lnTo>
                  <a:cubicBezTo>
                    <a:pt x="33870" y="15011"/>
                    <a:pt x="33870" y="15011"/>
                    <a:pt x="33870" y="15011"/>
                  </a:cubicBezTo>
                  <a:cubicBezTo>
                    <a:pt x="33870" y="15011"/>
                    <a:pt x="33870" y="15011"/>
                    <a:pt x="33870" y="14562"/>
                  </a:cubicBezTo>
                  <a:lnTo>
                    <a:pt x="33870" y="14038"/>
                  </a:lnTo>
                  <a:lnTo>
                    <a:pt x="33421" y="12840"/>
                  </a:lnTo>
                  <a:lnTo>
                    <a:pt x="32448" y="10744"/>
                  </a:lnTo>
                  <a:cubicBezTo>
                    <a:pt x="32186" y="10189"/>
                    <a:pt x="31834" y="9680"/>
                    <a:pt x="31400" y="9246"/>
                  </a:cubicBezTo>
                  <a:cubicBezTo>
                    <a:pt x="30651" y="8797"/>
                    <a:pt x="29678" y="8797"/>
                    <a:pt x="28929" y="8348"/>
                  </a:cubicBezTo>
                  <a:cubicBezTo>
                    <a:pt x="28705" y="8153"/>
                    <a:pt x="28458" y="8003"/>
                    <a:pt x="28180" y="7898"/>
                  </a:cubicBezTo>
                  <a:cubicBezTo>
                    <a:pt x="27507" y="7898"/>
                    <a:pt x="26758" y="7898"/>
                    <a:pt x="26009" y="7898"/>
                  </a:cubicBezTo>
                  <a:cubicBezTo>
                    <a:pt x="25223" y="7599"/>
                    <a:pt x="24474" y="7225"/>
                    <a:pt x="23763" y="6775"/>
                  </a:cubicBezTo>
                  <a:cubicBezTo>
                    <a:pt x="22640" y="6326"/>
                    <a:pt x="21143" y="6775"/>
                    <a:pt x="20693" y="5353"/>
                  </a:cubicBezTo>
                  <a:cubicBezTo>
                    <a:pt x="20244" y="3930"/>
                    <a:pt x="20693" y="4829"/>
                    <a:pt x="20693" y="4604"/>
                  </a:cubicBezTo>
                  <a:cubicBezTo>
                    <a:pt x="20693" y="4380"/>
                    <a:pt x="18822" y="4604"/>
                    <a:pt x="17998" y="3706"/>
                  </a:cubicBezTo>
                  <a:cubicBezTo>
                    <a:pt x="17175" y="2807"/>
                    <a:pt x="17399" y="3032"/>
                    <a:pt x="17025" y="2733"/>
                  </a:cubicBezTo>
                  <a:lnTo>
                    <a:pt x="16276" y="2733"/>
                  </a:lnTo>
                  <a:cubicBezTo>
                    <a:pt x="14375" y="2545"/>
                    <a:pt x="12488" y="2171"/>
                    <a:pt x="10661" y="1610"/>
                  </a:cubicBezTo>
                  <a:lnTo>
                    <a:pt x="8864" y="487"/>
                  </a:lnTo>
                  <a:cubicBezTo>
                    <a:pt x="6843" y="-300"/>
                    <a:pt x="4597" y="-300"/>
                    <a:pt x="2575" y="487"/>
                  </a:cubicBezTo>
                  <a:cubicBezTo>
                    <a:pt x="1654" y="614"/>
                    <a:pt x="801" y="1070"/>
                    <a:pt x="179" y="1759"/>
                  </a:cubicBezTo>
                  <a:cubicBezTo>
                    <a:pt x="-420" y="2583"/>
                    <a:pt x="179" y="3257"/>
                    <a:pt x="179" y="4155"/>
                  </a:cubicBezTo>
                  <a:cubicBezTo>
                    <a:pt x="434" y="4507"/>
                    <a:pt x="763" y="4791"/>
                    <a:pt x="1153" y="4979"/>
                  </a:cubicBezTo>
                  <a:cubicBezTo>
                    <a:pt x="2051" y="5727"/>
                    <a:pt x="2351" y="7000"/>
                    <a:pt x="3099" y="7898"/>
                  </a:cubicBezTo>
                  <a:cubicBezTo>
                    <a:pt x="4552" y="9164"/>
                    <a:pt x="6416" y="9853"/>
                    <a:pt x="8340" y="9845"/>
                  </a:cubicBezTo>
                  <a:cubicBezTo>
                    <a:pt x="9186" y="9868"/>
                    <a:pt x="10025" y="10047"/>
                    <a:pt x="10811" y="10369"/>
                  </a:cubicBezTo>
                  <a:cubicBezTo>
                    <a:pt x="11559" y="10369"/>
                    <a:pt x="12159" y="11417"/>
                    <a:pt x="12907" y="11792"/>
                  </a:cubicBezTo>
                  <a:cubicBezTo>
                    <a:pt x="13656" y="12166"/>
                    <a:pt x="14629" y="12316"/>
                    <a:pt x="15378" y="12765"/>
                  </a:cubicBezTo>
                  <a:cubicBezTo>
                    <a:pt x="16127" y="13214"/>
                    <a:pt x="16276" y="13738"/>
                    <a:pt x="16800" y="14262"/>
                  </a:cubicBezTo>
                  <a:cubicBezTo>
                    <a:pt x="18245" y="15415"/>
                    <a:pt x="20042" y="16052"/>
                    <a:pt x="21891" y="16059"/>
                  </a:cubicBezTo>
                  <a:cubicBezTo>
                    <a:pt x="23741" y="16037"/>
                    <a:pt x="25583" y="16291"/>
                    <a:pt x="27357" y="16808"/>
                  </a:cubicBezTo>
                  <a:cubicBezTo>
                    <a:pt x="28173" y="17227"/>
                    <a:pt x="29064" y="17482"/>
                    <a:pt x="29977" y="17557"/>
                  </a:cubicBezTo>
                  <a:lnTo>
                    <a:pt x="31025" y="17557"/>
                  </a:lnTo>
                  <a:cubicBezTo>
                    <a:pt x="31370" y="17587"/>
                    <a:pt x="31677" y="17781"/>
                    <a:pt x="31849" y="18081"/>
                  </a:cubicBezTo>
                  <a:cubicBezTo>
                    <a:pt x="31849" y="18081"/>
                    <a:pt x="31849" y="18829"/>
                    <a:pt x="31849" y="19129"/>
                  </a:cubicBezTo>
                  <a:cubicBezTo>
                    <a:pt x="31849" y="19428"/>
                    <a:pt x="32448" y="19653"/>
                    <a:pt x="32822" y="19503"/>
                  </a:cubicBezTo>
                  <a:cubicBezTo>
                    <a:pt x="33174" y="19398"/>
                    <a:pt x="33489" y="19189"/>
                    <a:pt x="33721" y="18904"/>
                  </a:cubicBezTo>
                  <a:cubicBezTo>
                    <a:pt x="33189" y="18507"/>
                    <a:pt x="33002" y="17789"/>
                    <a:pt x="33271" y="17182"/>
                  </a:cubicBezTo>
                  <a:cubicBezTo>
                    <a:pt x="33197" y="15460"/>
                    <a:pt x="33496" y="15535"/>
                    <a:pt x="33870" y="15460"/>
                  </a:cubicBezTo>
                  <a:close/>
                </a:path>
              </a:pathLst>
            </a:custGeom>
            <a:grpFill/>
            <a:ln w="7486" cap="flat">
              <a:solidFill>
                <a:schemeClr val="bg1"/>
              </a:solidFill>
              <a:prstDash val="solid"/>
              <a:miter/>
            </a:ln>
          </p:spPr>
          <p:txBody>
            <a:bodyPr rtlCol="0" anchor="ctr"/>
            <a:lstStyle/>
            <a:p>
              <a:endParaRPr lang="en-US"/>
            </a:p>
          </p:txBody>
        </p:sp>
        <p:sp>
          <p:nvSpPr>
            <p:cNvPr id="162" name="Freeform 161">
              <a:extLst>
                <a:ext uri="{FF2B5EF4-FFF2-40B4-BE49-F238E27FC236}">
                  <a16:creationId xmlns:a16="http://schemas.microsoft.com/office/drawing/2014/main" id="{25EC27A6-64B6-3449-B9FD-6FFCE579C24A}"/>
                </a:ext>
              </a:extLst>
            </p:cNvPr>
            <p:cNvSpPr/>
            <p:nvPr/>
          </p:nvSpPr>
          <p:spPr>
            <a:xfrm>
              <a:off x="6245738" y="1064173"/>
              <a:ext cx="10152" cy="1747"/>
            </a:xfrm>
            <a:custGeom>
              <a:avLst/>
              <a:gdLst>
                <a:gd name="connsiteX0" fmla="*/ -87 w 10152"/>
                <a:gd name="connsiteY0" fmla="*/ 1034 h 1747"/>
                <a:gd name="connsiteX1" fmla="*/ 512 w 10152"/>
                <a:gd name="connsiteY1" fmla="*/ 1633 h 1747"/>
                <a:gd name="connsiteX2" fmla="*/ 2234 w 10152"/>
                <a:gd name="connsiteY2" fmla="*/ 1184 h 1747"/>
                <a:gd name="connsiteX3" fmla="*/ 2234 w 10152"/>
                <a:gd name="connsiteY3" fmla="*/ 1184 h 1747"/>
                <a:gd name="connsiteX4" fmla="*/ 2758 w 10152"/>
                <a:gd name="connsiteY4" fmla="*/ 1184 h 1747"/>
                <a:gd name="connsiteX5" fmla="*/ 3731 w 10152"/>
                <a:gd name="connsiteY5" fmla="*/ 1184 h 1747"/>
                <a:gd name="connsiteX6" fmla="*/ 3731 w 10152"/>
                <a:gd name="connsiteY6" fmla="*/ 1184 h 1747"/>
                <a:gd name="connsiteX7" fmla="*/ 4106 w 10152"/>
                <a:gd name="connsiteY7" fmla="*/ 1184 h 1747"/>
                <a:gd name="connsiteX8" fmla="*/ 4555 w 10152"/>
                <a:gd name="connsiteY8" fmla="*/ 1184 h 1747"/>
                <a:gd name="connsiteX9" fmla="*/ 4555 w 10152"/>
                <a:gd name="connsiteY9" fmla="*/ 1184 h 1747"/>
                <a:gd name="connsiteX10" fmla="*/ 5004 w 10152"/>
                <a:gd name="connsiteY10" fmla="*/ 1184 h 1747"/>
                <a:gd name="connsiteX11" fmla="*/ 7250 w 10152"/>
                <a:gd name="connsiteY11" fmla="*/ 1633 h 1747"/>
                <a:gd name="connsiteX12" fmla="*/ 9646 w 10152"/>
                <a:gd name="connsiteY12" fmla="*/ 810 h 1747"/>
                <a:gd name="connsiteX13" fmla="*/ 10021 w 10152"/>
                <a:gd name="connsiteY13" fmla="*/ 360 h 1747"/>
                <a:gd name="connsiteX14" fmla="*/ 10021 w 10152"/>
                <a:gd name="connsiteY14" fmla="*/ 360 h 1747"/>
                <a:gd name="connsiteX15" fmla="*/ 10021 w 10152"/>
                <a:gd name="connsiteY15" fmla="*/ -89 h 1747"/>
                <a:gd name="connsiteX16" fmla="*/ 9421 w 10152"/>
                <a:gd name="connsiteY16" fmla="*/ -89 h 1747"/>
                <a:gd name="connsiteX17" fmla="*/ 5828 w 10152"/>
                <a:gd name="connsiteY17" fmla="*/ 286 h 1747"/>
                <a:gd name="connsiteX18" fmla="*/ 5079 w 10152"/>
                <a:gd name="connsiteY18" fmla="*/ 286 h 1747"/>
                <a:gd name="connsiteX19" fmla="*/ 4106 w 10152"/>
                <a:gd name="connsiteY19" fmla="*/ 660 h 1747"/>
                <a:gd name="connsiteX20" fmla="*/ 2459 w 10152"/>
                <a:gd name="connsiteY20" fmla="*/ 286 h 1747"/>
                <a:gd name="connsiteX21" fmla="*/ 961 w 10152"/>
                <a:gd name="connsiteY21" fmla="*/ 810 h 1747"/>
                <a:gd name="connsiteX22" fmla="*/ 212 w 10152"/>
                <a:gd name="connsiteY22" fmla="*/ 1259 h 1747"/>
                <a:gd name="connsiteX23" fmla="*/ -87 w 10152"/>
                <a:gd name="connsiteY23" fmla="*/ 1034 h 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152" h="1747">
                  <a:moveTo>
                    <a:pt x="-87" y="1034"/>
                  </a:moveTo>
                  <a:cubicBezTo>
                    <a:pt x="-87" y="1034"/>
                    <a:pt x="-87" y="1558"/>
                    <a:pt x="512" y="1633"/>
                  </a:cubicBezTo>
                  <a:cubicBezTo>
                    <a:pt x="1118" y="1686"/>
                    <a:pt x="1725" y="1521"/>
                    <a:pt x="2234" y="1184"/>
                  </a:cubicBezTo>
                  <a:lnTo>
                    <a:pt x="2234" y="1184"/>
                  </a:lnTo>
                  <a:lnTo>
                    <a:pt x="2758" y="1184"/>
                  </a:lnTo>
                  <a:cubicBezTo>
                    <a:pt x="2758" y="1184"/>
                    <a:pt x="3582" y="1184"/>
                    <a:pt x="3731" y="1184"/>
                  </a:cubicBezTo>
                  <a:lnTo>
                    <a:pt x="3731" y="1184"/>
                  </a:lnTo>
                  <a:lnTo>
                    <a:pt x="4106" y="1184"/>
                  </a:lnTo>
                  <a:cubicBezTo>
                    <a:pt x="4106" y="1184"/>
                    <a:pt x="4480" y="1184"/>
                    <a:pt x="4555" y="1184"/>
                  </a:cubicBezTo>
                  <a:lnTo>
                    <a:pt x="4555" y="1184"/>
                  </a:lnTo>
                  <a:cubicBezTo>
                    <a:pt x="4697" y="1117"/>
                    <a:pt x="4862" y="1117"/>
                    <a:pt x="5004" y="1184"/>
                  </a:cubicBezTo>
                  <a:cubicBezTo>
                    <a:pt x="5753" y="1184"/>
                    <a:pt x="6502" y="1558"/>
                    <a:pt x="7250" y="1633"/>
                  </a:cubicBezTo>
                  <a:cubicBezTo>
                    <a:pt x="8126" y="1708"/>
                    <a:pt x="8995" y="1409"/>
                    <a:pt x="9646" y="810"/>
                  </a:cubicBezTo>
                  <a:lnTo>
                    <a:pt x="10021" y="360"/>
                  </a:lnTo>
                  <a:lnTo>
                    <a:pt x="10021" y="360"/>
                  </a:lnTo>
                  <a:cubicBezTo>
                    <a:pt x="10080" y="218"/>
                    <a:pt x="10080" y="54"/>
                    <a:pt x="10021" y="-89"/>
                  </a:cubicBezTo>
                  <a:lnTo>
                    <a:pt x="9421" y="-89"/>
                  </a:lnTo>
                  <a:cubicBezTo>
                    <a:pt x="8209" y="-149"/>
                    <a:pt x="6996" y="-21"/>
                    <a:pt x="5828" y="286"/>
                  </a:cubicBezTo>
                  <a:cubicBezTo>
                    <a:pt x="5581" y="218"/>
                    <a:pt x="5326" y="218"/>
                    <a:pt x="5079" y="286"/>
                  </a:cubicBezTo>
                  <a:cubicBezTo>
                    <a:pt x="4780" y="465"/>
                    <a:pt x="4450" y="593"/>
                    <a:pt x="4106" y="660"/>
                  </a:cubicBezTo>
                  <a:cubicBezTo>
                    <a:pt x="3507" y="660"/>
                    <a:pt x="2983" y="660"/>
                    <a:pt x="2459" y="286"/>
                  </a:cubicBezTo>
                  <a:cubicBezTo>
                    <a:pt x="1927" y="346"/>
                    <a:pt x="1418" y="525"/>
                    <a:pt x="961" y="810"/>
                  </a:cubicBezTo>
                  <a:cubicBezTo>
                    <a:pt x="737" y="1004"/>
                    <a:pt x="490" y="1154"/>
                    <a:pt x="212" y="1259"/>
                  </a:cubicBezTo>
                  <a:cubicBezTo>
                    <a:pt x="212" y="1259"/>
                    <a:pt x="-12" y="885"/>
                    <a:pt x="-87" y="1034"/>
                  </a:cubicBezTo>
                  <a:close/>
                </a:path>
              </a:pathLst>
            </a:custGeom>
            <a:grpFill/>
            <a:ln w="7486" cap="flat">
              <a:solidFill>
                <a:schemeClr val="bg1"/>
              </a:solidFill>
              <a:prstDash val="solid"/>
              <a:miter/>
            </a:ln>
          </p:spPr>
          <p:txBody>
            <a:bodyPr rtlCol="0" anchor="ctr"/>
            <a:lstStyle/>
            <a:p>
              <a:endParaRPr lang="en-US"/>
            </a:p>
          </p:txBody>
        </p:sp>
        <p:sp>
          <p:nvSpPr>
            <p:cNvPr id="163" name="Freeform 162">
              <a:extLst>
                <a:ext uri="{FF2B5EF4-FFF2-40B4-BE49-F238E27FC236}">
                  <a16:creationId xmlns:a16="http://schemas.microsoft.com/office/drawing/2014/main" id="{8A27A02E-209B-8F4C-824E-A849A5B491FF}"/>
                </a:ext>
              </a:extLst>
            </p:cNvPr>
            <p:cNvSpPr/>
            <p:nvPr/>
          </p:nvSpPr>
          <p:spPr>
            <a:xfrm>
              <a:off x="6240646" y="1060051"/>
              <a:ext cx="6500" cy="2919"/>
            </a:xfrm>
            <a:custGeom>
              <a:avLst/>
              <a:gdLst>
                <a:gd name="connsiteX0" fmla="*/ 287 w 6500"/>
                <a:gd name="connsiteY0" fmla="*/ 2012 h 2919"/>
                <a:gd name="connsiteX1" fmla="*/ 3207 w 6500"/>
                <a:gd name="connsiteY1" fmla="*/ 2761 h 2919"/>
                <a:gd name="connsiteX2" fmla="*/ 4031 w 6500"/>
                <a:gd name="connsiteY2" fmla="*/ 2761 h 2919"/>
                <a:gd name="connsiteX3" fmla="*/ 5004 w 6500"/>
                <a:gd name="connsiteY3" fmla="*/ 2761 h 2919"/>
                <a:gd name="connsiteX4" fmla="*/ 6352 w 6500"/>
                <a:gd name="connsiteY4" fmla="*/ 2012 h 2919"/>
                <a:gd name="connsiteX5" fmla="*/ 6352 w 6500"/>
                <a:gd name="connsiteY5" fmla="*/ 1263 h 2919"/>
                <a:gd name="connsiteX6" fmla="*/ 6352 w 6500"/>
                <a:gd name="connsiteY6" fmla="*/ 1263 h 2919"/>
                <a:gd name="connsiteX7" fmla="*/ 5753 w 6500"/>
                <a:gd name="connsiteY7" fmla="*/ 440 h 2919"/>
                <a:gd name="connsiteX8" fmla="*/ 5079 w 6500"/>
                <a:gd name="connsiteY8" fmla="*/ 65 h 2919"/>
                <a:gd name="connsiteX9" fmla="*/ 4181 w 6500"/>
                <a:gd name="connsiteY9" fmla="*/ 65 h 2919"/>
                <a:gd name="connsiteX10" fmla="*/ 1560 w 6500"/>
                <a:gd name="connsiteY10" fmla="*/ 65 h 2919"/>
                <a:gd name="connsiteX11" fmla="*/ -87 w 6500"/>
                <a:gd name="connsiteY11" fmla="*/ 1937 h 2919"/>
                <a:gd name="connsiteX12" fmla="*/ -87 w 6500"/>
                <a:gd name="connsiteY12" fmla="*/ 2386 h 2919"/>
                <a:gd name="connsiteX13" fmla="*/ 287 w 6500"/>
                <a:gd name="connsiteY13" fmla="*/ 2012 h 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00" h="2919">
                  <a:moveTo>
                    <a:pt x="287" y="2012"/>
                  </a:moveTo>
                  <a:cubicBezTo>
                    <a:pt x="1231" y="2371"/>
                    <a:pt x="2211" y="2626"/>
                    <a:pt x="3207" y="2761"/>
                  </a:cubicBezTo>
                  <a:cubicBezTo>
                    <a:pt x="3477" y="2835"/>
                    <a:pt x="3761" y="2835"/>
                    <a:pt x="4031" y="2761"/>
                  </a:cubicBezTo>
                  <a:cubicBezTo>
                    <a:pt x="4353" y="2835"/>
                    <a:pt x="4682" y="2835"/>
                    <a:pt x="5004" y="2761"/>
                  </a:cubicBezTo>
                  <a:cubicBezTo>
                    <a:pt x="5506" y="2618"/>
                    <a:pt x="5970" y="2364"/>
                    <a:pt x="6352" y="2012"/>
                  </a:cubicBezTo>
                  <a:cubicBezTo>
                    <a:pt x="6434" y="1772"/>
                    <a:pt x="6434" y="1503"/>
                    <a:pt x="6352" y="1263"/>
                  </a:cubicBezTo>
                  <a:lnTo>
                    <a:pt x="6352" y="1263"/>
                  </a:lnTo>
                  <a:cubicBezTo>
                    <a:pt x="6292" y="911"/>
                    <a:pt x="6075" y="604"/>
                    <a:pt x="5753" y="440"/>
                  </a:cubicBezTo>
                  <a:lnTo>
                    <a:pt x="5079" y="65"/>
                  </a:lnTo>
                  <a:cubicBezTo>
                    <a:pt x="4780" y="-2"/>
                    <a:pt x="4473" y="-2"/>
                    <a:pt x="4181" y="65"/>
                  </a:cubicBezTo>
                  <a:cubicBezTo>
                    <a:pt x="3320" y="-159"/>
                    <a:pt x="2421" y="-159"/>
                    <a:pt x="1560" y="65"/>
                  </a:cubicBezTo>
                  <a:cubicBezTo>
                    <a:pt x="684" y="297"/>
                    <a:pt x="33" y="1039"/>
                    <a:pt x="-87" y="1937"/>
                  </a:cubicBezTo>
                  <a:cubicBezTo>
                    <a:pt x="-87" y="1937"/>
                    <a:pt x="-87" y="2311"/>
                    <a:pt x="-87" y="2386"/>
                  </a:cubicBezTo>
                  <a:cubicBezTo>
                    <a:pt x="78" y="2311"/>
                    <a:pt x="212" y="2177"/>
                    <a:pt x="287" y="2012"/>
                  </a:cubicBezTo>
                  <a:close/>
                </a:path>
              </a:pathLst>
            </a:custGeom>
            <a:grpFill/>
            <a:ln w="7486" cap="flat">
              <a:solidFill>
                <a:schemeClr val="bg1"/>
              </a:solidFill>
              <a:prstDash val="solid"/>
              <a:miter/>
            </a:ln>
          </p:spPr>
          <p:txBody>
            <a:bodyPr rtlCol="0" anchor="ctr"/>
            <a:lstStyle/>
            <a:p>
              <a:endParaRPr lang="en-US"/>
            </a:p>
          </p:txBody>
        </p:sp>
        <p:sp>
          <p:nvSpPr>
            <p:cNvPr id="164" name="Freeform 163">
              <a:extLst>
                <a:ext uri="{FF2B5EF4-FFF2-40B4-BE49-F238E27FC236}">
                  <a16:creationId xmlns:a16="http://schemas.microsoft.com/office/drawing/2014/main" id="{3EBF5EFA-7AB1-8F42-9171-0E29EA8AE788}"/>
                </a:ext>
              </a:extLst>
            </p:cNvPr>
            <p:cNvSpPr/>
            <p:nvPr/>
          </p:nvSpPr>
          <p:spPr>
            <a:xfrm>
              <a:off x="6247527" y="1097897"/>
              <a:ext cx="8553" cy="3606"/>
            </a:xfrm>
            <a:custGeom>
              <a:avLst/>
              <a:gdLst>
                <a:gd name="connsiteX0" fmla="*/ 1867 w 8553"/>
                <a:gd name="connsiteY0" fmla="*/ 3397 h 3606"/>
                <a:gd name="connsiteX1" fmla="*/ 2391 w 8553"/>
                <a:gd name="connsiteY1" fmla="*/ 3397 h 3606"/>
                <a:gd name="connsiteX2" fmla="*/ 7108 w 8553"/>
                <a:gd name="connsiteY2" fmla="*/ 3397 h 3606"/>
                <a:gd name="connsiteX3" fmla="*/ 8231 w 8553"/>
                <a:gd name="connsiteY3" fmla="*/ 3397 h 3606"/>
                <a:gd name="connsiteX4" fmla="*/ 8231 w 8553"/>
                <a:gd name="connsiteY4" fmla="*/ 2124 h 3606"/>
                <a:gd name="connsiteX5" fmla="*/ 7033 w 8553"/>
                <a:gd name="connsiteY5" fmla="*/ 1376 h 3606"/>
                <a:gd name="connsiteX6" fmla="*/ 5386 w 8553"/>
                <a:gd name="connsiteY6" fmla="*/ 1376 h 3606"/>
                <a:gd name="connsiteX7" fmla="*/ 4038 w 8553"/>
                <a:gd name="connsiteY7" fmla="*/ 1376 h 3606"/>
                <a:gd name="connsiteX8" fmla="*/ 1118 w 8553"/>
                <a:gd name="connsiteY8" fmla="*/ -47 h 3606"/>
                <a:gd name="connsiteX9" fmla="*/ 370 w 8553"/>
                <a:gd name="connsiteY9" fmla="*/ -47 h 3606"/>
                <a:gd name="connsiteX10" fmla="*/ -79 w 8553"/>
                <a:gd name="connsiteY10" fmla="*/ 552 h 3606"/>
                <a:gd name="connsiteX11" fmla="*/ -79 w 8553"/>
                <a:gd name="connsiteY11" fmla="*/ 552 h 3606"/>
                <a:gd name="connsiteX12" fmla="*/ -79 w 8553"/>
                <a:gd name="connsiteY12" fmla="*/ 552 h 3606"/>
                <a:gd name="connsiteX13" fmla="*/ 1867 w 8553"/>
                <a:gd name="connsiteY13" fmla="*/ 3397 h 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53" h="3606">
                  <a:moveTo>
                    <a:pt x="1867" y="3397"/>
                  </a:moveTo>
                  <a:lnTo>
                    <a:pt x="2391" y="3397"/>
                  </a:lnTo>
                  <a:lnTo>
                    <a:pt x="7108" y="3397"/>
                  </a:lnTo>
                  <a:cubicBezTo>
                    <a:pt x="7467" y="3539"/>
                    <a:pt x="7872" y="3539"/>
                    <a:pt x="8231" y="3397"/>
                  </a:cubicBezTo>
                  <a:cubicBezTo>
                    <a:pt x="8545" y="3030"/>
                    <a:pt x="8545" y="2491"/>
                    <a:pt x="8231" y="2124"/>
                  </a:cubicBezTo>
                  <a:cubicBezTo>
                    <a:pt x="7894" y="1787"/>
                    <a:pt x="7482" y="1533"/>
                    <a:pt x="7033" y="1376"/>
                  </a:cubicBezTo>
                  <a:cubicBezTo>
                    <a:pt x="6359" y="1376"/>
                    <a:pt x="5985" y="1376"/>
                    <a:pt x="5386" y="1376"/>
                  </a:cubicBezTo>
                  <a:cubicBezTo>
                    <a:pt x="4944" y="1473"/>
                    <a:pt x="4480" y="1473"/>
                    <a:pt x="4038" y="1376"/>
                  </a:cubicBezTo>
                  <a:cubicBezTo>
                    <a:pt x="2915" y="1376"/>
                    <a:pt x="2092" y="327"/>
                    <a:pt x="1118" y="-47"/>
                  </a:cubicBezTo>
                  <a:cubicBezTo>
                    <a:pt x="871" y="-122"/>
                    <a:pt x="617" y="-122"/>
                    <a:pt x="370" y="-47"/>
                  </a:cubicBezTo>
                  <a:cubicBezTo>
                    <a:pt x="370" y="-47"/>
                    <a:pt x="-154" y="-47"/>
                    <a:pt x="-79" y="552"/>
                  </a:cubicBezTo>
                  <a:cubicBezTo>
                    <a:pt x="-5" y="1151"/>
                    <a:pt x="-79" y="552"/>
                    <a:pt x="-79" y="552"/>
                  </a:cubicBezTo>
                  <a:lnTo>
                    <a:pt x="-79" y="552"/>
                  </a:lnTo>
                  <a:cubicBezTo>
                    <a:pt x="1044" y="1600"/>
                    <a:pt x="1044" y="3097"/>
                    <a:pt x="1867" y="3397"/>
                  </a:cubicBezTo>
                  <a:close/>
                </a:path>
              </a:pathLst>
            </a:custGeom>
            <a:grpFill/>
            <a:ln w="7486" cap="flat">
              <a:solidFill>
                <a:schemeClr val="bg1"/>
              </a:solidFill>
              <a:prstDash val="solid"/>
              <a:miter/>
            </a:ln>
          </p:spPr>
          <p:txBody>
            <a:bodyPr rtlCol="0" anchor="ctr"/>
            <a:lstStyle/>
            <a:p>
              <a:endParaRPr lang="en-US"/>
            </a:p>
          </p:txBody>
        </p:sp>
        <p:sp>
          <p:nvSpPr>
            <p:cNvPr id="165" name="Freeform 164">
              <a:extLst>
                <a:ext uri="{FF2B5EF4-FFF2-40B4-BE49-F238E27FC236}">
                  <a16:creationId xmlns:a16="http://schemas.microsoft.com/office/drawing/2014/main" id="{B790702B-1FDD-1B4C-B04D-77D9276AC35C}"/>
                </a:ext>
              </a:extLst>
            </p:cNvPr>
            <p:cNvSpPr/>
            <p:nvPr/>
          </p:nvSpPr>
          <p:spPr>
            <a:xfrm>
              <a:off x="6298969" y="954051"/>
              <a:ext cx="22643" cy="5927"/>
            </a:xfrm>
            <a:custGeom>
              <a:avLst/>
              <a:gdLst>
                <a:gd name="connsiteX0" fmla="*/ 1785 w 22643"/>
                <a:gd name="connsiteY0" fmla="*/ 2371 h 5927"/>
                <a:gd name="connsiteX1" fmla="*/ 4405 w 22643"/>
                <a:gd name="connsiteY1" fmla="*/ 3419 h 5927"/>
                <a:gd name="connsiteX2" fmla="*/ 11892 w 22643"/>
                <a:gd name="connsiteY2" fmla="*/ 4468 h 5927"/>
                <a:gd name="connsiteX3" fmla="*/ 13914 w 22643"/>
                <a:gd name="connsiteY3" fmla="*/ 5366 h 5927"/>
                <a:gd name="connsiteX4" fmla="*/ 16834 w 22643"/>
                <a:gd name="connsiteY4" fmla="*/ 5740 h 5927"/>
                <a:gd name="connsiteX5" fmla="*/ 18331 w 22643"/>
                <a:gd name="connsiteY5" fmla="*/ 5740 h 5927"/>
                <a:gd name="connsiteX6" fmla="*/ 21775 w 22643"/>
                <a:gd name="connsiteY6" fmla="*/ 5740 h 5927"/>
                <a:gd name="connsiteX7" fmla="*/ 22524 w 22643"/>
                <a:gd name="connsiteY7" fmla="*/ 5740 h 5927"/>
                <a:gd name="connsiteX8" fmla="*/ 22524 w 22643"/>
                <a:gd name="connsiteY8" fmla="*/ 5740 h 5927"/>
                <a:gd name="connsiteX9" fmla="*/ 21176 w 22643"/>
                <a:gd name="connsiteY9" fmla="*/ 3944 h 5927"/>
                <a:gd name="connsiteX10" fmla="*/ 19080 w 22643"/>
                <a:gd name="connsiteY10" fmla="*/ 3045 h 5927"/>
                <a:gd name="connsiteX11" fmla="*/ 15711 w 22643"/>
                <a:gd name="connsiteY11" fmla="*/ 1922 h 5927"/>
                <a:gd name="connsiteX12" fmla="*/ 12117 w 22643"/>
                <a:gd name="connsiteY12" fmla="*/ 574 h 5927"/>
                <a:gd name="connsiteX13" fmla="*/ 10694 w 22643"/>
                <a:gd name="connsiteY13" fmla="*/ -24 h 5927"/>
                <a:gd name="connsiteX14" fmla="*/ 8298 w 22643"/>
                <a:gd name="connsiteY14" fmla="*/ -24 h 5927"/>
                <a:gd name="connsiteX15" fmla="*/ 812 w 22643"/>
                <a:gd name="connsiteY15" fmla="*/ 1398 h 5927"/>
                <a:gd name="connsiteX16" fmla="*/ -87 w 22643"/>
                <a:gd name="connsiteY16" fmla="*/ 1847 h 5927"/>
                <a:gd name="connsiteX17" fmla="*/ -87 w 22643"/>
                <a:gd name="connsiteY17" fmla="*/ 1847 h 5927"/>
                <a:gd name="connsiteX18" fmla="*/ -87 w 22643"/>
                <a:gd name="connsiteY18" fmla="*/ 1847 h 5927"/>
                <a:gd name="connsiteX19" fmla="*/ 1785 w 22643"/>
                <a:gd name="connsiteY19" fmla="*/ 2371 h 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643" h="5927">
                  <a:moveTo>
                    <a:pt x="1785" y="2371"/>
                  </a:moveTo>
                  <a:cubicBezTo>
                    <a:pt x="2683" y="2656"/>
                    <a:pt x="3559" y="3008"/>
                    <a:pt x="4405" y="3419"/>
                  </a:cubicBezTo>
                  <a:cubicBezTo>
                    <a:pt x="6876" y="4318"/>
                    <a:pt x="9721" y="3419"/>
                    <a:pt x="11892" y="4468"/>
                  </a:cubicBezTo>
                  <a:cubicBezTo>
                    <a:pt x="12544" y="4812"/>
                    <a:pt x="13217" y="5111"/>
                    <a:pt x="13914" y="5366"/>
                  </a:cubicBezTo>
                  <a:cubicBezTo>
                    <a:pt x="14887" y="5366"/>
                    <a:pt x="15860" y="5366"/>
                    <a:pt x="16834" y="5740"/>
                  </a:cubicBezTo>
                  <a:lnTo>
                    <a:pt x="18331" y="5740"/>
                  </a:lnTo>
                  <a:cubicBezTo>
                    <a:pt x="19476" y="5853"/>
                    <a:pt x="20629" y="5853"/>
                    <a:pt x="21775" y="5740"/>
                  </a:cubicBezTo>
                  <a:cubicBezTo>
                    <a:pt x="21775" y="5740"/>
                    <a:pt x="22449" y="5740"/>
                    <a:pt x="22524" y="5740"/>
                  </a:cubicBezTo>
                  <a:cubicBezTo>
                    <a:pt x="22598" y="5740"/>
                    <a:pt x="22524" y="5740"/>
                    <a:pt x="22524" y="5740"/>
                  </a:cubicBezTo>
                  <a:cubicBezTo>
                    <a:pt x="22247" y="5029"/>
                    <a:pt x="21783" y="4408"/>
                    <a:pt x="21176" y="3944"/>
                  </a:cubicBezTo>
                  <a:cubicBezTo>
                    <a:pt x="20532" y="3524"/>
                    <a:pt x="19828" y="3217"/>
                    <a:pt x="19080" y="3045"/>
                  </a:cubicBezTo>
                  <a:lnTo>
                    <a:pt x="15711" y="1922"/>
                  </a:lnTo>
                  <a:cubicBezTo>
                    <a:pt x="14513" y="1473"/>
                    <a:pt x="13240" y="1099"/>
                    <a:pt x="12117" y="574"/>
                  </a:cubicBezTo>
                  <a:lnTo>
                    <a:pt x="10694" y="-24"/>
                  </a:lnTo>
                  <a:cubicBezTo>
                    <a:pt x="9901" y="-129"/>
                    <a:pt x="9092" y="-129"/>
                    <a:pt x="8298" y="-24"/>
                  </a:cubicBezTo>
                  <a:cubicBezTo>
                    <a:pt x="5746" y="50"/>
                    <a:pt x="3215" y="529"/>
                    <a:pt x="812" y="1398"/>
                  </a:cubicBezTo>
                  <a:cubicBezTo>
                    <a:pt x="482" y="1488"/>
                    <a:pt x="183" y="1638"/>
                    <a:pt x="-87" y="1847"/>
                  </a:cubicBezTo>
                  <a:lnTo>
                    <a:pt x="-87" y="1847"/>
                  </a:lnTo>
                  <a:lnTo>
                    <a:pt x="-87" y="1847"/>
                  </a:lnTo>
                  <a:cubicBezTo>
                    <a:pt x="512" y="2102"/>
                    <a:pt x="1141" y="2281"/>
                    <a:pt x="1785" y="2371"/>
                  </a:cubicBezTo>
                  <a:close/>
                </a:path>
              </a:pathLst>
            </a:custGeom>
            <a:grpFill/>
            <a:ln w="7486" cap="flat">
              <a:solidFill>
                <a:schemeClr val="bg1"/>
              </a:solidFill>
              <a:prstDash val="solid"/>
              <a:miter/>
            </a:ln>
          </p:spPr>
          <p:txBody>
            <a:bodyPr rtlCol="0" anchor="ctr"/>
            <a:lstStyle/>
            <a:p>
              <a:endParaRPr lang="en-US"/>
            </a:p>
          </p:txBody>
        </p:sp>
        <p:sp>
          <p:nvSpPr>
            <p:cNvPr id="166" name="Freeform 165">
              <a:extLst>
                <a:ext uri="{FF2B5EF4-FFF2-40B4-BE49-F238E27FC236}">
                  <a16:creationId xmlns:a16="http://schemas.microsoft.com/office/drawing/2014/main" id="{9E72928E-AD09-9A46-AAE8-7526312E21AA}"/>
                </a:ext>
              </a:extLst>
            </p:cNvPr>
            <p:cNvSpPr/>
            <p:nvPr/>
          </p:nvSpPr>
          <p:spPr>
            <a:xfrm>
              <a:off x="6397422" y="1134498"/>
              <a:ext cx="4446" cy="4551"/>
            </a:xfrm>
            <a:custGeom>
              <a:avLst/>
              <a:gdLst>
                <a:gd name="connsiteX0" fmla="*/ 2234 w 4446"/>
                <a:gd name="connsiteY0" fmla="*/ 4156 h 4551"/>
                <a:gd name="connsiteX1" fmla="*/ 3058 w 4446"/>
                <a:gd name="connsiteY1" fmla="*/ 4156 h 4551"/>
                <a:gd name="connsiteX2" fmla="*/ 4256 w 4446"/>
                <a:gd name="connsiteY2" fmla="*/ 1985 h 4551"/>
                <a:gd name="connsiteX3" fmla="*/ 3357 w 4446"/>
                <a:gd name="connsiteY3" fmla="*/ 937 h 4551"/>
                <a:gd name="connsiteX4" fmla="*/ 2609 w 4446"/>
                <a:gd name="connsiteY4" fmla="*/ -37 h 4551"/>
                <a:gd name="connsiteX5" fmla="*/ 1860 w 4446"/>
                <a:gd name="connsiteY5" fmla="*/ -37 h 4551"/>
                <a:gd name="connsiteX6" fmla="*/ 1860 w 4446"/>
                <a:gd name="connsiteY6" fmla="*/ -37 h 4551"/>
                <a:gd name="connsiteX7" fmla="*/ 1336 w 4446"/>
                <a:gd name="connsiteY7" fmla="*/ -37 h 4551"/>
                <a:gd name="connsiteX8" fmla="*/ 1336 w 4446"/>
                <a:gd name="connsiteY8" fmla="*/ 637 h 4551"/>
                <a:gd name="connsiteX9" fmla="*/ 662 w 4446"/>
                <a:gd name="connsiteY9" fmla="*/ 1087 h 4551"/>
                <a:gd name="connsiteX10" fmla="*/ 662 w 4446"/>
                <a:gd name="connsiteY10" fmla="*/ 1910 h 4551"/>
                <a:gd name="connsiteX11" fmla="*/ -87 w 4446"/>
                <a:gd name="connsiteY11" fmla="*/ 3782 h 4551"/>
                <a:gd name="connsiteX12" fmla="*/ -87 w 4446"/>
                <a:gd name="connsiteY12" fmla="*/ 4306 h 4551"/>
                <a:gd name="connsiteX13" fmla="*/ -87 w 4446"/>
                <a:gd name="connsiteY13" fmla="*/ 4306 h 4551"/>
                <a:gd name="connsiteX14" fmla="*/ 2234 w 4446"/>
                <a:gd name="connsiteY14" fmla="*/ 4156 h 4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46" h="4551">
                  <a:moveTo>
                    <a:pt x="2234" y="4156"/>
                  </a:moveTo>
                  <a:lnTo>
                    <a:pt x="3058" y="4156"/>
                  </a:lnTo>
                  <a:cubicBezTo>
                    <a:pt x="3582" y="3782"/>
                    <a:pt x="4705" y="2659"/>
                    <a:pt x="4256" y="1985"/>
                  </a:cubicBezTo>
                  <a:cubicBezTo>
                    <a:pt x="3807" y="1311"/>
                    <a:pt x="3582" y="1311"/>
                    <a:pt x="3357" y="937"/>
                  </a:cubicBezTo>
                  <a:cubicBezTo>
                    <a:pt x="3133" y="562"/>
                    <a:pt x="3357" y="113"/>
                    <a:pt x="2609" y="-37"/>
                  </a:cubicBezTo>
                  <a:cubicBezTo>
                    <a:pt x="1860" y="-186"/>
                    <a:pt x="2084" y="-37"/>
                    <a:pt x="1860" y="-37"/>
                  </a:cubicBezTo>
                  <a:lnTo>
                    <a:pt x="1860" y="-37"/>
                  </a:lnTo>
                  <a:cubicBezTo>
                    <a:pt x="1695" y="-104"/>
                    <a:pt x="1500" y="-104"/>
                    <a:pt x="1336" y="-37"/>
                  </a:cubicBezTo>
                  <a:cubicBezTo>
                    <a:pt x="1298" y="188"/>
                    <a:pt x="1298" y="413"/>
                    <a:pt x="1336" y="637"/>
                  </a:cubicBezTo>
                  <a:cubicBezTo>
                    <a:pt x="1029" y="592"/>
                    <a:pt x="737" y="787"/>
                    <a:pt x="662" y="1087"/>
                  </a:cubicBezTo>
                  <a:cubicBezTo>
                    <a:pt x="617" y="1356"/>
                    <a:pt x="617" y="1640"/>
                    <a:pt x="662" y="1910"/>
                  </a:cubicBezTo>
                  <a:cubicBezTo>
                    <a:pt x="445" y="2546"/>
                    <a:pt x="198" y="3168"/>
                    <a:pt x="-87" y="3782"/>
                  </a:cubicBezTo>
                  <a:cubicBezTo>
                    <a:pt x="-87" y="3782"/>
                    <a:pt x="-87" y="3782"/>
                    <a:pt x="-87" y="4306"/>
                  </a:cubicBezTo>
                  <a:lnTo>
                    <a:pt x="-87" y="4306"/>
                  </a:lnTo>
                  <a:cubicBezTo>
                    <a:pt x="677" y="4538"/>
                    <a:pt x="1508" y="4486"/>
                    <a:pt x="2234" y="4156"/>
                  </a:cubicBezTo>
                  <a:close/>
                </a:path>
              </a:pathLst>
            </a:custGeom>
            <a:grpFill/>
            <a:ln w="7486" cap="flat">
              <a:solidFill>
                <a:schemeClr val="bg1"/>
              </a:solidFill>
              <a:prstDash val="solid"/>
              <a:miter/>
            </a:ln>
          </p:spPr>
          <p:txBody>
            <a:bodyPr rtlCol="0" anchor="ctr"/>
            <a:lstStyle/>
            <a:p>
              <a:endParaRPr lang="en-US"/>
            </a:p>
          </p:txBody>
        </p:sp>
        <p:sp>
          <p:nvSpPr>
            <p:cNvPr id="167" name="Freeform 166">
              <a:extLst>
                <a:ext uri="{FF2B5EF4-FFF2-40B4-BE49-F238E27FC236}">
                  <a16:creationId xmlns:a16="http://schemas.microsoft.com/office/drawing/2014/main" id="{A2327E58-8D62-F048-9A04-FC56E91DBC2E}"/>
                </a:ext>
              </a:extLst>
            </p:cNvPr>
            <p:cNvSpPr/>
            <p:nvPr/>
          </p:nvSpPr>
          <p:spPr>
            <a:xfrm>
              <a:off x="6573739" y="1079311"/>
              <a:ext cx="1646" cy="1872"/>
            </a:xfrm>
            <a:custGeom>
              <a:avLst/>
              <a:gdLst>
                <a:gd name="connsiteX0" fmla="*/ 737 w 1646"/>
                <a:gd name="connsiteY0" fmla="*/ 1769 h 1872"/>
                <a:gd name="connsiteX1" fmla="*/ 737 w 1646"/>
                <a:gd name="connsiteY1" fmla="*/ 1769 h 1872"/>
                <a:gd name="connsiteX2" fmla="*/ 737 w 1646"/>
                <a:gd name="connsiteY2" fmla="*/ 1020 h 1872"/>
                <a:gd name="connsiteX3" fmla="*/ 737 w 1646"/>
                <a:gd name="connsiteY3" fmla="*/ 421 h 1872"/>
                <a:gd name="connsiteX4" fmla="*/ 287 w 1646"/>
                <a:gd name="connsiteY4" fmla="*/ -103 h 1872"/>
                <a:gd name="connsiteX5" fmla="*/ 287 w 1646"/>
                <a:gd name="connsiteY5" fmla="*/ -103 h 1872"/>
                <a:gd name="connsiteX6" fmla="*/ 287 w 1646"/>
                <a:gd name="connsiteY6" fmla="*/ -103 h 1872"/>
                <a:gd name="connsiteX7" fmla="*/ -87 w 1646"/>
                <a:gd name="connsiteY7" fmla="*/ -103 h 1872"/>
                <a:gd name="connsiteX8" fmla="*/ -87 w 1646"/>
                <a:gd name="connsiteY8" fmla="*/ -103 h 1872"/>
                <a:gd name="connsiteX9" fmla="*/ -87 w 1646"/>
                <a:gd name="connsiteY9" fmla="*/ -103 h 1872"/>
                <a:gd name="connsiteX10" fmla="*/ -87 w 1646"/>
                <a:gd name="connsiteY10" fmla="*/ 1170 h 1872"/>
                <a:gd name="connsiteX11" fmla="*/ 1560 w 1646"/>
                <a:gd name="connsiteY11" fmla="*/ 1769 h 1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6" h="1872">
                  <a:moveTo>
                    <a:pt x="737" y="1769"/>
                  </a:moveTo>
                  <a:lnTo>
                    <a:pt x="737" y="1769"/>
                  </a:lnTo>
                  <a:cubicBezTo>
                    <a:pt x="737" y="1769"/>
                    <a:pt x="737" y="1319"/>
                    <a:pt x="737" y="1020"/>
                  </a:cubicBezTo>
                  <a:lnTo>
                    <a:pt x="737" y="421"/>
                  </a:lnTo>
                  <a:lnTo>
                    <a:pt x="287" y="-103"/>
                  </a:lnTo>
                  <a:cubicBezTo>
                    <a:pt x="287" y="-103"/>
                    <a:pt x="287" y="-103"/>
                    <a:pt x="287" y="-103"/>
                  </a:cubicBezTo>
                  <a:lnTo>
                    <a:pt x="287" y="-103"/>
                  </a:lnTo>
                  <a:lnTo>
                    <a:pt x="-87" y="-103"/>
                  </a:lnTo>
                  <a:lnTo>
                    <a:pt x="-87" y="-103"/>
                  </a:lnTo>
                  <a:cubicBezTo>
                    <a:pt x="-87" y="-103"/>
                    <a:pt x="-87" y="-103"/>
                    <a:pt x="-87" y="-103"/>
                  </a:cubicBezTo>
                  <a:cubicBezTo>
                    <a:pt x="-87" y="-103"/>
                    <a:pt x="-87" y="945"/>
                    <a:pt x="-87" y="1170"/>
                  </a:cubicBezTo>
                  <a:cubicBezTo>
                    <a:pt x="370" y="1574"/>
                    <a:pt x="954" y="1784"/>
                    <a:pt x="1560" y="1769"/>
                  </a:cubicBezTo>
                  <a:close/>
                </a:path>
              </a:pathLst>
            </a:custGeom>
            <a:grpFill/>
            <a:ln w="7486" cap="flat">
              <a:solidFill>
                <a:schemeClr val="bg1"/>
              </a:solidFill>
              <a:prstDash val="solid"/>
              <a:miter/>
            </a:ln>
          </p:spPr>
          <p:txBody>
            <a:bodyPr rtlCol="0" anchor="ctr"/>
            <a:lstStyle/>
            <a:p>
              <a:endParaRPr lang="en-US"/>
            </a:p>
          </p:txBody>
        </p:sp>
        <p:sp>
          <p:nvSpPr>
            <p:cNvPr id="168" name="Freeform 167">
              <a:extLst>
                <a:ext uri="{FF2B5EF4-FFF2-40B4-BE49-F238E27FC236}">
                  <a16:creationId xmlns:a16="http://schemas.microsoft.com/office/drawing/2014/main" id="{0DB113E2-DF98-C646-B303-53A20C6547A4}"/>
                </a:ext>
              </a:extLst>
            </p:cNvPr>
            <p:cNvSpPr/>
            <p:nvPr/>
          </p:nvSpPr>
          <p:spPr>
            <a:xfrm>
              <a:off x="6589606" y="1091754"/>
              <a:ext cx="14279" cy="5773"/>
            </a:xfrm>
            <a:custGeom>
              <a:avLst/>
              <a:gdLst>
                <a:gd name="connsiteX0" fmla="*/ 8004 w 14279"/>
                <a:gd name="connsiteY0" fmla="*/ 2053 h 5773"/>
                <a:gd name="connsiteX1" fmla="*/ 7480 w 14279"/>
                <a:gd name="connsiteY1" fmla="*/ 2053 h 5773"/>
                <a:gd name="connsiteX2" fmla="*/ 7480 w 14279"/>
                <a:gd name="connsiteY2" fmla="*/ 1679 h 5773"/>
                <a:gd name="connsiteX3" fmla="*/ 6207 w 14279"/>
                <a:gd name="connsiteY3" fmla="*/ 1679 h 5773"/>
                <a:gd name="connsiteX4" fmla="*/ 6207 w 14279"/>
                <a:gd name="connsiteY4" fmla="*/ 1679 h 5773"/>
                <a:gd name="connsiteX5" fmla="*/ 4784 w 14279"/>
                <a:gd name="connsiteY5" fmla="*/ 1679 h 5773"/>
                <a:gd name="connsiteX6" fmla="*/ 4335 w 14279"/>
                <a:gd name="connsiteY6" fmla="*/ 1229 h 5773"/>
                <a:gd name="connsiteX7" fmla="*/ 4335 w 14279"/>
                <a:gd name="connsiteY7" fmla="*/ 1229 h 5773"/>
                <a:gd name="connsiteX8" fmla="*/ 1864 w 14279"/>
                <a:gd name="connsiteY8" fmla="*/ 256 h 5773"/>
                <a:gd name="connsiteX9" fmla="*/ 277 w 14279"/>
                <a:gd name="connsiteY9" fmla="*/ 196 h 5773"/>
                <a:gd name="connsiteX10" fmla="*/ -82 w 14279"/>
                <a:gd name="connsiteY10" fmla="*/ 1005 h 5773"/>
                <a:gd name="connsiteX11" fmla="*/ 966 w 14279"/>
                <a:gd name="connsiteY11" fmla="*/ 3101 h 5773"/>
                <a:gd name="connsiteX12" fmla="*/ 1790 w 14279"/>
                <a:gd name="connsiteY12" fmla="*/ 3775 h 5773"/>
                <a:gd name="connsiteX13" fmla="*/ 1790 w 14279"/>
                <a:gd name="connsiteY13" fmla="*/ 4149 h 5773"/>
                <a:gd name="connsiteX14" fmla="*/ 2913 w 14279"/>
                <a:gd name="connsiteY14" fmla="*/ 4973 h 5773"/>
                <a:gd name="connsiteX15" fmla="*/ 2913 w 14279"/>
                <a:gd name="connsiteY15" fmla="*/ 4973 h 5773"/>
                <a:gd name="connsiteX16" fmla="*/ 3436 w 14279"/>
                <a:gd name="connsiteY16" fmla="*/ 4973 h 5773"/>
                <a:gd name="connsiteX17" fmla="*/ 5308 w 14279"/>
                <a:gd name="connsiteY17" fmla="*/ 5422 h 5773"/>
                <a:gd name="connsiteX18" fmla="*/ 6656 w 14279"/>
                <a:gd name="connsiteY18" fmla="*/ 5422 h 5773"/>
                <a:gd name="connsiteX19" fmla="*/ 7704 w 14279"/>
                <a:gd name="connsiteY19" fmla="*/ 4823 h 5773"/>
                <a:gd name="connsiteX20" fmla="*/ 8228 w 14279"/>
                <a:gd name="connsiteY20" fmla="*/ 4823 h 5773"/>
                <a:gd name="connsiteX21" fmla="*/ 8228 w 14279"/>
                <a:gd name="connsiteY21" fmla="*/ 4823 h 5773"/>
                <a:gd name="connsiteX22" fmla="*/ 9052 w 14279"/>
                <a:gd name="connsiteY22" fmla="*/ 4823 h 5773"/>
                <a:gd name="connsiteX23" fmla="*/ 9876 w 14279"/>
                <a:gd name="connsiteY23" fmla="*/ 4823 h 5773"/>
                <a:gd name="connsiteX24" fmla="*/ 10400 w 14279"/>
                <a:gd name="connsiteY24" fmla="*/ 4823 h 5773"/>
                <a:gd name="connsiteX25" fmla="*/ 10923 w 14279"/>
                <a:gd name="connsiteY25" fmla="*/ 4823 h 5773"/>
                <a:gd name="connsiteX26" fmla="*/ 12121 w 14279"/>
                <a:gd name="connsiteY26" fmla="*/ 5197 h 5773"/>
                <a:gd name="connsiteX27" fmla="*/ 12795 w 14279"/>
                <a:gd name="connsiteY27" fmla="*/ 5197 h 5773"/>
                <a:gd name="connsiteX28" fmla="*/ 13993 w 14279"/>
                <a:gd name="connsiteY28" fmla="*/ 5647 h 5773"/>
                <a:gd name="connsiteX29" fmla="*/ 13993 w 14279"/>
                <a:gd name="connsiteY29" fmla="*/ 5048 h 5773"/>
                <a:gd name="connsiteX30" fmla="*/ 13993 w 14279"/>
                <a:gd name="connsiteY30" fmla="*/ 4374 h 5773"/>
                <a:gd name="connsiteX31" fmla="*/ 11747 w 14279"/>
                <a:gd name="connsiteY31" fmla="*/ 1679 h 5773"/>
                <a:gd name="connsiteX32" fmla="*/ 11747 w 14279"/>
                <a:gd name="connsiteY32" fmla="*/ 1679 h 5773"/>
                <a:gd name="connsiteX33" fmla="*/ 11747 w 14279"/>
                <a:gd name="connsiteY33" fmla="*/ 1679 h 5773"/>
                <a:gd name="connsiteX34" fmla="*/ 10474 w 14279"/>
                <a:gd name="connsiteY34" fmla="*/ 1679 h 5773"/>
                <a:gd name="connsiteX35" fmla="*/ 9276 w 14279"/>
                <a:gd name="connsiteY35" fmla="*/ 1679 h 5773"/>
                <a:gd name="connsiteX36" fmla="*/ 8004 w 14279"/>
                <a:gd name="connsiteY36" fmla="*/ 2053 h 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279" h="5773">
                  <a:moveTo>
                    <a:pt x="8004" y="2053"/>
                  </a:moveTo>
                  <a:cubicBezTo>
                    <a:pt x="8004" y="2053"/>
                    <a:pt x="7630" y="2053"/>
                    <a:pt x="7480" y="2053"/>
                  </a:cubicBezTo>
                  <a:cubicBezTo>
                    <a:pt x="7330" y="2053"/>
                    <a:pt x="7480" y="2053"/>
                    <a:pt x="7480" y="1679"/>
                  </a:cubicBezTo>
                  <a:cubicBezTo>
                    <a:pt x="7128" y="1327"/>
                    <a:pt x="6559" y="1327"/>
                    <a:pt x="6207" y="1679"/>
                  </a:cubicBezTo>
                  <a:cubicBezTo>
                    <a:pt x="6207" y="1679"/>
                    <a:pt x="6207" y="1679"/>
                    <a:pt x="6207" y="1679"/>
                  </a:cubicBezTo>
                  <a:cubicBezTo>
                    <a:pt x="5758" y="1679"/>
                    <a:pt x="5234" y="2203"/>
                    <a:pt x="4784" y="1679"/>
                  </a:cubicBezTo>
                  <a:cubicBezTo>
                    <a:pt x="4335" y="1154"/>
                    <a:pt x="4784" y="1679"/>
                    <a:pt x="4335" y="1229"/>
                  </a:cubicBezTo>
                  <a:lnTo>
                    <a:pt x="4335" y="1229"/>
                  </a:lnTo>
                  <a:lnTo>
                    <a:pt x="1864" y="256"/>
                  </a:lnTo>
                  <a:cubicBezTo>
                    <a:pt x="1445" y="-201"/>
                    <a:pt x="734" y="-223"/>
                    <a:pt x="277" y="196"/>
                  </a:cubicBezTo>
                  <a:cubicBezTo>
                    <a:pt x="53" y="406"/>
                    <a:pt x="-75" y="698"/>
                    <a:pt x="-82" y="1005"/>
                  </a:cubicBezTo>
                  <a:cubicBezTo>
                    <a:pt x="-135" y="1843"/>
                    <a:pt x="262" y="2644"/>
                    <a:pt x="966" y="3101"/>
                  </a:cubicBezTo>
                  <a:cubicBezTo>
                    <a:pt x="966" y="3101"/>
                    <a:pt x="1715" y="3101"/>
                    <a:pt x="1790" y="3775"/>
                  </a:cubicBezTo>
                  <a:cubicBezTo>
                    <a:pt x="1820" y="3895"/>
                    <a:pt x="1820" y="4029"/>
                    <a:pt x="1790" y="4149"/>
                  </a:cubicBezTo>
                  <a:cubicBezTo>
                    <a:pt x="1790" y="4598"/>
                    <a:pt x="2538" y="4673"/>
                    <a:pt x="2913" y="4973"/>
                  </a:cubicBezTo>
                  <a:lnTo>
                    <a:pt x="2913" y="4973"/>
                  </a:lnTo>
                  <a:cubicBezTo>
                    <a:pt x="2913" y="4973"/>
                    <a:pt x="2913" y="4973"/>
                    <a:pt x="3436" y="4973"/>
                  </a:cubicBezTo>
                  <a:lnTo>
                    <a:pt x="5308" y="5422"/>
                  </a:lnTo>
                  <a:cubicBezTo>
                    <a:pt x="5758" y="5497"/>
                    <a:pt x="6207" y="5497"/>
                    <a:pt x="6656" y="5422"/>
                  </a:cubicBezTo>
                  <a:cubicBezTo>
                    <a:pt x="6798" y="4980"/>
                    <a:pt x="7255" y="4726"/>
                    <a:pt x="7704" y="4823"/>
                  </a:cubicBezTo>
                  <a:lnTo>
                    <a:pt x="8228" y="4823"/>
                  </a:lnTo>
                  <a:lnTo>
                    <a:pt x="8228" y="4823"/>
                  </a:lnTo>
                  <a:cubicBezTo>
                    <a:pt x="8498" y="4748"/>
                    <a:pt x="8782" y="4748"/>
                    <a:pt x="9052" y="4823"/>
                  </a:cubicBezTo>
                  <a:lnTo>
                    <a:pt x="9876" y="4823"/>
                  </a:lnTo>
                  <a:lnTo>
                    <a:pt x="10400" y="4823"/>
                  </a:lnTo>
                  <a:cubicBezTo>
                    <a:pt x="10571" y="4778"/>
                    <a:pt x="10752" y="4778"/>
                    <a:pt x="10923" y="4823"/>
                  </a:cubicBezTo>
                  <a:cubicBezTo>
                    <a:pt x="11283" y="5048"/>
                    <a:pt x="11695" y="5175"/>
                    <a:pt x="12121" y="5197"/>
                  </a:cubicBezTo>
                  <a:lnTo>
                    <a:pt x="12795" y="5197"/>
                  </a:lnTo>
                  <a:cubicBezTo>
                    <a:pt x="12795" y="5197"/>
                    <a:pt x="13544" y="5796"/>
                    <a:pt x="13993" y="5647"/>
                  </a:cubicBezTo>
                  <a:cubicBezTo>
                    <a:pt x="14442" y="5497"/>
                    <a:pt x="13993" y="5272"/>
                    <a:pt x="13993" y="5048"/>
                  </a:cubicBezTo>
                  <a:cubicBezTo>
                    <a:pt x="14060" y="4830"/>
                    <a:pt x="14060" y="4591"/>
                    <a:pt x="13993" y="4374"/>
                  </a:cubicBezTo>
                  <a:cubicBezTo>
                    <a:pt x="13597" y="3236"/>
                    <a:pt x="12795" y="2278"/>
                    <a:pt x="11747" y="1679"/>
                  </a:cubicBezTo>
                  <a:lnTo>
                    <a:pt x="11747" y="1679"/>
                  </a:lnTo>
                  <a:lnTo>
                    <a:pt x="11747" y="1679"/>
                  </a:lnTo>
                  <a:cubicBezTo>
                    <a:pt x="11747" y="1679"/>
                    <a:pt x="10923" y="1679"/>
                    <a:pt x="10474" y="1679"/>
                  </a:cubicBezTo>
                  <a:cubicBezTo>
                    <a:pt x="10025" y="1679"/>
                    <a:pt x="9651" y="1679"/>
                    <a:pt x="9276" y="1679"/>
                  </a:cubicBezTo>
                  <a:cubicBezTo>
                    <a:pt x="8902" y="1679"/>
                    <a:pt x="8303" y="2053"/>
                    <a:pt x="8004" y="2053"/>
                  </a:cubicBezTo>
                  <a:close/>
                </a:path>
              </a:pathLst>
            </a:custGeom>
            <a:grpFill/>
            <a:ln w="7486" cap="flat">
              <a:solidFill>
                <a:schemeClr val="bg1"/>
              </a:solidFill>
              <a:prstDash val="solid"/>
              <a:miter/>
            </a:ln>
          </p:spPr>
          <p:txBody>
            <a:bodyPr rtlCol="0" anchor="ctr"/>
            <a:lstStyle/>
            <a:p>
              <a:endParaRPr lang="en-US"/>
            </a:p>
          </p:txBody>
        </p:sp>
        <p:sp>
          <p:nvSpPr>
            <p:cNvPr id="169" name="Freeform 168">
              <a:extLst>
                <a:ext uri="{FF2B5EF4-FFF2-40B4-BE49-F238E27FC236}">
                  <a16:creationId xmlns:a16="http://schemas.microsoft.com/office/drawing/2014/main" id="{F905C572-64C4-DE47-8D07-4F911BF07263}"/>
                </a:ext>
              </a:extLst>
            </p:cNvPr>
            <p:cNvSpPr/>
            <p:nvPr/>
          </p:nvSpPr>
          <p:spPr>
            <a:xfrm>
              <a:off x="6598969" y="1092114"/>
              <a:ext cx="7486" cy="7486"/>
            </a:xfrm>
            <a:custGeom>
              <a:avLst/>
              <a:gdLst>
                <a:gd name="connsiteX0" fmla="*/ -87 w 7486"/>
                <a:gd name="connsiteY0" fmla="*/ -103 h 7486"/>
                <a:gd name="connsiteX1" fmla="*/ -87 w 7486"/>
                <a:gd name="connsiteY1" fmla="*/ -103 h 7486"/>
                <a:gd name="connsiteX2" fmla="*/ -87 w 7486"/>
                <a:gd name="connsiteY2" fmla="*/ -103 h 7486"/>
                <a:gd name="connsiteX3" fmla="*/ -87 w 7486"/>
                <a:gd name="connsiteY3" fmla="*/ -103 h 7486"/>
                <a:gd name="connsiteX4" fmla="*/ -87 w 7486"/>
                <a:gd name="connsiteY4" fmla="*/ -103 h 7486"/>
                <a:gd name="connsiteX5" fmla="*/ -87 w 7486"/>
                <a:gd name="connsiteY5" fmla="*/ -103 h 7486"/>
                <a:gd name="connsiteX6" fmla="*/ -87 w 7486"/>
                <a:gd name="connsiteY6" fmla="*/ -103 h 7486"/>
                <a:gd name="connsiteX7" fmla="*/ -87 w 7486"/>
                <a:gd name="connsiteY7" fmla="*/ -103 h 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86" h="7486">
                  <a:moveTo>
                    <a:pt x="-87" y="-103"/>
                  </a:moveTo>
                  <a:lnTo>
                    <a:pt x="-87" y="-103"/>
                  </a:lnTo>
                  <a:cubicBezTo>
                    <a:pt x="-87" y="-103"/>
                    <a:pt x="-87" y="-103"/>
                    <a:pt x="-87" y="-103"/>
                  </a:cubicBezTo>
                  <a:lnTo>
                    <a:pt x="-87" y="-103"/>
                  </a:lnTo>
                  <a:cubicBezTo>
                    <a:pt x="-87" y="-103"/>
                    <a:pt x="-87" y="-103"/>
                    <a:pt x="-87" y="-103"/>
                  </a:cubicBezTo>
                  <a:lnTo>
                    <a:pt x="-87" y="-103"/>
                  </a:lnTo>
                  <a:cubicBezTo>
                    <a:pt x="-87" y="-103"/>
                    <a:pt x="-87" y="-103"/>
                    <a:pt x="-87" y="-103"/>
                  </a:cubicBezTo>
                  <a:lnTo>
                    <a:pt x="-87" y="-103"/>
                  </a:lnTo>
                  <a:close/>
                </a:path>
              </a:pathLst>
            </a:custGeom>
            <a:grpFill/>
            <a:ln w="7486" cap="flat">
              <a:solidFill>
                <a:schemeClr val="bg1"/>
              </a:solidFill>
              <a:prstDash val="solid"/>
              <a:miter/>
            </a:ln>
          </p:spPr>
          <p:txBody>
            <a:bodyPr rtlCol="0" anchor="ctr"/>
            <a:lstStyle/>
            <a:p>
              <a:endParaRPr lang="en-US"/>
            </a:p>
          </p:txBody>
        </p:sp>
        <p:sp>
          <p:nvSpPr>
            <p:cNvPr id="170" name="Freeform 169">
              <a:extLst>
                <a:ext uri="{FF2B5EF4-FFF2-40B4-BE49-F238E27FC236}">
                  <a16:creationId xmlns:a16="http://schemas.microsoft.com/office/drawing/2014/main" id="{CD8A9923-9342-3F44-8EF5-BE5A73AEAFDE}"/>
                </a:ext>
              </a:extLst>
            </p:cNvPr>
            <p:cNvSpPr/>
            <p:nvPr/>
          </p:nvSpPr>
          <p:spPr>
            <a:xfrm>
              <a:off x="6035281" y="1103119"/>
              <a:ext cx="449" cy="7486"/>
            </a:xfrm>
            <a:custGeom>
              <a:avLst/>
              <a:gdLst>
                <a:gd name="connsiteX0" fmla="*/ 362 w 449"/>
                <a:gd name="connsiteY0" fmla="*/ -103 h 7486"/>
                <a:gd name="connsiteX1" fmla="*/ -87 w 449"/>
                <a:gd name="connsiteY1" fmla="*/ -103 h 7486"/>
                <a:gd name="connsiteX2" fmla="*/ 362 w 449"/>
                <a:gd name="connsiteY2" fmla="*/ -103 h 7486"/>
              </a:gdLst>
              <a:ahLst/>
              <a:cxnLst>
                <a:cxn ang="0">
                  <a:pos x="connsiteX0" y="connsiteY0"/>
                </a:cxn>
                <a:cxn ang="0">
                  <a:pos x="connsiteX1" y="connsiteY1"/>
                </a:cxn>
                <a:cxn ang="0">
                  <a:pos x="connsiteX2" y="connsiteY2"/>
                </a:cxn>
              </a:cxnLst>
              <a:rect l="l" t="t" r="r" b="b"/>
              <a:pathLst>
                <a:path w="449" h="7486">
                  <a:moveTo>
                    <a:pt x="362" y="-103"/>
                  </a:moveTo>
                  <a:lnTo>
                    <a:pt x="-87" y="-103"/>
                  </a:lnTo>
                  <a:lnTo>
                    <a:pt x="362" y="-103"/>
                  </a:lnTo>
                  <a:close/>
                </a:path>
              </a:pathLst>
            </a:custGeom>
            <a:grpFill/>
            <a:ln w="7486" cap="flat">
              <a:solidFill>
                <a:schemeClr val="bg1"/>
              </a:solidFill>
              <a:prstDash val="solid"/>
              <a:miter/>
            </a:ln>
          </p:spPr>
          <p:txBody>
            <a:bodyPr rtlCol="0" anchor="ctr"/>
            <a:lstStyle/>
            <a:p>
              <a:endParaRPr lang="en-US"/>
            </a:p>
          </p:txBody>
        </p:sp>
        <p:sp>
          <p:nvSpPr>
            <p:cNvPr id="171" name="Freeform 170">
              <a:extLst>
                <a:ext uri="{FF2B5EF4-FFF2-40B4-BE49-F238E27FC236}">
                  <a16:creationId xmlns:a16="http://schemas.microsoft.com/office/drawing/2014/main" id="{8C74E0C2-5E59-9C4B-A0AE-79DE72285C57}"/>
                </a:ext>
              </a:extLst>
            </p:cNvPr>
            <p:cNvSpPr/>
            <p:nvPr/>
          </p:nvSpPr>
          <p:spPr>
            <a:xfrm>
              <a:off x="6690695" y="1067908"/>
              <a:ext cx="106003" cy="38663"/>
            </a:xfrm>
            <a:custGeom>
              <a:avLst/>
              <a:gdLst>
                <a:gd name="connsiteX0" fmla="*/ 1549 w 106003"/>
                <a:gd name="connsiteY0" fmla="*/ 12347 h 38663"/>
                <a:gd name="connsiteX1" fmla="*/ 2298 w 106003"/>
                <a:gd name="connsiteY1" fmla="*/ 27321 h 38663"/>
                <a:gd name="connsiteX2" fmla="*/ 1924 w 106003"/>
                <a:gd name="connsiteY2" fmla="*/ 28968 h 38663"/>
                <a:gd name="connsiteX3" fmla="*/ 2597 w 106003"/>
                <a:gd name="connsiteY3" fmla="*/ 31439 h 38663"/>
                <a:gd name="connsiteX4" fmla="*/ 3346 w 106003"/>
                <a:gd name="connsiteY4" fmla="*/ 37354 h 38663"/>
                <a:gd name="connsiteX5" fmla="*/ 8437 w 106003"/>
                <a:gd name="connsiteY5" fmla="*/ 36905 h 38663"/>
                <a:gd name="connsiteX6" fmla="*/ 14951 w 106003"/>
                <a:gd name="connsiteY6" fmla="*/ 35557 h 38663"/>
                <a:gd name="connsiteX7" fmla="*/ 17272 w 106003"/>
                <a:gd name="connsiteY7" fmla="*/ 37354 h 38663"/>
                <a:gd name="connsiteX8" fmla="*/ 20117 w 106003"/>
                <a:gd name="connsiteY8" fmla="*/ 37354 h 38663"/>
                <a:gd name="connsiteX9" fmla="*/ 28801 w 106003"/>
                <a:gd name="connsiteY9" fmla="*/ 34958 h 38663"/>
                <a:gd name="connsiteX10" fmla="*/ 28427 w 106003"/>
                <a:gd name="connsiteY10" fmla="*/ 33985 h 38663"/>
                <a:gd name="connsiteX11" fmla="*/ 30449 w 106003"/>
                <a:gd name="connsiteY11" fmla="*/ 33985 h 38663"/>
                <a:gd name="connsiteX12" fmla="*/ 32545 w 106003"/>
                <a:gd name="connsiteY12" fmla="*/ 34509 h 38663"/>
                <a:gd name="connsiteX13" fmla="*/ 33668 w 106003"/>
                <a:gd name="connsiteY13" fmla="*/ 33835 h 38663"/>
                <a:gd name="connsiteX14" fmla="*/ 36588 w 106003"/>
                <a:gd name="connsiteY14" fmla="*/ 35632 h 38663"/>
                <a:gd name="connsiteX15" fmla="*/ 37936 w 106003"/>
                <a:gd name="connsiteY15" fmla="*/ 35108 h 38663"/>
                <a:gd name="connsiteX16" fmla="*/ 41828 w 106003"/>
                <a:gd name="connsiteY16" fmla="*/ 36156 h 38663"/>
                <a:gd name="connsiteX17" fmla="*/ 44299 w 106003"/>
                <a:gd name="connsiteY17" fmla="*/ 36156 h 38663"/>
                <a:gd name="connsiteX18" fmla="*/ 52834 w 106003"/>
                <a:gd name="connsiteY18" fmla="*/ 36605 h 38663"/>
                <a:gd name="connsiteX19" fmla="*/ 54032 w 106003"/>
                <a:gd name="connsiteY19" fmla="*/ 37503 h 38663"/>
                <a:gd name="connsiteX20" fmla="*/ 60022 w 106003"/>
                <a:gd name="connsiteY20" fmla="*/ 35856 h 38663"/>
                <a:gd name="connsiteX21" fmla="*/ 64738 w 106003"/>
                <a:gd name="connsiteY21" fmla="*/ 37728 h 38663"/>
                <a:gd name="connsiteX22" fmla="*/ 67059 w 106003"/>
                <a:gd name="connsiteY22" fmla="*/ 36605 h 38663"/>
                <a:gd name="connsiteX23" fmla="*/ 66236 w 106003"/>
                <a:gd name="connsiteY23" fmla="*/ 38252 h 38663"/>
                <a:gd name="connsiteX24" fmla="*/ 76643 w 106003"/>
                <a:gd name="connsiteY24" fmla="*/ 37129 h 38663"/>
                <a:gd name="connsiteX25" fmla="*/ 78365 w 106003"/>
                <a:gd name="connsiteY25" fmla="*/ 35931 h 38663"/>
                <a:gd name="connsiteX26" fmla="*/ 80611 w 106003"/>
                <a:gd name="connsiteY26" fmla="*/ 36455 h 38663"/>
                <a:gd name="connsiteX27" fmla="*/ 87050 w 106003"/>
                <a:gd name="connsiteY27" fmla="*/ 34659 h 38663"/>
                <a:gd name="connsiteX28" fmla="*/ 90194 w 106003"/>
                <a:gd name="connsiteY28" fmla="*/ 30241 h 38663"/>
                <a:gd name="connsiteX29" fmla="*/ 92365 w 106003"/>
                <a:gd name="connsiteY29" fmla="*/ 29418 h 38663"/>
                <a:gd name="connsiteX30" fmla="*/ 93638 w 106003"/>
                <a:gd name="connsiteY30" fmla="*/ 26348 h 38663"/>
                <a:gd name="connsiteX31" fmla="*/ 96408 w 106003"/>
                <a:gd name="connsiteY31" fmla="*/ 24027 h 38663"/>
                <a:gd name="connsiteX32" fmla="*/ 97980 w 106003"/>
                <a:gd name="connsiteY32" fmla="*/ 21556 h 38663"/>
                <a:gd name="connsiteX33" fmla="*/ 103895 w 106003"/>
                <a:gd name="connsiteY33" fmla="*/ 20433 h 38663"/>
                <a:gd name="connsiteX34" fmla="*/ 103371 w 106003"/>
                <a:gd name="connsiteY34" fmla="*/ 18487 h 38663"/>
                <a:gd name="connsiteX35" fmla="*/ 105916 w 106003"/>
                <a:gd name="connsiteY35" fmla="*/ 18487 h 38663"/>
                <a:gd name="connsiteX36" fmla="*/ 103371 w 106003"/>
                <a:gd name="connsiteY36" fmla="*/ 12797 h 38663"/>
                <a:gd name="connsiteX37" fmla="*/ 103371 w 106003"/>
                <a:gd name="connsiteY37" fmla="*/ 11299 h 38663"/>
                <a:gd name="connsiteX38" fmla="*/ 104344 w 106003"/>
                <a:gd name="connsiteY38" fmla="*/ 10101 h 38663"/>
                <a:gd name="connsiteX39" fmla="*/ 104344 w 106003"/>
                <a:gd name="connsiteY39" fmla="*/ 8829 h 38663"/>
                <a:gd name="connsiteX40" fmla="*/ 91617 w 106003"/>
                <a:gd name="connsiteY40" fmla="*/ 5834 h 38663"/>
                <a:gd name="connsiteX41" fmla="*/ 78889 w 106003"/>
                <a:gd name="connsiteY41" fmla="*/ 4561 h 38663"/>
                <a:gd name="connsiteX42" fmla="*/ 79899 w 106003"/>
                <a:gd name="connsiteY42" fmla="*/ 5497 h 38663"/>
                <a:gd name="connsiteX43" fmla="*/ 79787 w 106003"/>
                <a:gd name="connsiteY43" fmla="*/ 5984 h 38663"/>
                <a:gd name="connsiteX44" fmla="*/ 72300 w 106003"/>
                <a:gd name="connsiteY44" fmla="*/ 3064 h 38663"/>
                <a:gd name="connsiteX45" fmla="*/ 74022 w 106003"/>
                <a:gd name="connsiteY45" fmla="*/ 4411 h 38663"/>
                <a:gd name="connsiteX46" fmla="*/ 73498 w 106003"/>
                <a:gd name="connsiteY46" fmla="*/ 5534 h 38663"/>
                <a:gd name="connsiteX47" fmla="*/ 64888 w 106003"/>
                <a:gd name="connsiteY47" fmla="*/ 2240 h 38663"/>
                <a:gd name="connsiteX48" fmla="*/ 54856 w 106003"/>
                <a:gd name="connsiteY48" fmla="*/ 1192 h 38663"/>
                <a:gd name="connsiteX49" fmla="*/ 53508 w 106003"/>
                <a:gd name="connsiteY49" fmla="*/ 1192 h 38663"/>
                <a:gd name="connsiteX50" fmla="*/ 52535 w 106003"/>
                <a:gd name="connsiteY50" fmla="*/ 1866 h 38663"/>
                <a:gd name="connsiteX51" fmla="*/ 47668 w 106003"/>
                <a:gd name="connsiteY51" fmla="*/ 1866 h 38663"/>
                <a:gd name="connsiteX52" fmla="*/ 42952 w 106003"/>
                <a:gd name="connsiteY52" fmla="*/ 144 h 38663"/>
                <a:gd name="connsiteX53" fmla="*/ 34866 w 106003"/>
                <a:gd name="connsiteY53" fmla="*/ 1417 h 38663"/>
                <a:gd name="connsiteX54" fmla="*/ 28951 w 106003"/>
                <a:gd name="connsiteY54" fmla="*/ 144 h 38663"/>
                <a:gd name="connsiteX55" fmla="*/ 22588 w 106003"/>
                <a:gd name="connsiteY55" fmla="*/ 967 h 38663"/>
                <a:gd name="connsiteX56" fmla="*/ 13977 w 106003"/>
                <a:gd name="connsiteY56" fmla="*/ 144 h 38663"/>
                <a:gd name="connsiteX57" fmla="*/ 5667 w 106003"/>
                <a:gd name="connsiteY57" fmla="*/ 1866 h 38663"/>
                <a:gd name="connsiteX58" fmla="*/ 3713 w 106003"/>
                <a:gd name="connsiteY58" fmla="*/ 7578 h 38663"/>
                <a:gd name="connsiteX59" fmla="*/ 2672 w 106003"/>
                <a:gd name="connsiteY59" fmla="*/ 7930 h 38663"/>
                <a:gd name="connsiteX60" fmla="*/ 351 w 106003"/>
                <a:gd name="connsiteY60" fmla="*/ 8379 h 38663"/>
                <a:gd name="connsiteX61" fmla="*/ 351 w 106003"/>
                <a:gd name="connsiteY61" fmla="*/ 11000 h 38663"/>
                <a:gd name="connsiteX62" fmla="*/ 1549 w 106003"/>
                <a:gd name="connsiteY62" fmla="*/ 12347 h 3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06003" h="38663">
                  <a:moveTo>
                    <a:pt x="1549" y="12347"/>
                  </a:moveTo>
                  <a:cubicBezTo>
                    <a:pt x="6940" y="17214"/>
                    <a:pt x="4245" y="21332"/>
                    <a:pt x="2298" y="27321"/>
                  </a:cubicBezTo>
                  <a:cubicBezTo>
                    <a:pt x="2096" y="27853"/>
                    <a:pt x="1968" y="28407"/>
                    <a:pt x="1924" y="28968"/>
                  </a:cubicBezTo>
                  <a:cubicBezTo>
                    <a:pt x="2006" y="29822"/>
                    <a:pt x="2230" y="30661"/>
                    <a:pt x="2597" y="31439"/>
                  </a:cubicBezTo>
                  <a:cubicBezTo>
                    <a:pt x="3294" y="33326"/>
                    <a:pt x="3548" y="35347"/>
                    <a:pt x="3346" y="37354"/>
                  </a:cubicBezTo>
                  <a:cubicBezTo>
                    <a:pt x="4469" y="35931"/>
                    <a:pt x="6640" y="37354"/>
                    <a:pt x="8437" y="36905"/>
                  </a:cubicBezTo>
                  <a:cubicBezTo>
                    <a:pt x="10234" y="36455"/>
                    <a:pt x="12929" y="34509"/>
                    <a:pt x="14951" y="35557"/>
                  </a:cubicBezTo>
                  <a:cubicBezTo>
                    <a:pt x="16972" y="36605"/>
                    <a:pt x="16373" y="36979"/>
                    <a:pt x="17272" y="37354"/>
                  </a:cubicBezTo>
                  <a:cubicBezTo>
                    <a:pt x="18200" y="37653"/>
                    <a:pt x="19188" y="37653"/>
                    <a:pt x="20117" y="37354"/>
                  </a:cubicBezTo>
                  <a:lnTo>
                    <a:pt x="28801" y="34958"/>
                  </a:lnTo>
                  <a:cubicBezTo>
                    <a:pt x="28847" y="34591"/>
                    <a:pt x="28704" y="34224"/>
                    <a:pt x="28427" y="33985"/>
                  </a:cubicBezTo>
                  <a:cubicBezTo>
                    <a:pt x="28427" y="33311"/>
                    <a:pt x="29775" y="33386"/>
                    <a:pt x="30449" y="33985"/>
                  </a:cubicBezTo>
                  <a:cubicBezTo>
                    <a:pt x="31122" y="34584"/>
                    <a:pt x="31871" y="34808"/>
                    <a:pt x="32545" y="34509"/>
                  </a:cubicBezTo>
                  <a:cubicBezTo>
                    <a:pt x="33219" y="34209"/>
                    <a:pt x="33219" y="33910"/>
                    <a:pt x="33668" y="33835"/>
                  </a:cubicBezTo>
                  <a:cubicBezTo>
                    <a:pt x="34117" y="33760"/>
                    <a:pt x="35390" y="35707"/>
                    <a:pt x="36588" y="35632"/>
                  </a:cubicBezTo>
                  <a:cubicBezTo>
                    <a:pt x="37786" y="35557"/>
                    <a:pt x="37486" y="35257"/>
                    <a:pt x="37936" y="35108"/>
                  </a:cubicBezTo>
                  <a:cubicBezTo>
                    <a:pt x="38385" y="34958"/>
                    <a:pt x="40481" y="35856"/>
                    <a:pt x="41828" y="36156"/>
                  </a:cubicBezTo>
                  <a:cubicBezTo>
                    <a:pt x="42645" y="36343"/>
                    <a:pt x="43483" y="36343"/>
                    <a:pt x="44299" y="36156"/>
                  </a:cubicBezTo>
                  <a:cubicBezTo>
                    <a:pt x="47077" y="35085"/>
                    <a:pt x="50184" y="35250"/>
                    <a:pt x="52834" y="36605"/>
                  </a:cubicBezTo>
                  <a:cubicBezTo>
                    <a:pt x="53164" y="36987"/>
                    <a:pt x="53568" y="37301"/>
                    <a:pt x="54032" y="37503"/>
                  </a:cubicBezTo>
                  <a:cubicBezTo>
                    <a:pt x="55979" y="38327"/>
                    <a:pt x="57925" y="35632"/>
                    <a:pt x="60022" y="35856"/>
                  </a:cubicBezTo>
                  <a:cubicBezTo>
                    <a:pt x="62118" y="36081"/>
                    <a:pt x="63091" y="38402"/>
                    <a:pt x="64738" y="37728"/>
                  </a:cubicBezTo>
                  <a:cubicBezTo>
                    <a:pt x="66386" y="37054"/>
                    <a:pt x="66236" y="36231"/>
                    <a:pt x="67059" y="36605"/>
                  </a:cubicBezTo>
                  <a:cubicBezTo>
                    <a:pt x="66910" y="37204"/>
                    <a:pt x="66625" y="37773"/>
                    <a:pt x="66236" y="38252"/>
                  </a:cubicBezTo>
                  <a:cubicBezTo>
                    <a:pt x="69530" y="39675"/>
                    <a:pt x="73348" y="35632"/>
                    <a:pt x="76643" y="37129"/>
                  </a:cubicBezTo>
                  <a:cubicBezTo>
                    <a:pt x="76643" y="36380"/>
                    <a:pt x="77616" y="35931"/>
                    <a:pt x="78365" y="35931"/>
                  </a:cubicBezTo>
                  <a:cubicBezTo>
                    <a:pt x="79128" y="36036"/>
                    <a:pt x="79877" y="36208"/>
                    <a:pt x="80611" y="36455"/>
                  </a:cubicBezTo>
                  <a:cubicBezTo>
                    <a:pt x="82902" y="36635"/>
                    <a:pt x="85185" y="35999"/>
                    <a:pt x="87050" y="34659"/>
                  </a:cubicBezTo>
                  <a:cubicBezTo>
                    <a:pt x="88771" y="33685"/>
                    <a:pt x="90793" y="32113"/>
                    <a:pt x="90194" y="30241"/>
                  </a:cubicBezTo>
                  <a:lnTo>
                    <a:pt x="92365" y="29418"/>
                  </a:lnTo>
                  <a:cubicBezTo>
                    <a:pt x="91691" y="28370"/>
                    <a:pt x="92365" y="27022"/>
                    <a:pt x="93638" y="26348"/>
                  </a:cubicBezTo>
                  <a:cubicBezTo>
                    <a:pt x="94911" y="25674"/>
                    <a:pt x="95959" y="25150"/>
                    <a:pt x="96408" y="24027"/>
                  </a:cubicBezTo>
                  <a:cubicBezTo>
                    <a:pt x="96857" y="22904"/>
                    <a:pt x="96932" y="21556"/>
                    <a:pt x="97980" y="21556"/>
                  </a:cubicBezTo>
                  <a:cubicBezTo>
                    <a:pt x="99792" y="20591"/>
                    <a:pt x="101851" y="20201"/>
                    <a:pt x="103895" y="20433"/>
                  </a:cubicBezTo>
                  <a:lnTo>
                    <a:pt x="103371" y="18487"/>
                  </a:lnTo>
                  <a:lnTo>
                    <a:pt x="105916" y="18487"/>
                  </a:lnTo>
                  <a:cubicBezTo>
                    <a:pt x="105093" y="16540"/>
                    <a:pt x="104194" y="14668"/>
                    <a:pt x="103371" y="12797"/>
                  </a:cubicBezTo>
                  <a:cubicBezTo>
                    <a:pt x="103199" y="12310"/>
                    <a:pt x="103199" y="11786"/>
                    <a:pt x="103371" y="11299"/>
                  </a:cubicBezTo>
                  <a:cubicBezTo>
                    <a:pt x="103371" y="10775"/>
                    <a:pt x="104045" y="10476"/>
                    <a:pt x="104344" y="10101"/>
                  </a:cubicBezTo>
                  <a:cubicBezTo>
                    <a:pt x="104644" y="9727"/>
                    <a:pt x="104719" y="8978"/>
                    <a:pt x="104344" y="8829"/>
                  </a:cubicBezTo>
                  <a:cubicBezTo>
                    <a:pt x="99889" y="9203"/>
                    <a:pt x="95435" y="8155"/>
                    <a:pt x="91617" y="5834"/>
                  </a:cubicBezTo>
                  <a:cubicBezTo>
                    <a:pt x="87776" y="3528"/>
                    <a:pt x="83111" y="3064"/>
                    <a:pt x="78889" y="4561"/>
                  </a:cubicBezTo>
                  <a:cubicBezTo>
                    <a:pt x="79428" y="4539"/>
                    <a:pt x="79877" y="4958"/>
                    <a:pt x="79899" y="5497"/>
                  </a:cubicBezTo>
                  <a:cubicBezTo>
                    <a:pt x="79899" y="5669"/>
                    <a:pt x="79862" y="5834"/>
                    <a:pt x="79787" y="5984"/>
                  </a:cubicBezTo>
                  <a:cubicBezTo>
                    <a:pt x="77863" y="3925"/>
                    <a:pt x="75108" y="2854"/>
                    <a:pt x="72300" y="3064"/>
                  </a:cubicBezTo>
                  <a:cubicBezTo>
                    <a:pt x="72652" y="3745"/>
                    <a:pt x="73281" y="4232"/>
                    <a:pt x="74022" y="4411"/>
                  </a:cubicBezTo>
                  <a:cubicBezTo>
                    <a:pt x="74172" y="4868"/>
                    <a:pt x="73948" y="5362"/>
                    <a:pt x="73498" y="5534"/>
                  </a:cubicBezTo>
                  <a:cubicBezTo>
                    <a:pt x="71185" y="3333"/>
                    <a:pt x="68085" y="2143"/>
                    <a:pt x="64888" y="2240"/>
                  </a:cubicBezTo>
                  <a:lnTo>
                    <a:pt x="54856" y="1192"/>
                  </a:lnTo>
                  <a:cubicBezTo>
                    <a:pt x="54414" y="1080"/>
                    <a:pt x="53950" y="1080"/>
                    <a:pt x="53508" y="1192"/>
                  </a:cubicBezTo>
                  <a:cubicBezTo>
                    <a:pt x="53156" y="1372"/>
                    <a:pt x="52827" y="1596"/>
                    <a:pt x="52535" y="1866"/>
                  </a:cubicBezTo>
                  <a:cubicBezTo>
                    <a:pt x="51000" y="2615"/>
                    <a:pt x="49203" y="2615"/>
                    <a:pt x="47668" y="1866"/>
                  </a:cubicBezTo>
                  <a:cubicBezTo>
                    <a:pt x="46164" y="1117"/>
                    <a:pt x="44584" y="541"/>
                    <a:pt x="42952" y="144"/>
                  </a:cubicBezTo>
                  <a:cubicBezTo>
                    <a:pt x="40256" y="144"/>
                    <a:pt x="37636" y="1566"/>
                    <a:pt x="34866" y="1417"/>
                  </a:cubicBezTo>
                  <a:cubicBezTo>
                    <a:pt x="32096" y="1267"/>
                    <a:pt x="30973" y="294"/>
                    <a:pt x="28951" y="144"/>
                  </a:cubicBezTo>
                  <a:cubicBezTo>
                    <a:pt x="26810" y="196"/>
                    <a:pt x="24676" y="473"/>
                    <a:pt x="22588" y="967"/>
                  </a:cubicBezTo>
                  <a:cubicBezTo>
                    <a:pt x="19697" y="990"/>
                    <a:pt x="16815" y="713"/>
                    <a:pt x="13977" y="144"/>
                  </a:cubicBezTo>
                  <a:cubicBezTo>
                    <a:pt x="11088" y="-500"/>
                    <a:pt x="8063" y="129"/>
                    <a:pt x="5667" y="1866"/>
                  </a:cubicBezTo>
                  <a:cubicBezTo>
                    <a:pt x="6708" y="3985"/>
                    <a:pt x="5832" y="6538"/>
                    <a:pt x="3713" y="7578"/>
                  </a:cubicBezTo>
                  <a:cubicBezTo>
                    <a:pt x="3384" y="7736"/>
                    <a:pt x="3032" y="7855"/>
                    <a:pt x="2672" y="7930"/>
                  </a:cubicBezTo>
                  <a:cubicBezTo>
                    <a:pt x="1871" y="7878"/>
                    <a:pt x="1070" y="8035"/>
                    <a:pt x="351" y="8379"/>
                  </a:cubicBezTo>
                  <a:cubicBezTo>
                    <a:pt x="-233" y="9158"/>
                    <a:pt x="-233" y="10221"/>
                    <a:pt x="351" y="11000"/>
                  </a:cubicBezTo>
                  <a:cubicBezTo>
                    <a:pt x="703" y="11487"/>
                    <a:pt x="1107" y="11936"/>
                    <a:pt x="1549" y="12347"/>
                  </a:cubicBezTo>
                  <a:close/>
                </a:path>
              </a:pathLst>
            </a:custGeom>
            <a:grpFill/>
            <a:ln w="7486" cap="flat">
              <a:solidFill>
                <a:schemeClr val="bg1"/>
              </a:solidFill>
              <a:prstDash val="solid"/>
              <a:miter/>
            </a:ln>
          </p:spPr>
          <p:txBody>
            <a:bodyPr rtlCol="0" anchor="ctr"/>
            <a:lstStyle/>
            <a:p>
              <a:endParaRPr lang="en-US"/>
            </a:p>
          </p:txBody>
        </p:sp>
        <p:sp>
          <p:nvSpPr>
            <p:cNvPr id="172" name="Freeform 171">
              <a:extLst>
                <a:ext uri="{FF2B5EF4-FFF2-40B4-BE49-F238E27FC236}">
                  <a16:creationId xmlns:a16="http://schemas.microsoft.com/office/drawing/2014/main" id="{BB4F12DB-8949-1744-85DC-B8FFDD93DFDC}"/>
                </a:ext>
              </a:extLst>
            </p:cNvPr>
            <p:cNvSpPr/>
            <p:nvPr/>
          </p:nvSpPr>
          <p:spPr>
            <a:xfrm>
              <a:off x="6798173" y="1090135"/>
              <a:ext cx="17916" cy="4935"/>
            </a:xfrm>
            <a:custGeom>
              <a:avLst/>
              <a:gdLst>
                <a:gd name="connsiteX0" fmla="*/ 684 w 17916"/>
                <a:gd name="connsiteY0" fmla="*/ 4720 h 4935"/>
                <a:gd name="connsiteX1" fmla="*/ 2406 w 17916"/>
                <a:gd name="connsiteY1" fmla="*/ 4720 h 4935"/>
                <a:gd name="connsiteX2" fmla="*/ 7647 w 17916"/>
                <a:gd name="connsiteY2" fmla="*/ 3972 h 4935"/>
                <a:gd name="connsiteX3" fmla="*/ 12813 w 17916"/>
                <a:gd name="connsiteY3" fmla="*/ 2849 h 4935"/>
                <a:gd name="connsiteX4" fmla="*/ 17829 w 17916"/>
                <a:gd name="connsiteY4" fmla="*/ 1875 h 4935"/>
                <a:gd name="connsiteX5" fmla="*/ 16032 w 17916"/>
                <a:gd name="connsiteY5" fmla="*/ 677 h 4935"/>
                <a:gd name="connsiteX6" fmla="*/ 10043 w 17916"/>
                <a:gd name="connsiteY6" fmla="*/ -71 h 4935"/>
                <a:gd name="connsiteX7" fmla="*/ 5101 w 17916"/>
                <a:gd name="connsiteY7" fmla="*/ 1501 h 4935"/>
                <a:gd name="connsiteX8" fmla="*/ 1059 w 17916"/>
                <a:gd name="connsiteY8" fmla="*/ 2774 h 4935"/>
                <a:gd name="connsiteX9" fmla="*/ -65 w 17916"/>
                <a:gd name="connsiteY9" fmla="*/ 2774 h 4935"/>
                <a:gd name="connsiteX10" fmla="*/ -65 w 17916"/>
                <a:gd name="connsiteY10" fmla="*/ 3223 h 4935"/>
                <a:gd name="connsiteX11" fmla="*/ 684 w 17916"/>
                <a:gd name="connsiteY11" fmla="*/ 4720 h 4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16" h="4935">
                  <a:moveTo>
                    <a:pt x="684" y="4720"/>
                  </a:moveTo>
                  <a:cubicBezTo>
                    <a:pt x="1246" y="4870"/>
                    <a:pt x="1845" y="4870"/>
                    <a:pt x="2406" y="4720"/>
                  </a:cubicBezTo>
                  <a:cubicBezTo>
                    <a:pt x="4173" y="4660"/>
                    <a:pt x="5933" y="4406"/>
                    <a:pt x="7647" y="3972"/>
                  </a:cubicBezTo>
                  <a:lnTo>
                    <a:pt x="12813" y="2849"/>
                  </a:lnTo>
                  <a:cubicBezTo>
                    <a:pt x="14513" y="2684"/>
                    <a:pt x="16190" y="2362"/>
                    <a:pt x="17829" y="1875"/>
                  </a:cubicBezTo>
                  <a:cubicBezTo>
                    <a:pt x="17829" y="977"/>
                    <a:pt x="16931" y="902"/>
                    <a:pt x="16032" y="677"/>
                  </a:cubicBezTo>
                  <a:cubicBezTo>
                    <a:pt x="14101" y="56"/>
                    <a:pt x="12072" y="-199"/>
                    <a:pt x="10043" y="-71"/>
                  </a:cubicBezTo>
                  <a:cubicBezTo>
                    <a:pt x="8313" y="161"/>
                    <a:pt x="6644" y="692"/>
                    <a:pt x="5101" y="1501"/>
                  </a:cubicBezTo>
                  <a:cubicBezTo>
                    <a:pt x="3904" y="2302"/>
                    <a:pt x="2504" y="2751"/>
                    <a:pt x="1059" y="2774"/>
                  </a:cubicBezTo>
                  <a:cubicBezTo>
                    <a:pt x="609" y="2774"/>
                    <a:pt x="160" y="2774"/>
                    <a:pt x="-65" y="2774"/>
                  </a:cubicBezTo>
                  <a:cubicBezTo>
                    <a:pt x="-94" y="2923"/>
                    <a:pt x="-94" y="3073"/>
                    <a:pt x="-65" y="3223"/>
                  </a:cubicBezTo>
                  <a:cubicBezTo>
                    <a:pt x="-124" y="3822"/>
                    <a:pt x="168" y="4406"/>
                    <a:pt x="684" y="4720"/>
                  </a:cubicBezTo>
                  <a:close/>
                </a:path>
              </a:pathLst>
            </a:custGeom>
            <a:grpFill/>
            <a:ln w="7486" cap="flat">
              <a:solidFill>
                <a:schemeClr val="bg1"/>
              </a:solidFill>
              <a:prstDash val="solid"/>
              <a:miter/>
            </a:ln>
          </p:spPr>
          <p:txBody>
            <a:bodyPr rtlCol="0" anchor="ctr"/>
            <a:lstStyle/>
            <a:p>
              <a:endParaRPr lang="en-US"/>
            </a:p>
          </p:txBody>
        </p:sp>
        <p:sp>
          <p:nvSpPr>
            <p:cNvPr id="173" name="Freeform 172">
              <a:extLst>
                <a:ext uri="{FF2B5EF4-FFF2-40B4-BE49-F238E27FC236}">
                  <a16:creationId xmlns:a16="http://schemas.microsoft.com/office/drawing/2014/main" id="{4D58F1C8-32EB-374D-97B2-E35D5272EA6C}"/>
                </a:ext>
              </a:extLst>
            </p:cNvPr>
            <p:cNvSpPr/>
            <p:nvPr/>
          </p:nvSpPr>
          <p:spPr>
            <a:xfrm>
              <a:off x="6812794" y="1077814"/>
              <a:ext cx="4875" cy="3593"/>
            </a:xfrm>
            <a:custGeom>
              <a:avLst/>
              <a:gdLst>
                <a:gd name="connsiteX0" fmla="*/ 1112 w 4875"/>
                <a:gd name="connsiteY0" fmla="*/ 1694 h 3593"/>
                <a:gd name="connsiteX1" fmla="*/ 1112 w 4875"/>
                <a:gd name="connsiteY1" fmla="*/ 2368 h 3593"/>
                <a:gd name="connsiteX2" fmla="*/ 1112 w 4875"/>
                <a:gd name="connsiteY2" fmla="*/ 2368 h 3593"/>
                <a:gd name="connsiteX3" fmla="*/ 2011 w 4875"/>
                <a:gd name="connsiteY3" fmla="*/ 3491 h 3593"/>
                <a:gd name="connsiteX4" fmla="*/ 2011 w 4875"/>
                <a:gd name="connsiteY4" fmla="*/ 3491 h 3593"/>
                <a:gd name="connsiteX5" fmla="*/ 2834 w 4875"/>
                <a:gd name="connsiteY5" fmla="*/ 3491 h 3593"/>
                <a:gd name="connsiteX6" fmla="*/ 2834 w 4875"/>
                <a:gd name="connsiteY6" fmla="*/ 2892 h 3593"/>
                <a:gd name="connsiteX7" fmla="*/ 2310 w 4875"/>
                <a:gd name="connsiteY7" fmla="*/ 2368 h 3593"/>
                <a:gd name="connsiteX8" fmla="*/ 3658 w 4875"/>
                <a:gd name="connsiteY8" fmla="*/ 2368 h 3593"/>
                <a:gd name="connsiteX9" fmla="*/ 4032 w 4875"/>
                <a:gd name="connsiteY9" fmla="*/ 3041 h 3593"/>
                <a:gd name="connsiteX10" fmla="*/ 4032 w 4875"/>
                <a:gd name="connsiteY10" fmla="*/ 3041 h 3593"/>
                <a:gd name="connsiteX11" fmla="*/ 4032 w 4875"/>
                <a:gd name="connsiteY11" fmla="*/ 3041 h 3593"/>
                <a:gd name="connsiteX12" fmla="*/ 4032 w 4875"/>
                <a:gd name="connsiteY12" fmla="*/ 3041 h 3593"/>
                <a:gd name="connsiteX13" fmla="*/ 4032 w 4875"/>
                <a:gd name="connsiteY13" fmla="*/ 2068 h 3593"/>
                <a:gd name="connsiteX14" fmla="*/ 4556 w 4875"/>
                <a:gd name="connsiteY14" fmla="*/ 2068 h 3593"/>
                <a:gd name="connsiteX15" fmla="*/ 4556 w 4875"/>
                <a:gd name="connsiteY15" fmla="*/ 1394 h 3593"/>
                <a:gd name="connsiteX16" fmla="*/ 3807 w 4875"/>
                <a:gd name="connsiteY16" fmla="*/ 945 h 3593"/>
                <a:gd name="connsiteX17" fmla="*/ 1636 w 4875"/>
                <a:gd name="connsiteY17" fmla="*/ 271 h 3593"/>
                <a:gd name="connsiteX18" fmla="*/ 1636 w 4875"/>
                <a:gd name="connsiteY18" fmla="*/ 271 h 3593"/>
                <a:gd name="connsiteX19" fmla="*/ 1636 w 4875"/>
                <a:gd name="connsiteY19" fmla="*/ 271 h 3593"/>
                <a:gd name="connsiteX20" fmla="*/ 1187 w 4875"/>
                <a:gd name="connsiteY20" fmla="*/ 271 h 3593"/>
                <a:gd name="connsiteX21" fmla="*/ 1187 w 4875"/>
                <a:gd name="connsiteY21" fmla="*/ 271 h 3593"/>
                <a:gd name="connsiteX22" fmla="*/ 513 w 4875"/>
                <a:gd name="connsiteY22" fmla="*/ 271 h 3593"/>
                <a:gd name="connsiteX23" fmla="*/ -86 w 4875"/>
                <a:gd name="connsiteY23" fmla="*/ -103 h 3593"/>
                <a:gd name="connsiteX24" fmla="*/ 363 w 4875"/>
                <a:gd name="connsiteY24" fmla="*/ 795 h 3593"/>
                <a:gd name="connsiteX25" fmla="*/ 1112 w 4875"/>
                <a:gd name="connsiteY25" fmla="*/ 1694 h 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75" h="3593">
                  <a:moveTo>
                    <a:pt x="1112" y="1694"/>
                  </a:moveTo>
                  <a:cubicBezTo>
                    <a:pt x="1112" y="1694"/>
                    <a:pt x="1112" y="2143"/>
                    <a:pt x="1112" y="2368"/>
                  </a:cubicBezTo>
                  <a:cubicBezTo>
                    <a:pt x="1112" y="2592"/>
                    <a:pt x="1112" y="2368"/>
                    <a:pt x="1112" y="2368"/>
                  </a:cubicBezTo>
                  <a:cubicBezTo>
                    <a:pt x="1614" y="2517"/>
                    <a:pt x="1973" y="2967"/>
                    <a:pt x="2011" y="3491"/>
                  </a:cubicBezTo>
                  <a:cubicBezTo>
                    <a:pt x="2011" y="3491"/>
                    <a:pt x="2011" y="3491"/>
                    <a:pt x="2011" y="3491"/>
                  </a:cubicBezTo>
                  <a:cubicBezTo>
                    <a:pt x="2011" y="3491"/>
                    <a:pt x="2534" y="3491"/>
                    <a:pt x="2834" y="3491"/>
                  </a:cubicBezTo>
                  <a:cubicBezTo>
                    <a:pt x="2961" y="3311"/>
                    <a:pt x="2961" y="3071"/>
                    <a:pt x="2834" y="2892"/>
                  </a:cubicBezTo>
                  <a:cubicBezTo>
                    <a:pt x="2834" y="2892"/>
                    <a:pt x="2310" y="2892"/>
                    <a:pt x="2310" y="2368"/>
                  </a:cubicBezTo>
                  <a:lnTo>
                    <a:pt x="3658" y="2368"/>
                  </a:lnTo>
                  <a:lnTo>
                    <a:pt x="4032" y="3041"/>
                  </a:lnTo>
                  <a:lnTo>
                    <a:pt x="4032" y="3041"/>
                  </a:lnTo>
                  <a:cubicBezTo>
                    <a:pt x="4032" y="3041"/>
                    <a:pt x="4032" y="3041"/>
                    <a:pt x="4032" y="3041"/>
                  </a:cubicBezTo>
                  <a:lnTo>
                    <a:pt x="4032" y="3041"/>
                  </a:lnTo>
                  <a:cubicBezTo>
                    <a:pt x="3994" y="2719"/>
                    <a:pt x="3994" y="2390"/>
                    <a:pt x="4032" y="2068"/>
                  </a:cubicBezTo>
                  <a:cubicBezTo>
                    <a:pt x="4197" y="2136"/>
                    <a:pt x="4391" y="2136"/>
                    <a:pt x="4556" y="2068"/>
                  </a:cubicBezTo>
                  <a:cubicBezTo>
                    <a:pt x="5080" y="2068"/>
                    <a:pt x="4556" y="1619"/>
                    <a:pt x="4556" y="1394"/>
                  </a:cubicBezTo>
                  <a:lnTo>
                    <a:pt x="3807" y="945"/>
                  </a:lnTo>
                  <a:cubicBezTo>
                    <a:pt x="3133" y="421"/>
                    <a:pt x="2534" y="-103"/>
                    <a:pt x="1636" y="271"/>
                  </a:cubicBezTo>
                  <a:lnTo>
                    <a:pt x="1636" y="271"/>
                  </a:lnTo>
                  <a:cubicBezTo>
                    <a:pt x="1636" y="271"/>
                    <a:pt x="1636" y="271"/>
                    <a:pt x="1636" y="271"/>
                  </a:cubicBezTo>
                  <a:cubicBezTo>
                    <a:pt x="1636" y="271"/>
                    <a:pt x="1636" y="271"/>
                    <a:pt x="1187" y="271"/>
                  </a:cubicBezTo>
                  <a:lnTo>
                    <a:pt x="1187" y="271"/>
                  </a:lnTo>
                  <a:cubicBezTo>
                    <a:pt x="1187" y="271"/>
                    <a:pt x="738" y="271"/>
                    <a:pt x="513" y="271"/>
                  </a:cubicBezTo>
                  <a:cubicBezTo>
                    <a:pt x="288" y="271"/>
                    <a:pt x="513" y="-103"/>
                    <a:pt x="-86" y="-103"/>
                  </a:cubicBezTo>
                  <a:cubicBezTo>
                    <a:pt x="-101" y="256"/>
                    <a:pt x="71" y="593"/>
                    <a:pt x="363" y="795"/>
                  </a:cubicBezTo>
                  <a:cubicBezTo>
                    <a:pt x="363" y="795"/>
                    <a:pt x="962" y="1469"/>
                    <a:pt x="1112" y="1694"/>
                  </a:cubicBezTo>
                  <a:close/>
                </a:path>
              </a:pathLst>
            </a:custGeom>
            <a:grpFill/>
            <a:ln w="7486" cap="flat">
              <a:solidFill>
                <a:schemeClr val="bg1"/>
              </a:solidFill>
              <a:prstDash val="solid"/>
              <a:miter/>
            </a:ln>
          </p:spPr>
          <p:txBody>
            <a:bodyPr rtlCol="0" anchor="ctr"/>
            <a:lstStyle/>
            <a:p>
              <a:endParaRPr lang="en-US"/>
            </a:p>
          </p:txBody>
        </p:sp>
        <p:sp>
          <p:nvSpPr>
            <p:cNvPr id="174" name="Freeform 173">
              <a:extLst>
                <a:ext uri="{FF2B5EF4-FFF2-40B4-BE49-F238E27FC236}">
                  <a16:creationId xmlns:a16="http://schemas.microsoft.com/office/drawing/2014/main" id="{774B9DBD-0052-A746-82FA-705EF1557C45}"/>
                </a:ext>
              </a:extLst>
            </p:cNvPr>
            <p:cNvSpPr/>
            <p:nvPr/>
          </p:nvSpPr>
          <p:spPr>
            <a:xfrm>
              <a:off x="6646586" y="1093370"/>
              <a:ext cx="6007" cy="3934"/>
            </a:xfrm>
            <a:custGeom>
              <a:avLst/>
              <a:gdLst>
                <a:gd name="connsiteX0" fmla="*/ 362 w 6007"/>
                <a:gd name="connsiteY0" fmla="*/ 2609 h 3934"/>
                <a:gd name="connsiteX1" fmla="*/ 1186 w 6007"/>
                <a:gd name="connsiteY1" fmla="*/ 3133 h 3934"/>
                <a:gd name="connsiteX2" fmla="*/ 2758 w 6007"/>
                <a:gd name="connsiteY2" fmla="*/ 3657 h 3934"/>
                <a:gd name="connsiteX3" fmla="*/ 4331 w 6007"/>
                <a:gd name="connsiteY3" fmla="*/ 3657 h 3934"/>
                <a:gd name="connsiteX4" fmla="*/ 5229 w 6007"/>
                <a:gd name="connsiteY4" fmla="*/ 2908 h 3934"/>
                <a:gd name="connsiteX5" fmla="*/ 5229 w 6007"/>
                <a:gd name="connsiteY5" fmla="*/ 363 h 3934"/>
                <a:gd name="connsiteX6" fmla="*/ 5229 w 6007"/>
                <a:gd name="connsiteY6" fmla="*/ 363 h 3934"/>
                <a:gd name="connsiteX7" fmla="*/ 4705 w 6007"/>
                <a:gd name="connsiteY7" fmla="*/ 363 h 3934"/>
                <a:gd name="connsiteX8" fmla="*/ 2234 w 6007"/>
                <a:gd name="connsiteY8" fmla="*/ 962 h 3934"/>
                <a:gd name="connsiteX9" fmla="*/ 1561 w 6007"/>
                <a:gd name="connsiteY9" fmla="*/ 962 h 3934"/>
                <a:gd name="connsiteX10" fmla="*/ 737 w 6007"/>
                <a:gd name="connsiteY10" fmla="*/ 962 h 3934"/>
                <a:gd name="connsiteX11" fmla="*/ -87 w 6007"/>
                <a:gd name="connsiteY11" fmla="*/ 962 h 3934"/>
                <a:gd name="connsiteX12" fmla="*/ -87 w 6007"/>
                <a:gd name="connsiteY12" fmla="*/ 2085 h 3934"/>
                <a:gd name="connsiteX13" fmla="*/ 362 w 6007"/>
                <a:gd name="connsiteY13" fmla="*/ 2609 h 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07" h="3934">
                  <a:moveTo>
                    <a:pt x="362" y="2609"/>
                  </a:moveTo>
                  <a:cubicBezTo>
                    <a:pt x="610" y="2826"/>
                    <a:pt x="887" y="3006"/>
                    <a:pt x="1186" y="3133"/>
                  </a:cubicBezTo>
                  <a:cubicBezTo>
                    <a:pt x="1672" y="3410"/>
                    <a:pt x="2204" y="3582"/>
                    <a:pt x="2758" y="3657"/>
                  </a:cubicBezTo>
                  <a:cubicBezTo>
                    <a:pt x="3260" y="3889"/>
                    <a:pt x="3829" y="3889"/>
                    <a:pt x="4331" y="3657"/>
                  </a:cubicBezTo>
                  <a:cubicBezTo>
                    <a:pt x="4577" y="3350"/>
                    <a:pt x="4884" y="3095"/>
                    <a:pt x="5229" y="2908"/>
                  </a:cubicBezTo>
                  <a:cubicBezTo>
                    <a:pt x="6427" y="2309"/>
                    <a:pt x="5828" y="1411"/>
                    <a:pt x="5229" y="363"/>
                  </a:cubicBezTo>
                  <a:cubicBezTo>
                    <a:pt x="4630" y="-685"/>
                    <a:pt x="5229" y="363"/>
                    <a:pt x="5229" y="363"/>
                  </a:cubicBezTo>
                  <a:cubicBezTo>
                    <a:pt x="5229" y="363"/>
                    <a:pt x="5229" y="363"/>
                    <a:pt x="4705" y="363"/>
                  </a:cubicBezTo>
                  <a:lnTo>
                    <a:pt x="2234" y="962"/>
                  </a:lnTo>
                  <a:lnTo>
                    <a:pt x="1561" y="962"/>
                  </a:lnTo>
                  <a:cubicBezTo>
                    <a:pt x="1291" y="992"/>
                    <a:pt x="1014" y="992"/>
                    <a:pt x="737" y="962"/>
                  </a:cubicBezTo>
                  <a:cubicBezTo>
                    <a:pt x="482" y="812"/>
                    <a:pt x="168" y="812"/>
                    <a:pt x="-87" y="962"/>
                  </a:cubicBezTo>
                  <a:cubicBezTo>
                    <a:pt x="-87" y="962"/>
                    <a:pt x="-87" y="1710"/>
                    <a:pt x="-87" y="2085"/>
                  </a:cubicBezTo>
                  <a:cubicBezTo>
                    <a:pt x="41" y="2279"/>
                    <a:pt x="190" y="2452"/>
                    <a:pt x="362" y="2609"/>
                  </a:cubicBezTo>
                  <a:close/>
                </a:path>
              </a:pathLst>
            </a:custGeom>
            <a:grpFill/>
            <a:ln w="7486" cap="flat">
              <a:solidFill>
                <a:schemeClr val="bg1"/>
              </a:solidFill>
              <a:prstDash val="solid"/>
              <a:miter/>
            </a:ln>
          </p:spPr>
          <p:txBody>
            <a:bodyPr rtlCol="0" anchor="ctr"/>
            <a:lstStyle/>
            <a:p>
              <a:endParaRPr lang="en-US"/>
            </a:p>
          </p:txBody>
        </p:sp>
        <p:sp>
          <p:nvSpPr>
            <p:cNvPr id="175" name="Freeform 174">
              <a:extLst>
                <a:ext uri="{FF2B5EF4-FFF2-40B4-BE49-F238E27FC236}">
                  <a16:creationId xmlns:a16="http://schemas.microsoft.com/office/drawing/2014/main" id="{193ABCEC-23C5-024B-8DAB-FB8DBE60A12D}"/>
                </a:ext>
              </a:extLst>
            </p:cNvPr>
            <p:cNvSpPr/>
            <p:nvPr/>
          </p:nvSpPr>
          <p:spPr>
            <a:xfrm>
              <a:off x="6262752" y="873591"/>
              <a:ext cx="16901" cy="11376"/>
            </a:xfrm>
            <a:custGeom>
              <a:avLst/>
              <a:gdLst>
                <a:gd name="connsiteX0" fmla="*/ 4387 w 16901"/>
                <a:gd name="connsiteY0" fmla="*/ 4444 h 11376"/>
                <a:gd name="connsiteX1" fmla="*/ 7681 w 16901"/>
                <a:gd name="connsiteY1" fmla="*/ 5792 h 11376"/>
                <a:gd name="connsiteX2" fmla="*/ 4911 w 16901"/>
                <a:gd name="connsiteY2" fmla="*/ 7963 h 11376"/>
                <a:gd name="connsiteX3" fmla="*/ 5659 w 16901"/>
                <a:gd name="connsiteY3" fmla="*/ 9760 h 11376"/>
                <a:gd name="connsiteX4" fmla="*/ 13146 w 16901"/>
                <a:gd name="connsiteY4" fmla="*/ 10658 h 11376"/>
                <a:gd name="connsiteX5" fmla="*/ 13146 w 16901"/>
                <a:gd name="connsiteY5" fmla="*/ 5567 h 11376"/>
                <a:gd name="connsiteX6" fmla="*/ 16815 w 16901"/>
                <a:gd name="connsiteY6" fmla="*/ 2498 h 11376"/>
                <a:gd name="connsiteX7" fmla="*/ 14419 w 16901"/>
                <a:gd name="connsiteY7" fmla="*/ 701 h 11376"/>
                <a:gd name="connsiteX8" fmla="*/ 2515 w 16901"/>
                <a:gd name="connsiteY8" fmla="*/ -48 h 11376"/>
                <a:gd name="connsiteX9" fmla="*/ 419 w 16901"/>
                <a:gd name="connsiteY9" fmla="*/ 326 h 11376"/>
                <a:gd name="connsiteX10" fmla="*/ 651 w 16901"/>
                <a:gd name="connsiteY10" fmla="*/ 3284 h 11376"/>
                <a:gd name="connsiteX11" fmla="*/ 793 w 16901"/>
                <a:gd name="connsiteY11" fmla="*/ 3396 h 11376"/>
                <a:gd name="connsiteX12" fmla="*/ 4387 w 16901"/>
                <a:gd name="connsiteY12" fmla="*/ 4444 h 1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01" h="11376">
                  <a:moveTo>
                    <a:pt x="4387" y="4444"/>
                  </a:moveTo>
                  <a:cubicBezTo>
                    <a:pt x="5614" y="4474"/>
                    <a:pt x="6782" y="4953"/>
                    <a:pt x="7681" y="5792"/>
                  </a:cubicBezTo>
                  <a:cubicBezTo>
                    <a:pt x="7681" y="6990"/>
                    <a:pt x="5285" y="6840"/>
                    <a:pt x="4911" y="7963"/>
                  </a:cubicBezTo>
                  <a:cubicBezTo>
                    <a:pt x="4536" y="9086"/>
                    <a:pt x="4911" y="9311"/>
                    <a:pt x="5659" y="9760"/>
                  </a:cubicBezTo>
                  <a:cubicBezTo>
                    <a:pt x="7808" y="11385"/>
                    <a:pt x="10668" y="11729"/>
                    <a:pt x="13146" y="10658"/>
                  </a:cubicBezTo>
                  <a:cubicBezTo>
                    <a:pt x="12772" y="8981"/>
                    <a:pt x="12772" y="7244"/>
                    <a:pt x="13146" y="5567"/>
                  </a:cubicBezTo>
                  <a:cubicBezTo>
                    <a:pt x="13543" y="3838"/>
                    <a:pt x="15040" y="2588"/>
                    <a:pt x="16815" y="2498"/>
                  </a:cubicBezTo>
                  <a:cubicBezTo>
                    <a:pt x="16253" y="1637"/>
                    <a:pt x="15407" y="1000"/>
                    <a:pt x="14419" y="701"/>
                  </a:cubicBezTo>
                  <a:lnTo>
                    <a:pt x="2515" y="-48"/>
                  </a:lnTo>
                  <a:cubicBezTo>
                    <a:pt x="1796" y="-190"/>
                    <a:pt x="1047" y="-55"/>
                    <a:pt x="419" y="326"/>
                  </a:cubicBezTo>
                  <a:cubicBezTo>
                    <a:pt x="-338" y="1202"/>
                    <a:pt x="-233" y="2528"/>
                    <a:pt x="651" y="3284"/>
                  </a:cubicBezTo>
                  <a:cubicBezTo>
                    <a:pt x="695" y="3321"/>
                    <a:pt x="740" y="3359"/>
                    <a:pt x="793" y="3396"/>
                  </a:cubicBezTo>
                  <a:cubicBezTo>
                    <a:pt x="1871" y="4070"/>
                    <a:pt x="3114" y="4437"/>
                    <a:pt x="4387" y="4444"/>
                  </a:cubicBezTo>
                  <a:close/>
                </a:path>
              </a:pathLst>
            </a:custGeom>
            <a:grpFill/>
            <a:ln w="7486" cap="flat">
              <a:solidFill>
                <a:schemeClr val="bg1"/>
              </a:solidFill>
              <a:prstDash val="solid"/>
              <a:miter/>
            </a:ln>
          </p:spPr>
          <p:txBody>
            <a:bodyPr rtlCol="0" anchor="ctr"/>
            <a:lstStyle/>
            <a:p>
              <a:endParaRPr lang="en-US"/>
            </a:p>
          </p:txBody>
        </p:sp>
        <p:sp>
          <p:nvSpPr>
            <p:cNvPr id="176" name="Freeform 175">
              <a:extLst>
                <a:ext uri="{FF2B5EF4-FFF2-40B4-BE49-F238E27FC236}">
                  <a16:creationId xmlns:a16="http://schemas.microsoft.com/office/drawing/2014/main" id="{E1A5C5E5-F979-D948-81EF-B94B870CF5F4}"/>
                </a:ext>
              </a:extLst>
            </p:cNvPr>
            <p:cNvSpPr/>
            <p:nvPr/>
          </p:nvSpPr>
          <p:spPr>
            <a:xfrm>
              <a:off x="6371258" y="821108"/>
              <a:ext cx="16013" cy="15496"/>
            </a:xfrm>
            <a:custGeom>
              <a:avLst/>
              <a:gdLst>
                <a:gd name="connsiteX0" fmla="*/ 997 w 16013"/>
                <a:gd name="connsiteY0" fmla="*/ 6391 h 15496"/>
                <a:gd name="connsiteX1" fmla="*/ 4440 w 16013"/>
                <a:gd name="connsiteY1" fmla="*/ 6765 h 15496"/>
                <a:gd name="connsiteX2" fmla="*/ 4440 w 16013"/>
                <a:gd name="connsiteY2" fmla="*/ 8412 h 15496"/>
                <a:gd name="connsiteX3" fmla="*/ 5039 w 16013"/>
                <a:gd name="connsiteY3" fmla="*/ 9910 h 15496"/>
                <a:gd name="connsiteX4" fmla="*/ 6163 w 16013"/>
                <a:gd name="connsiteY4" fmla="*/ 11632 h 15496"/>
                <a:gd name="connsiteX5" fmla="*/ 7660 w 16013"/>
                <a:gd name="connsiteY5" fmla="*/ 14177 h 15496"/>
                <a:gd name="connsiteX6" fmla="*/ 10355 w 16013"/>
                <a:gd name="connsiteY6" fmla="*/ 15225 h 15496"/>
                <a:gd name="connsiteX7" fmla="*/ 13649 w 16013"/>
                <a:gd name="connsiteY7" fmla="*/ 15225 h 15496"/>
                <a:gd name="connsiteX8" fmla="*/ 14548 w 16013"/>
                <a:gd name="connsiteY8" fmla="*/ 14701 h 15496"/>
                <a:gd name="connsiteX9" fmla="*/ 15147 w 16013"/>
                <a:gd name="connsiteY9" fmla="*/ 13578 h 15496"/>
                <a:gd name="connsiteX10" fmla="*/ 15895 w 16013"/>
                <a:gd name="connsiteY10" fmla="*/ 9161 h 15496"/>
                <a:gd name="connsiteX11" fmla="*/ 15072 w 16013"/>
                <a:gd name="connsiteY11" fmla="*/ 7514 h 15496"/>
                <a:gd name="connsiteX12" fmla="*/ 12227 w 16013"/>
                <a:gd name="connsiteY12" fmla="*/ 6466 h 15496"/>
                <a:gd name="connsiteX13" fmla="*/ 5488 w 16013"/>
                <a:gd name="connsiteY13" fmla="*/ 6466 h 15496"/>
                <a:gd name="connsiteX14" fmla="*/ 5114 w 16013"/>
                <a:gd name="connsiteY14" fmla="*/ 6466 h 15496"/>
                <a:gd name="connsiteX15" fmla="*/ 7735 w 16013"/>
                <a:gd name="connsiteY15" fmla="*/ 4893 h 15496"/>
                <a:gd name="connsiteX16" fmla="*/ 6537 w 16013"/>
                <a:gd name="connsiteY16" fmla="*/ 401 h 15496"/>
                <a:gd name="connsiteX17" fmla="*/ 3991 w 16013"/>
                <a:gd name="connsiteY17" fmla="*/ -48 h 15496"/>
                <a:gd name="connsiteX18" fmla="*/ 1820 w 16013"/>
                <a:gd name="connsiteY18" fmla="*/ 551 h 15496"/>
                <a:gd name="connsiteX19" fmla="*/ 248 w 16013"/>
                <a:gd name="connsiteY19" fmla="*/ 5417 h 15496"/>
                <a:gd name="connsiteX20" fmla="*/ 997 w 16013"/>
                <a:gd name="connsiteY20" fmla="*/ 6391 h 15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013" h="15496">
                  <a:moveTo>
                    <a:pt x="997" y="6391"/>
                  </a:moveTo>
                  <a:cubicBezTo>
                    <a:pt x="2120" y="6840"/>
                    <a:pt x="3542" y="5942"/>
                    <a:pt x="4440" y="6765"/>
                  </a:cubicBezTo>
                  <a:cubicBezTo>
                    <a:pt x="5339" y="7589"/>
                    <a:pt x="4440" y="8188"/>
                    <a:pt x="4440" y="8412"/>
                  </a:cubicBezTo>
                  <a:cubicBezTo>
                    <a:pt x="4530" y="8951"/>
                    <a:pt x="4732" y="9460"/>
                    <a:pt x="5039" y="9910"/>
                  </a:cubicBezTo>
                  <a:cubicBezTo>
                    <a:pt x="5414" y="10509"/>
                    <a:pt x="5863" y="11033"/>
                    <a:pt x="6163" y="11632"/>
                  </a:cubicBezTo>
                  <a:cubicBezTo>
                    <a:pt x="6462" y="12231"/>
                    <a:pt x="6836" y="13503"/>
                    <a:pt x="7660" y="14177"/>
                  </a:cubicBezTo>
                  <a:cubicBezTo>
                    <a:pt x="8454" y="14754"/>
                    <a:pt x="9382" y="15113"/>
                    <a:pt x="10355" y="15225"/>
                  </a:cubicBezTo>
                  <a:cubicBezTo>
                    <a:pt x="11441" y="15450"/>
                    <a:pt x="12564" y="15450"/>
                    <a:pt x="13649" y="15225"/>
                  </a:cubicBezTo>
                  <a:cubicBezTo>
                    <a:pt x="13971" y="15098"/>
                    <a:pt x="14278" y="14918"/>
                    <a:pt x="14548" y="14701"/>
                  </a:cubicBezTo>
                  <a:cubicBezTo>
                    <a:pt x="14817" y="14372"/>
                    <a:pt x="15019" y="13990"/>
                    <a:pt x="15147" y="13578"/>
                  </a:cubicBezTo>
                  <a:cubicBezTo>
                    <a:pt x="15761" y="12193"/>
                    <a:pt x="16023" y="10673"/>
                    <a:pt x="15895" y="9161"/>
                  </a:cubicBezTo>
                  <a:cubicBezTo>
                    <a:pt x="15776" y="8547"/>
                    <a:pt x="15491" y="7978"/>
                    <a:pt x="15072" y="7514"/>
                  </a:cubicBezTo>
                  <a:cubicBezTo>
                    <a:pt x="14286" y="6825"/>
                    <a:pt x="13275" y="6458"/>
                    <a:pt x="12227" y="6466"/>
                  </a:cubicBezTo>
                  <a:cubicBezTo>
                    <a:pt x="9981" y="6316"/>
                    <a:pt x="7735" y="6316"/>
                    <a:pt x="5488" y="6466"/>
                  </a:cubicBezTo>
                  <a:cubicBezTo>
                    <a:pt x="5488" y="6466"/>
                    <a:pt x="5039" y="6466"/>
                    <a:pt x="5114" y="6466"/>
                  </a:cubicBezTo>
                  <a:cubicBezTo>
                    <a:pt x="6230" y="6533"/>
                    <a:pt x="7270" y="5912"/>
                    <a:pt x="7735" y="4893"/>
                  </a:cubicBezTo>
                  <a:cubicBezTo>
                    <a:pt x="8371" y="3299"/>
                    <a:pt x="7884" y="1472"/>
                    <a:pt x="6537" y="401"/>
                  </a:cubicBezTo>
                  <a:cubicBezTo>
                    <a:pt x="5766" y="-40"/>
                    <a:pt x="4867" y="-198"/>
                    <a:pt x="3991" y="-48"/>
                  </a:cubicBezTo>
                  <a:cubicBezTo>
                    <a:pt x="3235" y="4"/>
                    <a:pt x="2494" y="207"/>
                    <a:pt x="1820" y="551"/>
                  </a:cubicBezTo>
                  <a:cubicBezTo>
                    <a:pt x="128" y="1532"/>
                    <a:pt x="-553" y="3636"/>
                    <a:pt x="248" y="5417"/>
                  </a:cubicBezTo>
                  <a:cubicBezTo>
                    <a:pt x="405" y="5799"/>
                    <a:pt x="667" y="6136"/>
                    <a:pt x="997" y="6391"/>
                  </a:cubicBezTo>
                  <a:close/>
                </a:path>
              </a:pathLst>
            </a:custGeom>
            <a:grpFill/>
            <a:ln w="7486" cap="flat">
              <a:solidFill>
                <a:schemeClr val="bg1"/>
              </a:solidFill>
              <a:prstDash val="solid"/>
              <a:miter/>
            </a:ln>
          </p:spPr>
          <p:txBody>
            <a:bodyPr rtlCol="0" anchor="ctr"/>
            <a:lstStyle/>
            <a:p>
              <a:endParaRPr lang="en-US"/>
            </a:p>
          </p:txBody>
        </p:sp>
        <p:sp>
          <p:nvSpPr>
            <p:cNvPr id="177" name="Freeform 176">
              <a:extLst>
                <a:ext uri="{FF2B5EF4-FFF2-40B4-BE49-F238E27FC236}">
                  <a16:creationId xmlns:a16="http://schemas.microsoft.com/office/drawing/2014/main" id="{E8FD728E-EAF3-FF4A-B20F-CAD8FCDE48A3}"/>
                </a:ext>
              </a:extLst>
            </p:cNvPr>
            <p:cNvSpPr/>
            <p:nvPr/>
          </p:nvSpPr>
          <p:spPr>
            <a:xfrm>
              <a:off x="6858312" y="1118154"/>
              <a:ext cx="19402" cy="5807"/>
            </a:xfrm>
            <a:custGeom>
              <a:avLst/>
              <a:gdLst>
                <a:gd name="connsiteX0" fmla="*/ 291 w 19402"/>
                <a:gd name="connsiteY0" fmla="*/ 4628 h 5807"/>
                <a:gd name="connsiteX1" fmla="*/ 965 w 19402"/>
                <a:gd name="connsiteY1" fmla="*/ 5451 h 5807"/>
                <a:gd name="connsiteX2" fmla="*/ 3211 w 19402"/>
                <a:gd name="connsiteY2" fmla="*/ 5451 h 5807"/>
                <a:gd name="connsiteX3" fmla="*/ 5457 w 19402"/>
                <a:gd name="connsiteY3" fmla="*/ 4927 h 5807"/>
                <a:gd name="connsiteX4" fmla="*/ 8827 w 19402"/>
                <a:gd name="connsiteY4" fmla="*/ 4927 h 5807"/>
                <a:gd name="connsiteX5" fmla="*/ 9650 w 19402"/>
                <a:gd name="connsiteY5" fmla="*/ 4328 h 5807"/>
                <a:gd name="connsiteX6" fmla="*/ 13918 w 19402"/>
                <a:gd name="connsiteY6" fmla="*/ 3804 h 5807"/>
                <a:gd name="connsiteX7" fmla="*/ 17960 w 19402"/>
                <a:gd name="connsiteY7" fmla="*/ 3055 h 5807"/>
                <a:gd name="connsiteX8" fmla="*/ 19308 w 19402"/>
                <a:gd name="connsiteY8" fmla="*/ 2232 h 5807"/>
                <a:gd name="connsiteX9" fmla="*/ 18859 w 19402"/>
                <a:gd name="connsiteY9" fmla="*/ 1109 h 5807"/>
                <a:gd name="connsiteX10" fmla="*/ 18859 w 19402"/>
                <a:gd name="connsiteY10" fmla="*/ 585 h 5807"/>
                <a:gd name="connsiteX11" fmla="*/ 17661 w 19402"/>
                <a:gd name="connsiteY11" fmla="*/ -89 h 5807"/>
                <a:gd name="connsiteX12" fmla="*/ 14666 w 19402"/>
                <a:gd name="connsiteY12" fmla="*/ 1259 h 5807"/>
                <a:gd name="connsiteX13" fmla="*/ 13468 w 19402"/>
                <a:gd name="connsiteY13" fmla="*/ 2007 h 5807"/>
                <a:gd name="connsiteX14" fmla="*/ 11971 w 19402"/>
                <a:gd name="connsiteY14" fmla="*/ 809 h 5807"/>
                <a:gd name="connsiteX15" fmla="*/ 10249 w 19402"/>
                <a:gd name="connsiteY15" fmla="*/ 61 h 5807"/>
                <a:gd name="connsiteX16" fmla="*/ 4709 w 19402"/>
                <a:gd name="connsiteY16" fmla="*/ 435 h 5807"/>
                <a:gd name="connsiteX17" fmla="*/ 2687 w 19402"/>
                <a:gd name="connsiteY17" fmla="*/ 435 h 5807"/>
                <a:gd name="connsiteX18" fmla="*/ 216 w 19402"/>
                <a:gd name="connsiteY18" fmla="*/ 1858 h 5807"/>
                <a:gd name="connsiteX19" fmla="*/ 291 w 19402"/>
                <a:gd name="connsiteY19" fmla="*/ 4628 h 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02" h="5807">
                  <a:moveTo>
                    <a:pt x="291" y="4628"/>
                  </a:moveTo>
                  <a:cubicBezTo>
                    <a:pt x="449" y="4950"/>
                    <a:pt x="681" y="5234"/>
                    <a:pt x="965" y="5451"/>
                  </a:cubicBezTo>
                  <a:cubicBezTo>
                    <a:pt x="1676" y="5788"/>
                    <a:pt x="2500" y="5788"/>
                    <a:pt x="3211" y="5451"/>
                  </a:cubicBezTo>
                  <a:cubicBezTo>
                    <a:pt x="3953" y="5234"/>
                    <a:pt x="4701" y="5054"/>
                    <a:pt x="5457" y="4927"/>
                  </a:cubicBezTo>
                  <a:cubicBezTo>
                    <a:pt x="6581" y="4927"/>
                    <a:pt x="7778" y="5526"/>
                    <a:pt x="8827" y="4927"/>
                  </a:cubicBezTo>
                  <a:lnTo>
                    <a:pt x="9650" y="4328"/>
                  </a:lnTo>
                  <a:cubicBezTo>
                    <a:pt x="10990" y="3737"/>
                    <a:pt x="12473" y="3557"/>
                    <a:pt x="13918" y="3804"/>
                  </a:cubicBezTo>
                  <a:cubicBezTo>
                    <a:pt x="15310" y="3894"/>
                    <a:pt x="16695" y="3639"/>
                    <a:pt x="17960" y="3055"/>
                  </a:cubicBezTo>
                  <a:cubicBezTo>
                    <a:pt x="17960" y="3055"/>
                    <a:pt x="19233" y="2531"/>
                    <a:pt x="19308" y="2232"/>
                  </a:cubicBezTo>
                  <a:cubicBezTo>
                    <a:pt x="19383" y="1932"/>
                    <a:pt x="18859" y="1558"/>
                    <a:pt x="18859" y="1109"/>
                  </a:cubicBezTo>
                  <a:cubicBezTo>
                    <a:pt x="18859" y="660"/>
                    <a:pt x="18859" y="1109"/>
                    <a:pt x="18859" y="585"/>
                  </a:cubicBezTo>
                  <a:cubicBezTo>
                    <a:pt x="18859" y="61"/>
                    <a:pt x="18185" y="-164"/>
                    <a:pt x="17661" y="-89"/>
                  </a:cubicBezTo>
                  <a:cubicBezTo>
                    <a:pt x="16546" y="46"/>
                    <a:pt x="15505" y="510"/>
                    <a:pt x="14666" y="1259"/>
                  </a:cubicBezTo>
                  <a:cubicBezTo>
                    <a:pt x="14412" y="1685"/>
                    <a:pt x="13962" y="1962"/>
                    <a:pt x="13468" y="2007"/>
                  </a:cubicBezTo>
                  <a:cubicBezTo>
                    <a:pt x="12794" y="2007"/>
                    <a:pt x="12420" y="1259"/>
                    <a:pt x="11971" y="809"/>
                  </a:cubicBezTo>
                  <a:cubicBezTo>
                    <a:pt x="11492" y="383"/>
                    <a:pt x="10885" y="121"/>
                    <a:pt x="10249" y="61"/>
                  </a:cubicBezTo>
                  <a:cubicBezTo>
                    <a:pt x="8377" y="61"/>
                    <a:pt x="6506" y="660"/>
                    <a:pt x="4709" y="435"/>
                  </a:cubicBezTo>
                  <a:cubicBezTo>
                    <a:pt x="4035" y="360"/>
                    <a:pt x="3361" y="360"/>
                    <a:pt x="2687" y="435"/>
                  </a:cubicBezTo>
                  <a:cubicBezTo>
                    <a:pt x="1676" y="472"/>
                    <a:pt x="756" y="1004"/>
                    <a:pt x="216" y="1858"/>
                  </a:cubicBezTo>
                  <a:cubicBezTo>
                    <a:pt x="-210" y="2741"/>
                    <a:pt x="-188" y="3774"/>
                    <a:pt x="291" y="4628"/>
                  </a:cubicBezTo>
                  <a:close/>
                </a:path>
              </a:pathLst>
            </a:custGeom>
            <a:grpFill/>
            <a:ln w="7486" cap="flat">
              <a:solidFill>
                <a:schemeClr val="bg1"/>
              </a:solidFill>
              <a:prstDash val="solid"/>
              <a:miter/>
            </a:ln>
          </p:spPr>
          <p:txBody>
            <a:bodyPr rtlCol="0" anchor="ctr"/>
            <a:lstStyle/>
            <a:p>
              <a:endParaRPr lang="en-US"/>
            </a:p>
          </p:txBody>
        </p:sp>
        <p:sp>
          <p:nvSpPr>
            <p:cNvPr id="178" name="Freeform 177">
              <a:extLst>
                <a:ext uri="{FF2B5EF4-FFF2-40B4-BE49-F238E27FC236}">
                  <a16:creationId xmlns:a16="http://schemas.microsoft.com/office/drawing/2014/main" id="{2A211739-5B36-354E-AE20-C5303815DEAC}"/>
                </a:ext>
              </a:extLst>
            </p:cNvPr>
            <p:cNvSpPr/>
            <p:nvPr/>
          </p:nvSpPr>
          <p:spPr>
            <a:xfrm>
              <a:off x="6850404" y="1074529"/>
              <a:ext cx="9550" cy="3981"/>
            </a:xfrm>
            <a:custGeom>
              <a:avLst/>
              <a:gdLst>
                <a:gd name="connsiteX0" fmla="*/ 2284 w 9550"/>
                <a:gd name="connsiteY0" fmla="*/ 2508 h 3981"/>
                <a:gd name="connsiteX1" fmla="*/ 4231 w 9550"/>
                <a:gd name="connsiteY1" fmla="*/ 2508 h 3981"/>
                <a:gd name="connsiteX2" fmla="*/ 7151 w 9550"/>
                <a:gd name="connsiteY2" fmla="*/ 3855 h 3981"/>
                <a:gd name="connsiteX3" fmla="*/ 9397 w 9550"/>
                <a:gd name="connsiteY3" fmla="*/ 3107 h 3981"/>
                <a:gd name="connsiteX4" fmla="*/ 8648 w 9550"/>
                <a:gd name="connsiteY4" fmla="*/ 1385 h 3981"/>
                <a:gd name="connsiteX5" fmla="*/ 7151 w 9550"/>
                <a:gd name="connsiteY5" fmla="*/ 861 h 3981"/>
                <a:gd name="connsiteX6" fmla="*/ 5803 w 9550"/>
                <a:gd name="connsiteY6" fmla="*/ 37 h 3981"/>
                <a:gd name="connsiteX7" fmla="*/ 1161 w 9550"/>
                <a:gd name="connsiteY7" fmla="*/ 37 h 3981"/>
                <a:gd name="connsiteX8" fmla="*/ 113 w 9550"/>
                <a:gd name="connsiteY8" fmla="*/ 37 h 3981"/>
                <a:gd name="connsiteX9" fmla="*/ 113 w 9550"/>
                <a:gd name="connsiteY9" fmla="*/ 936 h 3981"/>
                <a:gd name="connsiteX10" fmla="*/ 637 w 9550"/>
                <a:gd name="connsiteY10" fmla="*/ 1385 h 3981"/>
                <a:gd name="connsiteX11" fmla="*/ 2284 w 9550"/>
                <a:gd name="connsiteY11" fmla="*/ 2508 h 3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0" h="3981">
                  <a:moveTo>
                    <a:pt x="2284" y="2508"/>
                  </a:moveTo>
                  <a:cubicBezTo>
                    <a:pt x="2928" y="2358"/>
                    <a:pt x="3594" y="2358"/>
                    <a:pt x="4231" y="2508"/>
                  </a:cubicBezTo>
                  <a:cubicBezTo>
                    <a:pt x="5429" y="2957"/>
                    <a:pt x="5728" y="3781"/>
                    <a:pt x="7151" y="3855"/>
                  </a:cubicBezTo>
                  <a:cubicBezTo>
                    <a:pt x="8573" y="3930"/>
                    <a:pt x="9097" y="3855"/>
                    <a:pt x="9397" y="3107"/>
                  </a:cubicBezTo>
                  <a:cubicBezTo>
                    <a:pt x="9614" y="2426"/>
                    <a:pt x="9292" y="1692"/>
                    <a:pt x="8648" y="1385"/>
                  </a:cubicBezTo>
                  <a:cubicBezTo>
                    <a:pt x="8132" y="1258"/>
                    <a:pt x="7630" y="1078"/>
                    <a:pt x="7151" y="861"/>
                  </a:cubicBezTo>
                  <a:cubicBezTo>
                    <a:pt x="6626" y="861"/>
                    <a:pt x="6551" y="112"/>
                    <a:pt x="5803" y="37"/>
                  </a:cubicBezTo>
                  <a:cubicBezTo>
                    <a:pt x="4261" y="-150"/>
                    <a:pt x="2703" y="-150"/>
                    <a:pt x="1161" y="37"/>
                  </a:cubicBezTo>
                  <a:cubicBezTo>
                    <a:pt x="817" y="-75"/>
                    <a:pt x="457" y="-75"/>
                    <a:pt x="113" y="37"/>
                  </a:cubicBezTo>
                  <a:cubicBezTo>
                    <a:pt x="113" y="37"/>
                    <a:pt x="-336" y="636"/>
                    <a:pt x="113" y="936"/>
                  </a:cubicBezTo>
                  <a:cubicBezTo>
                    <a:pt x="210" y="1153"/>
                    <a:pt x="405" y="1318"/>
                    <a:pt x="637" y="1385"/>
                  </a:cubicBezTo>
                  <a:cubicBezTo>
                    <a:pt x="1094" y="1879"/>
                    <a:pt x="1655" y="2261"/>
                    <a:pt x="2284" y="2508"/>
                  </a:cubicBezTo>
                  <a:close/>
                </a:path>
              </a:pathLst>
            </a:custGeom>
            <a:grpFill/>
            <a:ln w="7486" cap="flat">
              <a:solidFill>
                <a:schemeClr val="bg1"/>
              </a:solidFill>
              <a:prstDash val="solid"/>
              <a:miter/>
            </a:ln>
          </p:spPr>
          <p:txBody>
            <a:bodyPr rtlCol="0" anchor="ctr"/>
            <a:lstStyle/>
            <a:p>
              <a:endParaRPr lang="en-US"/>
            </a:p>
          </p:txBody>
        </p:sp>
        <p:sp>
          <p:nvSpPr>
            <p:cNvPr id="179" name="Freeform 178">
              <a:extLst>
                <a:ext uri="{FF2B5EF4-FFF2-40B4-BE49-F238E27FC236}">
                  <a16:creationId xmlns:a16="http://schemas.microsoft.com/office/drawing/2014/main" id="{46000F73-50CD-C846-A4F4-585E0C54F978}"/>
                </a:ext>
              </a:extLst>
            </p:cNvPr>
            <p:cNvSpPr/>
            <p:nvPr/>
          </p:nvSpPr>
          <p:spPr>
            <a:xfrm>
              <a:off x="6865095" y="1074407"/>
              <a:ext cx="8993" cy="4854"/>
            </a:xfrm>
            <a:custGeom>
              <a:avLst/>
              <a:gdLst>
                <a:gd name="connsiteX0" fmla="*/ 3316 w 8993"/>
                <a:gd name="connsiteY0" fmla="*/ 4726 h 4854"/>
                <a:gd name="connsiteX1" fmla="*/ 6835 w 8993"/>
                <a:gd name="connsiteY1" fmla="*/ 2854 h 4854"/>
                <a:gd name="connsiteX2" fmla="*/ 8856 w 8993"/>
                <a:gd name="connsiteY2" fmla="*/ 2405 h 4854"/>
                <a:gd name="connsiteX3" fmla="*/ 7509 w 8993"/>
                <a:gd name="connsiteY3" fmla="*/ 908 h 4854"/>
                <a:gd name="connsiteX4" fmla="*/ 4589 w 8993"/>
                <a:gd name="connsiteY4" fmla="*/ 9 h 4854"/>
                <a:gd name="connsiteX5" fmla="*/ 2193 w 8993"/>
                <a:gd name="connsiteY5" fmla="*/ 9 h 4854"/>
                <a:gd name="connsiteX6" fmla="*/ 696 w 8993"/>
                <a:gd name="connsiteY6" fmla="*/ 9 h 4854"/>
                <a:gd name="connsiteX7" fmla="*/ 172 w 8993"/>
                <a:gd name="connsiteY7" fmla="*/ 9 h 4854"/>
                <a:gd name="connsiteX8" fmla="*/ 172 w 8993"/>
                <a:gd name="connsiteY8" fmla="*/ 458 h 4854"/>
                <a:gd name="connsiteX9" fmla="*/ 172 w 8993"/>
                <a:gd name="connsiteY9" fmla="*/ 3229 h 4854"/>
                <a:gd name="connsiteX10" fmla="*/ 3316 w 8993"/>
                <a:gd name="connsiteY10" fmla="*/ 4726 h 4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93" h="4854">
                  <a:moveTo>
                    <a:pt x="3316" y="4726"/>
                  </a:moveTo>
                  <a:cubicBezTo>
                    <a:pt x="5188" y="4726"/>
                    <a:pt x="5038" y="2704"/>
                    <a:pt x="6835" y="2854"/>
                  </a:cubicBezTo>
                  <a:cubicBezTo>
                    <a:pt x="7359" y="2854"/>
                    <a:pt x="8557" y="2854"/>
                    <a:pt x="8856" y="2405"/>
                  </a:cubicBezTo>
                  <a:cubicBezTo>
                    <a:pt x="9156" y="1956"/>
                    <a:pt x="8033" y="1132"/>
                    <a:pt x="7509" y="908"/>
                  </a:cubicBezTo>
                  <a:cubicBezTo>
                    <a:pt x="6603" y="428"/>
                    <a:pt x="5607" y="121"/>
                    <a:pt x="4589" y="9"/>
                  </a:cubicBezTo>
                  <a:cubicBezTo>
                    <a:pt x="3795" y="-141"/>
                    <a:pt x="2986" y="-141"/>
                    <a:pt x="2193" y="9"/>
                  </a:cubicBezTo>
                  <a:lnTo>
                    <a:pt x="696" y="9"/>
                  </a:lnTo>
                  <a:cubicBezTo>
                    <a:pt x="696" y="9"/>
                    <a:pt x="696" y="9"/>
                    <a:pt x="172" y="9"/>
                  </a:cubicBezTo>
                  <a:cubicBezTo>
                    <a:pt x="141" y="159"/>
                    <a:pt x="141" y="309"/>
                    <a:pt x="172" y="458"/>
                  </a:cubicBezTo>
                  <a:cubicBezTo>
                    <a:pt x="-173" y="1349"/>
                    <a:pt x="-173" y="2338"/>
                    <a:pt x="172" y="3229"/>
                  </a:cubicBezTo>
                  <a:cubicBezTo>
                    <a:pt x="838" y="4299"/>
                    <a:pt x="2066" y="4883"/>
                    <a:pt x="3316" y="4726"/>
                  </a:cubicBezTo>
                  <a:close/>
                </a:path>
              </a:pathLst>
            </a:custGeom>
            <a:grpFill/>
            <a:ln w="7486" cap="flat">
              <a:solidFill>
                <a:schemeClr val="bg1"/>
              </a:solidFill>
              <a:prstDash val="solid"/>
              <a:miter/>
            </a:ln>
          </p:spPr>
          <p:txBody>
            <a:bodyPr rtlCol="0" anchor="ctr"/>
            <a:lstStyle/>
            <a:p>
              <a:endParaRPr lang="en-US"/>
            </a:p>
          </p:txBody>
        </p:sp>
        <p:sp>
          <p:nvSpPr>
            <p:cNvPr id="180" name="Freeform 179">
              <a:extLst>
                <a:ext uri="{FF2B5EF4-FFF2-40B4-BE49-F238E27FC236}">
                  <a16:creationId xmlns:a16="http://schemas.microsoft.com/office/drawing/2014/main" id="{C94D8036-874F-EE48-9B68-66E2ABA04AC3}"/>
                </a:ext>
              </a:extLst>
            </p:cNvPr>
            <p:cNvSpPr/>
            <p:nvPr/>
          </p:nvSpPr>
          <p:spPr>
            <a:xfrm>
              <a:off x="6979604" y="1082339"/>
              <a:ext cx="11754" cy="6479"/>
            </a:xfrm>
            <a:custGeom>
              <a:avLst/>
              <a:gdLst>
                <a:gd name="connsiteX0" fmla="*/ 6801 w 11754"/>
                <a:gd name="connsiteY0" fmla="*/ 4805 h 6479"/>
                <a:gd name="connsiteX1" fmla="*/ 8298 w 11754"/>
                <a:gd name="connsiteY1" fmla="*/ 4805 h 6479"/>
                <a:gd name="connsiteX2" fmla="*/ 10844 w 11754"/>
                <a:gd name="connsiteY2" fmla="*/ 387 h 6479"/>
                <a:gd name="connsiteX3" fmla="*/ 3357 w 11754"/>
                <a:gd name="connsiteY3" fmla="*/ 2483 h 6479"/>
                <a:gd name="connsiteX4" fmla="*/ -87 w 11754"/>
                <a:gd name="connsiteY4" fmla="*/ 6377 h 6479"/>
                <a:gd name="connsiteX5" fmla="*/ 5678 w 11754"/>
                <a:gd name="connsiteY5" fmla="*/ 5329 h 6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4" h="6479">
                  <a:moveTo>
                    <a:pt x="6801" y="4805"/>
                  </a:moveTo>
                  <a:lnTo>
                    <a:pt x="8298" y="4805"/>
                  </a:lnTo>
                  <a:cubicBezTo>
                    <a:pt x="10020" y="4805"/>
                    <a:pt x="13165" y="1959"/>
                    <a:pt x="10844" y="387"/>
                  </a:cubicBezTo>
                  <a:cubicBezTo>
                    <a:pt x="8523" y="-1185"/>
                    <a:pt x="4630" y="1435"/>
                    <a:pt x="3357" y="2483"/>
                  </a:cubicBezTo>
                  <a:cubicBezTo>
                    <a:pt x="1874" y="3442"/>
                    <a:pt x="684" y="4790"/>
                    <a:pt x="-87" y="6377"/>
                  </a:cubicBezTo>
                  <a:cubicBezTo>
                    <a:pt x="1874" y="6287"/>
                    <a:pt x="3814" y="5935"/>
                    <a:pt x="5678" y="5329"/>
                  </a:cubicBezTo>
                  <a:close/>
                </a:path>
              </a:pathLst>
            </a:custGeom>
            <a:grpFill/>
            <a:ln w="7486" cap="flat">
              <a:solidFill>
                <a:schemeClr val="bg1"/>
              </a:solidFill>
              <a:prstDash val="solid"/>
              <a:miter/>
            </a:ln>
          </p:spPr>
          <p:txBody>
            <a:bodyPr rtlCol="0" anchor="ctr"/>
            <a:lstStyle/>
            <a:p>
              <a:endParaRPr lang="en-US"/>
            </a:p>
          </p:txBody>
        </p:sp>
        <p:sp>
          <p:nvSpPr>
            <p:cNvPr id="181" name="Freeform 180">
              <a:extLst>
                <a:ext uri="{FF2B5EF4-FFF2-40B4-BE49-F238E27FC236}">
                  <a16:creationId xmlns:a16="http://schemas.microsoft.com/office/drawing/2014/main" id="{968FA6FD-FD66-694F-B1CD-825A0BD623DF}"/>
                </a:ext>
              </a:extLst>
            </p:cNvPr>
            <p:cNvSpPr/>
            <p:nvPr/>
          </p:nvSpPr>
          <p:spPr>
            <a:xfrm>
              <a:off x="6979379" y="1093657"/>
              <a:ext cx="9485" cy="5494"/>
            </a:xfrm>
            <a:custGeom>
              <a:avLst/>
              <a:gdLst>
                <a:gd name="connsiteX0" fmla="*/ 4331 w 9485"/>
                <a:gd name="connsiteY0" fmla="*/ 4792 h 5494"/>
                <a:gd name="connsiteX1" fmla="*/ 5154 w 9485"/>
                <a:gd name="connsiteY1" fmla="*/ 3594 h 5494"/>
                <a:gd name="connsiteX2" fmla="*/ 8298 w 9485"/>
                <a:gd name="connsiteY2" fmla="*/ 5391 h 5494"/>
                <a:gd name="connsiteX3" fmla="*/ 8972 w 9485"/>
                <a:gd name="connsiteY3" fmla="*/ 2471 h 5494"/>
                <a:gd name="connsiteX4" fmla="*/ 4854 w 9485"/>
                <a:gd name="connsiteY4" fmla="*/ 2920 h 5494"/>
                <a:gd name="connsiteX5" fmla="*/ 4854 w 9485"/>
                <a:gd name="connsiteY5" fmla="*/ 2920 h 5494"/>
                <a:gd name="connsiteX6" fmla="*/ 1935 w 9485"/>
                <a:gd name="connsiteY6" fmla="*/ 2920 h 5494"/>
                <a:gd name="connsiteX7" fmla="*/ -87 w 9485"/>
                <a:gd name="connsiteY7" fmla="*/ 4268 h 5494"/>
                <a:gd name="connsiteX8" fmla="*/ 3881 w 9485"/>
                <a:gd name="connsiteY8" fmla="*/ 4268 h 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 h="5494">
                  <a:moveTo>
                    <a:pt x="4331" y="4792"/>
                  </a:moveTo>
                  <a:cubicBezTo>
                    <a:pt x="4780" y="4792"/>
                    <a:pt x="4331" y="3669"/>
                    <a:pt x="5154" y="3594"/>
                  </a:cubicBezTo>
                  <a:cubicBezTo>
                    <a:pt x="6082" y="4380"/>
                    <a:pt x="7153" y="4987"/>
                    <a:pt x="8298" y="5391"/>
                  </a:cubicBezTo>
                  <a:cubicBezTo>
                    <a:pt x="8269" y="4373"/>
                    <a:pt x="8500" y="3370"/>
                    <a:pt x="8972" y="2471"/>
                  </a:cubicBezTo>
                  <a:cubicBezTo>
                    <a:pt x="10919" y="-1946"/>
                    <a:pt x="5603" y="75"/>
                    <a:pt x="4854" y="2920"/>
                  </a:cubicBezTo>
                  <a:cubicBezTo>
                    <a:pt x="4854" y="2920"/>
                    <a:pt x="4854" y="2920"/>
                    <a:pt x="4854" y="2920"/>
                  </a:cubicBezTo>
                  <a:lnTo>
                    <a:pt x="1935" y="2920"/>
                  </a:lnTo>
                  <a:cubicBezTo>
                    <a:pt x="1066" y="2973"/>
                    <a:pt x="295" y="3482"/>
                    <a:pt x="-87" y="4268"/>
                  </a:cubicBezTo>
                  <a:lnTo>
                    <a:pt x="3881" y="4268"/>
                  </a:lnTo>
                  <a:close/>
                </a:path>
              </a:pathLst>
            </a:custGeom>
            <a:grpFill/>
            <a:ln w="7486" cap="flat">
              <a:solidFill>
                <a:schemeClr val="bg1"/>
              </a:solidFill>
              <a:prstDash val="solid"/>
              <a:miter/>
            </a:ln>
          </p:spPr>
          <p:txBody>
            <a:bodyPr rtlCol="0" anchor="ctr"/>
            <a:lstStyle/>
            <a:p>
              <a:endParaRPr lang="en-US"/>
            </a:p>
          </p:txBody>
        </p:sp>
        <p:sp>
          <p:nvSpPr>
            <p:cNvPr id="182" name="Freeform 181">
              <a:extLst>
                <a:ext uri="{FF2B5EF4-FFF2-40B4-BE49-F238E27FC236}">
                  <a16:creationId xmlns:a16="http://schemas.microsoft.com/office/drawing/2014/main" id="{CF5A4245-54E8-AA4B-A7BD-DBDC3E49EFDB}"/>
                </a:ext>
              </a:extLst>
            </p:cNvPr>
            <p:cNvSpPr/>
            <p:nvPr/>
          </p:nvSpPr>
          <p:spPr>
            <a:xfrm>
              <a:off x="6999013" y="1108129"/>
              <a:ext cx="5072" cy="2037"/>
            </a:xfrm>
            <a:custGeom>
              <a:avLst/>
              <a:gdLst>
                <a:gd name="connsiteX0" fmla="*/ 1093 w 5072"/>
                <a:gd name="connsiteY0" fmla="*/ 1701 h 2037"/>
                <a:gd name="connsiteX1" fmla="*/ 2515 w 5072"/>
                <a:gd name="connsiteY1" fmla="*/ 1701 h 2037"/>
                <a:gd name="connsiteX2" fmla="*/ 3114 w 5072"/>
                <a:gd name="connsiteY2" fmla="*/ 1701 h 2037"/>
                <a:gd name="connsiteX3" fmla="*/ 3713 w 5072"/>
                <a:gd name="connsiteY3" fmla="*/ 1102 h 2037"/>
                <a:gd name="connsiteX4" fmla="*/ 4536 w 5072"/>
                <a:gd name="connsiteY4" fmla="*/ 1102 h 2037"/>
                <a:gd name="connsiteX5" fmla="*/ 4986 w 5072"/>
                <a:gd name="connsiteY5" fmla="*/ 1102 h 2037"/>
                <a:gd name="connsiteX6" fmla="*/ 1616 w 5072"/>
                <a:gd name="connsiteY6" fmla="*/ -96 h 2037"/>
                <a:gd name="connsiteX7" fmla="*/ 194 w 5072"/>
                <a:gd name="connsiteY7" fmla="*/ 503 h 2037"/>
                <a:gd name="connsiteX8" fmla="*/ 194 w 5072"/>
                <a:gd name="connsiteY8" fmla="*/ 1925 h 2037"/>
                <a:gd name="connsiteX9" fmla="*/ 1093 w 5072"/>
                <a:gd name="connsiteY9" fmla="*/ 1701 h 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2" h="2037">
                  <a:moveTo>
                    <a:pt x="1093" y="1701"/>
                  </a:moveTo>
                  <a:lnTo>
                    <a:pt x="2515" y="1701"/>
                  </a:lnTo>
                  <a:cubicBezTo>
                    <a:pt x="2515" y="1701"/>
                    <a:pt x="2890" y="1701"/>
                    <a:pt x="3114" y="1701"/>
                  </a:cubicBezTo>
                  <a:cubicBezTo>
                    <a:pt x="3339" y="1701"/>
                    <a:pt x="3563" y="1701"/>
                    <a:pt x="3713" y="1102"/>
                  </a:cubicBezTo>
                  <a:cubicBezTo>
                    <a:pt x="3863" y="503"/>
                    <a:pt x="4312" y="652"/>
                    <a:pt x="4536" y="1102"/>
                  </a:cubicBezTo>
                  <a:lnTo>
                    <a:pt x="4986" y="1102"/>
                  </a:lnTo>
                  <a:cubicBezTo>
                    <a:pt x="4065" y="271"/>
                    <a:pt x="2852" y="-164"/>
                    <a:pt x="1616" y="-96"/>
                  </a:cubicBezTo>
                  <a:cubicBezTo>
                    <a:pt x="1085" y="-74"/>
                    <a:pt x="583" y="143"/>
                    <a:pt x="194" y="503"/>
                  </a:cubicBezTo>
                  <a:cubicBezTo>
                    <a:pt x="-180" y="907"/>
                    <a:pt x="-180" y="1521"/>
                    <a:pt x="194" y="1925"/>
                  </a:cubicBezTo>
                  <a:cubicBezTo>
                    <a:pt x="509" y="1963"/>
                    <a:pt x="830" y="1888"/>
                    <a:pt x="1093" y="1701"/>
                  </a:cubicBezTo>
                  <a:close/>
                </a:path>
              </a:pathLst>
            </a:custGeom>
            <a:grpFill/>
            <a:ln w="7486" cap="flat">
              <a:solidFill>
                <a:schemeClr val="bg1"/>
              </a:solidFill>
              <a:prstDash val="solid"/>
              <a:miter/>
            </a:ln>
          </p:spPr>
          <p:txBody>
            <a:bodyPr rtlCol="0" anchor="ctr"/>
            <a:lstStyle/>
            <a:p>
              <a:endParaRPr lang="en-US"/>
            </a:p>
          </p:txBody>
        </p:sp>
        <p:sp>
          <p:nvSpPr>
            <p:cNvPr id="183" name="Freeform 182">
              <a:extLst>
                <a:ext uri="{FF2B5EF4-FFF2-40B4-BE49-F238E27FC236}">
                  <a16:creationId xmlns:a16="http://schemas.microsoft.com/office/drawing/2014/main" id="{8B3DC279-7C45-1043-99EC-5F03C1293E03}"/>
                </a:ext>
              </a:extLst>
            </p:cNvPr>
            <p:cNvSpPr/>
            <p:nvPr/>
          </p:nvSpPr>
          <p:spPr>
            <a:xfrm>
              <a:off x="6971512" y="1127743"/>
              <a:ext cx="2326" cy="1357"/>
            </a:xfrm>
            <a:custGeom>
              <a:avLst/>
              <a:gdLst>
                <a:gd name="connsiteX0" fmla="*/ 817 w 2326"/>
                <a:gd name="connsiteY0" fmla="*/ 1253 h 1357"/>
                <a:gd name="connsiteX1" fmla="*/ 2239 w 2326"/>
                <a:gd name="connsiteY1" fmla="*/ 879 h 1357"/>
                <a:gd name="connsiteX2" fmla="*/ 1790 w 2326"/>
                <a:gd name="connsiteY2" fmla="*/ 130 h 1357"/>
                <a:gd name="connsiteX3" fmla="*/ -7 w 2326"/>
                <a:gd name="connsiteY3" fmla="*/ 130 h 1357"/>
                <a:gd name="connsiteX4" fmla="*/ 817 w 2326"/>
                <a:gd name="connsiteY4" fmla="*/ 1253 h 1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 h="1357">
                  <a:moveTo>
                    <a:pt x="817" y="1253"/>
                  </a:moveTo>
                  <a:cubicBezTo>
                    <a:pt x="1319" y="1268"/>
                    <a:pt x="1813" y="1141"/>
                    <a:pt x="2239" y="879"/>
                  </a:cubicBezTo>
                  <a:cubicBezTo>
                    <a:pt x="2164" y="594"/>
                    <a:pt x="2007" y="332"/>
                    <a:pt x="1790" y="130"/>
                  </a:cubicBezTo>
                  <a:cubicBezTo>
                    <a:pt x="1191" y="130"/>
                    <a:pt x="293" y="-394"/>
                    <a:pt x="-7" y="130"/>
                  </a:cubicBezTo>
                  <a:cubicBezTo>
                    <a:pt x="-306" y="654"/>
                    <a:pt x="293" y="1253"/>
                    <a:pt x="817" y="1253"/>
                  </a:cubicBezTo>
                  <a:close/>
                </a:path>
              </a:pathLst>
            </a:custGeom>
            <a:grpFill/>
            <a:ln w="7486" cap="flat">
              <a:solidFill>
                <a:schemeClr val="bg1"/>
              </a:solidFill>
              <a:prstDash val="solid"/>
              <a:miter/>
            </a:ln>
          </p:spPr>
          <p:txBody>
            <a:bodyPr rtlCol="0" anchor="ctr"/>
            <a:lstStyle/>
            <a:p>
              <a:endParaRPr lang="en-US"/>
            </a:p>
          </p:txBody>
        </p:sp>
        <p:sp>
          <p:nvSpPr>
            <p:cNvPr id="184" name="Freeform 183">
              <a:extLst>
                <a:ext uri="{FF2B5EF4-FFF2-40B4-BE49-F238E27FC236}">
                  <a16:creationId xmlns:a16="http://schemas.microsoft.com/office/drawing/2014/main" id="{2F76D405-AA61-194D-B9E2-6878632D4EB5}"/>
                </a:ext>
              </a:extLst>
            </p:cNvPr>
            <p:cNvSpPr/>
            <p:nvPr/>
          </p:nvSpPr>
          <p:spPr>
            <a:xfrm>
              <a:off x="6989645" y="1136309"/>
              <a:ext cx="4116" cy="4020"/>
            </a:xfrm>
            <a:custGeom>
              <a:avLst/>
              <a:gdLst>
                <a:gd name="connsiteX0" fmla="*/ 54 w 4116"/>
                <a:gd name="connsiteY0" fmla="*/ 99 h 4020"/>
                <a:gd name="connsiteX1" fmla="*/ 54 w 4116"/>
                <a:gd name="connsiteY1" fmla="*/ 1297 h 4020"/>
                <a:gd name="connsiteX2" fmla="*/ 2000 w 4116"/>
                <a:gd name="connsiteY2" fmla="*/ 3917 h 4020"/>
                <a:gd name="connsiteX3" fmla="*/ 2450 w 4116"/>
                <a:gd name="connsiteY3" fmla="*/ 3917 h 4020"/>
                <a:gd name="connsiteX4" fmla="*/ 2974 w 4116"/>
                <a:gd name="connsiteY4" fmla="*/ 3094 h 4020"/>
                <a:gd name="connsiteX5" fmla="*/ 3647 w 4116"/>
                <a:gd name="connsiteY5" fmla="*/ 3094 h 4020"/>
                <a:gd name="connsiteX6" fmla="*/ 4029 w 4116"/>
                <a:gd name="connsiteY6" fmla="*/ 2727 h 4020"/>
                <a:gd name="connsiteX7" fmla="*/ 4022 w 4116"/>
                <a:gd name="connsiteY7" fmla="*/ 2645 h 4020"/>
                <a:gd name="connsiteX8" fmla="*/ 4022 w 4116"/>
                <a:gd name="connsiteY8" fmla="*/ 2195 h 4020"/>
                <a:gd name="connsiteX9" fmla="*/ 3048 w 4116"/>
                <a:gd name="connsiteY9" fmla="*/ 923 h 4020"/>
                <a:gd name="connsiteX10" fmla="*/ 2450 w 4116"/>
                <a:gd name="connsiteY10" fmla="*/ 99 h 4020"/>
                <a:gd name="connsiteX11" fmla="*/ 1476 w 4116"/>
                <a:gd name="connsiteY11" fmla="*/ 99 h 4020"/>
                <a:gd name="connsiteX12" fmla="*/ 54 w 4116"/>
                <a:gd name="connsiteY12" fmla="*/ 99 h 4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6" h="4020">
                  <a:moveTo>
                    <a:pt x="54" y="99"/>
                  </a:moveTo>
                  <a:cubicBezTo>
                    <a:pt x="-134" y="473"/>
                    <a:pt x="-134" y="923"/>
                    <a:pt x="54" y="1297"/>
                  </a:cubicBezTo>
                  <a:cubicBezTo>
                    <a:pt x="413" y="2353"/>
                    <a:pt x="1094" y="3266"/>
                    <a:pt x="2000" y="3917"/>
                  </a:cubicBezTo>
                  <a:lnTo>
                    <a:pt x="2450" y="3917"/>
                  </a:lnTo>
                  <a:cubicBezTo>
                    <a:pt x="2450" y="3917"/>
                    <a:pt x="2974" y="3468"/>
                    <a:pt x="2974" y="3094"/>
                  </a:cubicBezTo>
                  <a:cubicBezTo>
                    <a:pt x="3191" y="3169"/>
                    <a:pt x="3430" y="3169"/>
                    <a:pt x="3647" y="3094"/>
                  </a:cubicBezTo>
                  <a:cubicBezTo>
                    <a:pt x="3857" y="3101"/>
                    <a:pt x="4022" y="2937"/>
                    <a:pt x="4029" y="2727"/>
                  </a:cubicBezTo>
                  <a:cubicBezTo>
                    <a:pt x="4029" y="2697"/>
                    <a:pt x="4029" y="2675"/>
                    <a:pt x="4022" y="2645"/>
                  </a:cubicBezTo>
                  <a:cubicBezTo>
                    <a:pt x="4022" y="2645"/>
                    <a:pt x="4022" y="2645"/>
                    <a:pt x="4022" y="2195"/>
                  </a:cubicBezTo>
                  <a:cubicBezTo>
                    <a:pt x="3632" y="1821"/>
                    <a:pt x="3303" y="1394"/>
                    <a:pt x="3048" y="923"/>
                  </a:cubicBezTo>
                  <a:cubicBezTo>
                    <a:pt x="3048" y="923"/>
                    <a:pt x="3048" y="324"/>
                    <a:pt x="2450" y="99"/>
                  </a:cubicBezTo>
                  <a:cubicBezTo>
                    <a:pt x="2127" y="17"/>
                    <a:pt x="1798" y="17"/>
                    <a:pt x="1476" y="99"/>
                  </a:cubicBezTo>
                  <a:cubicBezTo>
                    <a:pt x="1042" y="-171"/>
                    <a:pt x="488" y="-171"/>
                    <a:pt x="54" y="99"/>
                  </a:cubicBezTo>
                  <a:close/>
                </a:path>
              </a:pathLst>
            </a:custGeom>
            <a:grpFill/>
            <a:ln w="7486" cap="flat">
              <a:solidFill>
                <a:schemeClr val="bg1"/>
              </a:solidFill>
              <a:prstDash val="solid"/>
              <a:miter/>
            </a:ln>
          </p:spPr>
          <p:txBody>
            <a:bodyPr rtlCol="0" anchor="ctr"/>
            <a:lstStyle/>
            <a:p>
              <a:endParaRPr lang="en-US"/>
            </a:p>
          </p:txBody>
        </p:sp>
        <p:sp>
          <p:nvSpPr>
            <p:cNvPr id="185" name="Freeform 184">
              <a:extLst>
                <a:ext uri="{FF2B5EF4-FFF2-40B4-BE49-F238E27FC236}">
                  <a16:creationId xmlns:a16="http://schemas.microsoft.com/office/drawing/2014/main" id="{A93DED6F-C2B6-CF4E-9EC7-D8B89B98D43A}"/>
                </a:ext>
              </a:extLst>
            </p:cNvPr>
            <p:cNvSpPr/>
            <p:nvPr/>
          </p:nvSpPr>
          <p:spPr>
            <a:xfrm>
              <a:off x="7000026" y="1143515"/>
              <a:ext cx="12927" cy="11321"/>
            </a:xfrm>
            <a:custGeom>
              <a:avLst/>
              <a:gdLst>
                <a:gd name="connsiteX0" fmla="*/ 1727 w 12927"/>
                <a:gd name="connsiteY0" fmla="*/ 455 h 11321"/>
                <a:gd name="connsiteX1" fmla="*/ 1727 w 12927"/>
                <a:gd name="connsiteY1" fmla="*/ 1653 h 11321"/>
                <a:gd name="connsiteX2" fmla="*/ 454 w 12927"/>
                <a:gd name="connsiteY2" fmla="*/ 1653 h 11321"/>
                <a:gd name="connsiteX3" fmla="*/ 80 w 12927"/>
                <a:gd name="connsiteY3" fmla="*/ 1653 h 11321"/>
                <a:gd name="connsiteX4" fmla="*/ 80 w 12927"/>
                <a:gd name="connsiteY4" fmla="*/ 2177 h 11321"/>
                <a:gd name="connsiteX5" fmla="*/ 1277 w 12927"/>
                <a:gd name="connsiteY5" fmla="*/ 5022 h 11321"/>
                <a:gd name="connsiteX6" fmla="*/ 3149 w 12927"/>
                <a:gd name="connsiteY6" fmla="*/ 6070 h 11321"/>
                <a:gd name="connsiteX7" fmla="*/ 4572 w 12927"/>
                <a:gd name="connsiteY7" fmla="*/ 7568 h 11321"/>
                <a:gd name="connsiteX8" fmla="*/ 6368 w 12927"/>
                <a:gd name="connsiteY8" fmla="*/ 8616 h 11321"/>
                <a:gd name="connsiteX9" fmla="*/ 7417 w 12927"/>
                <a:gd name="connsiteY9" fmla="*/ 8616 h 11321"/>
                <a:gd name="connsiteX10" fmla="*/ 8839 w 12927"/>
                <a:gd name="connsiteY10" fmla="*/ 9065 h 11321"/>
                <a:gd name="connsiteX11" fmla="*/ 11459 w 12927"/>
                <a:gd name="connsiteY11" fmla="*/ 10862 h 11321"/>
                <a:gd name="connsiteX12" fmla="*/ 12733 w 12927"/>
                <a:gd name="connsiteY12" fmla="*/ 8691 h 11321"/>
                <a:gd name="connsiteX13" fmla="*/ 10037 w 12927"/>
                <a:gd name="connsiteY13" fmla="*/ 5022 h 11321"/>
                <a:gd name="connsiteX14" fmla="*/ 7716 w 12927"/>
                <a:gd name="connsiteY14" fmla="*/ 1728 h 11321"/>
                <a:gd name="connsiteX15" fmla="*/ 5919 w 12927"/>
                <a:gd name="connsiteY15" fmla="*/ 680 h 11321"/>
                <a:gd name="connsiteX16" fmla="*/ 3299 w 12927"/>
                <a:gd name="connsiteY16" fmla="*/ -69 h 11321"/>
                <a:gd name="connsiteX17" fmla="*/ 1727 w 12927"/>
                <a:gd name="connsiteY17" fmla="*/ 455 h 11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927" h="11321">
                  <a:moveTo>
                    <a:pt x="1727" y="455"/>
                  </a:moveTo>
                  <a:cubicBezTo>
                    <a:pt x="1472" y="814"/>
                    <a:pt x="1472" y="1293"/>
                    <a:pt x="1727" y="1653"/>
                  </a:cubicBezTo>
                  <a:lnTo>
                    <a:pt x="454" y="1653"/>
                  </a:lnTo>
                  <a:cubicBezTo>
                    <a:pt x="454" y="1653"/>
                    <a:pt x="454" y="1653"/>
                    <a:pt x="80" y="1653"/>
                  </a:cubicBezTo>
                  <a:cubicBezTo>
                    <a:pt x="-295" y="1653"/>
                    <a:pt x="80" y="2027"/>
                    <a:pt x="80" y="2177"/>
                  </a:cubicBezTo>
                  <a:cubicBezTo>
                    <a:pt x="109" y="3240"/>
                    <a:pt x="536" y="4258"/>
                    <a:pt x="1277" y="5022"/>
                  </a:cubicBezTo>
                  <a:cubicBezTo>
                    <a:pt x="1802" y="5471"/>
                    <a:pt x="2550" y="5621"/>
                    <a:pt x="3149" y="6070"/>
                  </a:cubicBezTo>
                  <a:cubicBezTo>
                    <a:pt x="3696" y="6497"/>
                    <a:pt x="4175" y="6998"/>
                    <a:pt x="4572" y="7568"/>
                  </a:cubicBezTo>
                  <a:cubicBezTo>
                    <a:pt x="4998" y="8151"/>
                    <a:pt x="5650" y="8526"/>
                    <a:pt x="6368" y="8616"/>
                  </a:cubicBezTo>
                  <a:lnTo>
                    <a:pt x="7417" y="8616"/>
                  </a:lnTo>
                  <a:cubicBezTo>
                    <a:pt x="7918" y="8646"/>
                    <a:pt x="8405" y="8803"/>
                    <a:pt x="8839" y="9065"/>
                  </a:cubicBezTo>
                  <a:cubicBezTo>
                    <a:pt x="9767" y="9574"/>
                    <a:pt x="10651" y="10181"/>
                    <a:pt x="11459" y="10862"/>
                  </a:cubicBezTo>
                  <a:cubicBezTo>
                    <a:pt x="12957" y="12135"/>
                    <a:pt x="12957" y="9664"/>
                    <a:pt x="12733" y="8691"/>
                  </a:cubicBezTo>
                  <a:cubicBezTo>
                    <a:pt x="12508" y="7717"/>
                    <a:pt x="11085" y="6145"/>
                    <a:pt x="10037" y="5022"/>
                  </a:cubicBezTo>
                  <a:cubicBezTo>
                    <a:pt x="9378" y="3847"/>
                    <a:pt x="8600" y="2746"/>
                    <a:pt x="7716" y="1728"/>
                  </a:cubicBezTo>
                  <a:cubicBezTo>
                    <a:pt x="7170" y="1293"/>
                    <a:pt x="6563" y="942"/>
                    <a:pt x="5919" y="680"/>
                  </a:cubicBezTo>
                  <a:cubicBezTo>
                    <a:pt x="5111" y="238"/>
                    <a:pt x="4220" y="-17"/>
                    <a:pt x="3299" y="-69"/>
                  </a:cubicBezTo>
                  <a:cubicBezTo>
                    <a:pt x="2722" y="-189"/>
                    <a:pt x="2116" y="13"/>
                    <a:pt x="1727" y="455"/>
                  </a:cubicBezTo>
                  <a:close/>
                </a:path>
              </a:pathLst>
            </a:custGeom>
            <a:grpFill/>
            <a:ln w="7486" cap="flat">
              <a:solidFill>
                <a:schemeClr val="bg1"/>
              </a:solidFill>
              <a:prstDash val="solid"/>
              <a:miter/>
            </a:ln>
          </p:spPr>
          <p:txBody>
            <a:bodyPr rtlCol="0" anchor="ctr"/>
            <a:lstStyle/>
            <a:p>
              <a:endParaRPr lang="en-US"/>
            </a:p>
          </p:txBody>
        </p:sp>
        <p:sp>
          <p:nvSpPr>
            <p:cNvPr id="186" name="Freeform 185">
              <a:extLst>
                <a:ext uri="{FF2B5EF4-FFF2-40B4-BE49-F238E27FC236}">
                  <a16:creationId xmlns:a16="http://schemas.microsoft.com/office/drawing/2014/main" id="{86B3ABA1-1E9F-5A4B-BB5F-6E408451183F}"/>
                </a:ext>
              </a:extLst>
            </p:cNvPr>
            <p:cNvSpPr/>
            <p:nvPr/>
          </p:nvSpPr>
          <p:spPr>
            <a:xfrm>
              <a:off x="7013688" y="1155224"/>
              <a:ext cx="2356" cy="2002"/>
            </a:xfrm>
            <a:custGeom>
              <a:avLst/>
              <a:gdLst>
                <a:gd name="connsiteX0" fmla="*/ 1991 w 2356"/>
                <a:gd name="connsiteY0" fmla="*/ 1548 h 2002"/>
                <a:gd name="connsiteX1" fmla="*/ 1317 w 2356"/>
                <a:gd name="connsiteY1" fmla="*/ 350 h 2002"/>
                <a:gd name="connsiteX2" fmla="*/ 643 w 2356"/>
                <a:gd name="connsiteY2" fmla="*/ -24 h 2002"/>
                <a:gd name="connsiteX3" fmla="*/ -31 w 2356"/>
                <a:gd name="connsiteY3" fmla="*/ -24 h 2002"/>
                <a:gd name="connsiteX4" fmla="*/ -31 w 2356"/>
                <a:gd name="connsiteY4" fmla="*/ 574 h 2002"/>
                <a:gd name="connsiteX5" fmla="*/ -31 w 2356"/>
                <a:gd name="connsiteY5" fmla="*/ 1099 h 2002"/>
                <a:gd name="connsiteX6" fmla="*/ 1991 w 2356"/>
                <a:gd name="connsiteY6" fmla="*/ 1548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6" h="2002">
                  <a:moveTo>
                    <a:pt x="1991" y="1548"/>
                  </a:moveTo>
                  <a:cubicBezTo>
                    <a:pt x="2665" y="949"/>
                    <a:pt x="1991" y="574"/>
                    <a:pt x="1317" y="350"/>
                  </a:cubicBezTo>
                  <a:lnTo>
                    <a:pt x="643" y="-24"/>
                  </a:lnTo>
                  <a:cubicBezTo>
                    <a:pt x="433" y="-129"/>
                    <a:pt x="179" y="-129"/>
                    <a:pt x="-31" y="-24"/>
                  </a:cubicBezTo>
                  <a:cubicBezTo>
                    <a:pt x="-106" y="170"/>
                    <a:pt x="-106" y="380"/>
                    <a:pt x="-31" y="574"/>
                  </a:cubicBezTo>
                  <a:cubicBezTo>
                    <a:pt x="-68" y="747"/>
                    <a:pt x="-68" y="926"/>
                    <a:pt x="-31" y="1099"/>
                  </a:cubicBezTo>
                  <a:cubicBezTo>
                    <a:pt x="718" y="1847"/>
                    <a:pt x="1317" y="2222"/>
                    <a:pt x="1991" y="1548"/>
                  </a:cubicBezTo>
                  <a:close/>
                </a:path>
              </a:pathLst>
            </a:custGeom>
            <a:grpFill/>
            <a:ln w="7486" cap="flat">
              <a:solidFill>
                <a:schemeClr val="bg1"/>
              </a:solidFill>
              <a:prstDash val="solid"/>
              <a:miter/>
            </a:ln>
          </p:spPr>
          <p:txBody>
            <a:bodyPr rtlCol="0" anchor="ctr"/>
            <a:lstStyle/>
            <a:p>
              <a:endParaRPr lang="en-US"/>
            </a:p>
          </p:txBody>
        </p:sp>
        <p:sp>
          <p:nvSpPr>
            <p:cNvPr id="187" name="Freeform 186">
              <a:extLst>
                <a:ext uri="{FF2B5EF4-FFF2-40B4-BE49-F238E27FC236}">
                  <a16:creationId xmlns:a16="http://schemas.microsoft.com/office/drawing/2014/main" id="{89645B05-2C8E-4A4F-845F-281D7FD48034}"/>
                </a:ext>
              </a:extLst>
            </p:cNvPr>
            <p:cNvSpPr/>
            <p:nvPr/>
          </p:nvSpPr>
          <p:spPr>
            <a:xfrm>
              <a:off x="7015690" y="1159571"/>
              <a:ext cx="6234" cy="7383"/>
            </a:xfrm>
            <a:custGeom>
              <a:avLst/>
              <a:gdLst>
                <a:gd name="connsiteX0" fmla="*/ 362 w 6234"/>
                <a:gd name="connsiteY0" fmla="*/ 3341 h 7383"/>
                <a:gd name="connsiteX1" fmla="*/ -87 w 6234"/>
                <a:gd name="connsiteY1" fmla="*/ 4239 h 7383"/>
                <a:gd name="connsiteX2" fmla="*/ 662 w 6234"/>
                <a:gd name="connsiteY2" fmla="*/ 6111 h 7383"/>
                <a:gd name="connsiteX3" fmla="*/ 2459 w 6234"/>
                <a:gd name="connsiteY3" fmla="*/ 7084 h 7383"/>
                <a:gd name="connsiteX4" fmla="*/ 4705 w 6234"/>
                <a:gd name="connsiteY4" fmla="*/ 7084 h 7383"/>
                <a:gd name="connsiteX5" fmla="*/ 6127 w 6234"/>
                <a:gd name="connsiteY5" fmla="*/ 5512 h 7383"/>
                <a:gd name="connsiteX6" fmla="*/ 4630 w 6234"/>
                <a:gd name="connsiteY6" fmla="*/ 645 h 7383"/>
                <a:gd name="connsiteX7" fmla="*/ 3432 w 6234"/>
                <a:gd name="connsiteY7" fmla="*/ -103 h 7383"/>
                <a:gd name="connsiteX8" fmla="*/ 1111 w 6234"/>
                <a:gd name="connsiteY8" fmla="*/ 571 h 7383"/>
                <a:gd name="connsiteX9" fmla="*/ 1111 w 6234"/>
                <a:gd name="connsiteY9" fmla="*/ 571 h 7383"/>
                <a:gd name="connsiteX10" fmla="*/ 1111 w 6234"/>
                <a:gd name="connsiteY10" fmla="*/ 571 h 7383"/>
                <a:gd name="connsiteX11" fmla="*/ 1111 w 6234"/>
                <a:gd name="connsiteY11" fmla="*/ 2817 h 7383"/>
                <a:gd name="connsiteX12" fmla="*/ 362 w 6234"/>
                <a:gd name="connsiteY12" fmla="*/ 3341 h 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34" h="7383">
                  <a:moveTo>
                    <a:pt x="362" y="3341"/>
                  </a:moveTo>
                  <a:cubicBezTo>
                    <a:pt x="116" y="3580"/>
                    <a:pt x="-42" y="3895"/>
                    <a:pt x="-87" y="4239"/>
                  </a:cubicBezTo>
                  <a:cubicBezTo>
                    <a:pt x="-87" y="4936"/>
                    <a:pt x="183" y="5609"/>
                    <a:pt x="662" y="6111"/>
                  </a:cubicBezTo>
                  <a:cubicBezTo>
                    <a:pt x="1141" y="6620"/>
                    <a:pt x="1770" y="6957"/>
                    <a:pt x="2459" y="7084"/>
                  </a:cubicBezTo>
                  <a:cubicBezTo>
                    <a:pt x="3185" y="7346"/>
                    <a:pt x="3979" y="7346"/>
                    <a:pt x="4705" y="7084"/>
                  </a:cubicBezTo>
                  <a:cubicBezTo>
                    <a:pt x="5371" y="6777"/>
                    <a:pt x="5888" y="6208"/>
                    <a:pt x="6127" y="5512"/>
                  </a:cubicBezTo>
                  <a:cubicBezTo>
                    <a:pt x="6262" y="3760"/>
                    <a:pt x="5723" y="2023"/>
                    <a:pt x="4630" y="645"/>
                  </a:cubicBezTo>
                  <a:cubicBezTo>
                    <a:pt x="4406" y="189"/>
                    <a:pt x="3941" y="-103"/>
                    <a:pt x="3432" y="-103"/>
                  </a:cubicBezTo>
                  <a:cubicBezTo>
                    <a:pt x="3432" y="-103"/>
                    <a:pt x="1111" y="-103"/>
                    <a:pt x="1111" y="571"/>
                  </a:cubicBezTo>
                  <a:lnTo>
                    <a:pt x="1111" y="571"/>
                  </a:lnTo>
                  <a:cubicBezTo>
                    <a:pt x="1111" y="571"/>
                    <a:pt x="1111" y="571"/>
                    <a:pt x="1111" y="571"/>
                  </a:cubicBezTo>
                  <a:cubicBezTo>
                    <a:pt x="722" y="1267"/>
                    <a:pt x="722" y="2120"/>
                    <a:pt x="1111" y="2817"/>
                  </a:cubicBezTo>
                  <a:cubicBezTo>
                    <a:pt x="1111" y="2817"/>
                    <a:pt x="437" y="3266"/>
                    <a:pt x="362" y="3341"/>
                  </a:cubicBezTo>
                  <a:close/>
                </a:path>
              </a:pathLst>
            </a:custGeom>
            <a:grpFill/>
            <a:ln w="7486" cap="flat">
              <a:solidFill>
                <a:schemeClr val="bg1"/>
              </a:solidFill>
              <a:prstDash val="solid"/>
              <a:miter/>
            </a:ln>
          </p:spPr>
          <p:txBody>
            <a:bodyPr rtlCol="0" anchor="ctr"/>
            <a:lstStyle/>
            <a:p>
              <a:endParaRPr lang="en-US"/>
            </a:p>
          </p:txBody>
        </p:sp>
        <p:sp>
          <p:nvSpPr>
            <p:cNvPr id="188" name="Freeform 187">
              <a:extLst>
                <a:ext uri="{FF2B5EF4-FFF2-40B4-BE49-F238E27FC236}">
                  <a16:creationId xmlns:a16="http://schemas.microsoft.com/office/drawing/2014/main" id="{1F48068E-35C2-9346-B4C7-966EE22DA02C}"/>
                </a:ext>
              </a:extLst>
            </p:cNvPr>
            <p:cNvSpPr/>
            <p:nvPr/>
          </p:nvSpPr>
          <p:spPr>
            <a:xfrm>
              <a:off x="7069021" y="1121769"/>
              <a:ext cx="9266" cy="12140"/>
            </a:xfrm>
            <a:custGeom>
              <a:avLst/>
              <a:gdLst>
                <a:gd name="connsiteX0" fmla="*/ 1910 w 9266"/>
                <a:gd name="connsiteY0" fmla="*/ 2360 h 12140"/>
                <a:gd name="connsiteX1" fmla="*/ 1910 w 9266"/>
                <a:gd name="connsiteY1" fmla="*/ 2884 h 12140"/>
                <a:gd name="connsiteX2" fmla="*/ 563 w 9266"/>
                <a:gd name="connsiteY2" fmla="*/ 9323 h 12140"/>
                <a:gd name="connsiteX3" fmla="*/ 2359 w 9266"/>
                <a:gd name="connsiteY3" fmla="*/ 9323 h 12140"/>
                <a:gd name="connsiteX4" fmla="*/ 4755 w 9266"/>
                <a:gd name="connsiteY4" fmla="*/ 9697 h 12140"/>
                <a:gd name="connsiteX5" fmla="*/ 7675 w 9266"/>
                <a:gd name="connsiteY5" fmla="*/ 11943 h 12140"/>
                <a:gd name="connsiteX6" fmla="*/ 8649 w 9266"/>
                <a:gd name="connsiteY6" fmla="*/ 9697 h 12140"/>
                <a:gd name="connsiteX7" fmla="*/ 9173 w 9266"/>
                <a:gd name="connsiteY7" fmla="*/ 6852 h 12140"/>
                <a:gd name="connsiteX8" fmla="*/ 8424 w 9266"/>
                <a:gd name="connsiteY8" fmla="*/ 5579 h 12140"/>
                <a:gd name="connsiteX9" fmla="*/ 6552 w 9266"/>
                <a:gd name="connsiteY9" fmla="*/ 3258 h 12140"/>
                <a:gd name="connsiteX10" fmla="*/ 4381 w 9266"/>
                <a:gd name="connsiteY10" fmla="*/ 1836 h 12140"/>
                <a:gd name="connsiteX11" fmla="*/ 3108 w 9266"/>
                <a:gd name="connsiteY11" fmla="*/ 1836 h 12140"/>
                <a:gd name="connsiteX12" fmla="*/ 2509 w 9266"/>
                <a:gd name="connsiteY12" fmla="*/ 713 h 12140"/>
                <a:gd name="connsiteX13" fmla="*/ 256 w 9266"/>
                <a:gd name="connsiteY13" fmla="*/ 121 h 12140"/>
                <a:gd name="connsiteX14" fmla="*/ -36 w 9266"/>
                <a:gd name="connsiteY14" fmla="*/ 338 h 12140"/>
                <a:gd name="connsiteX15" fmla="*/ -36 w 9266"/>
                <a:gd name="connsiteY15" fmla="*/ 1012 h 12140"/>
                <a:gd name="connsiteX16" fmla="*/ 1910 w 9266"/>
                <a:gd name="connsiteY16" fmla="*/ 2360 h 1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66" h="12140">
                  <a:moveTo>
                    <a:pt x="1910" y="2360"/>
                  </a:moveTo>
                  <a:cubicBezTo>
                    <a:pt x="1910" y="2360"/>
                    <a:pt x="1910" y="2734"/>
                    <a:pt x="1910" y="2884"/>
                  </a:cubicBezTo>
                  <a:cubicBezTo>
                    <a:pt x="2569" y="5122"/>
                    <a:pt x="2060" y="7541"/>
                    <a:pt x="563" y="9323"/>
                  </a:cubicBezTo>
                  <a:cubicBezTo>
                    <a:pt x="1012" y="9697"/>
                    <a:pt x="1761" y="9323"/>
                    <a:pt x="2359" y="9323"/>
                  </a:cubicBezTo>
                  <a:cubicBezTo>
                    <a:pt x="3176" y="9180"/>
                    <a:pt x="4021" y="9315"/>
                    <a:pt x="4755" y="9697"/>
                  </a:cubicBezTo>
                  <a:cubicBezTo>
                    <a:pt x="5804" y="10221"/>
                    <a:pt x="6552" y="11419"/>
                    <a:pt x="7675" y="11943"/>
                  </a:cubicBezTo>
                  <a:cubicBezTo>
                    <a:pt x="8798" y="12467"/>
                    <a:pt x="8499" y="10670"/>
                    <a:pt x="8649" y="9697"/>
                  </a:cubicBezTo>
                  <a:cubicBezTo>
                    <a:pt x="9038" y="8799"/>
                    <a:pt x="9218" y="7825"/>
                    <a:pt x="9173" y="6852"/>
                  </a:cubicBezTo>
                  <a:cubicBezTo>
                    <a:pt x="8978" y="6395"/>
                    <a:pt x="8731" y="5969"/>
                    <a:pt x="8424" y="5579"/>
                  </a:cubicBezTo>
                  <a:lnTo>
                    <a:pt x="6552" y="3258"/>
                  </a:lnTo>
                  <a:cubicBezTo>
                    <a:pt x="6118" y="2442"/>
                    <a:pt x="5302" y="1911"/>
                    <a:pt x="4381" y="1836"/>
                  </a:cubicBezTo>
                  <a:cubicBezTo>
                    <a:pt x="3932" y="1836"/>
                    <a:pt x="3483" y="1836"/>
                    <a:pt x="3108" y="1836"/>
                  </a:cubicBezTo>
                  <a:cubicBezTo>
                    <a:pt x="2734" y="1836"/>
                    <a:pt x="2659" y="1087"/>
                    <a:pt x="2509" y="713"/>
                  </a:cubicBezTo>
                  <a:cubicBezTo>
                    <a:pt x="2052" y="-73"/>
                    <a:pt x="1042" y="-336"/>
                    <a:pt x="256" y="121"/>
                  </a:cubicBezTo>
                  <a:cubicBezTo>
                    <a:pt x="151" y="181"/>
                    <a:pt x="54" y="256"/>
                    <a:pt x="-36" y="338"/>
                  </a:cubicBezTo>
                  <a:cubicBezTo>
                    <a:pt x="-104" y="555"/>
                    <a:pt x="-104" y="795"/>
                    <a:pt x="-36" y="1012"/>
                  </a:cubicBezTo>
                  <a:cubicBezTo>
                    <a:pt x="39" y="1911"/>
                    <a:pt x="1536" y="1761"/>
                    <a:pt x="1910" y="2360"/>
                  </a:cubicBezTo>
                  <a:close/>
                </a:path>
              </a:pathLst>
            </a:custGeom>
            <a:grpFill/>
            <a:ln w="7486" cap="flat">
              <a:solidFill>
                <a:schemeClr val="bg1"/>
              </a:solidFill>
              <a:prstDash val="solid"/>
              <a:miter/>
            </a:ln>
          </p:spPr>
          <p:txBody>
            <a:bodyPr rtlCol="0" anchor="ctr"/>
            <a:lstStyle/>
            <a:p>
              <a:endParaRPr lang="en-US"/>
            </a:p>
          </p:txBody>
        </p:sp>
        <p:sp>
          <p:nvSpPr>
            <p:cNvPr id="189" name="Freeform 188">
              <a:extLst>
                <a:ext uri="{FF2B5EF4-FFF2-40B4-BE49-F238E27FC236}">
                  <a16:creationId xmlns:a16="http://schemas.microsoft.com/office/drawing/2014/main" id="{DFF0DE14-6EDE-5D48-A297-5C3150B54989}"/>
                </a:ext>
              </a:extLst>
            </p:cNvPr>
            <p:cNvSpPr/>
            <p:nvPr/>
          </p:nvSpPr>
          <p:spPr>
            <a:xfrm>
              <a:off x="7066026" y="1162553"/>
              <a:ext cx="15948" cy="10718"/>
            </a:xfrm>
            <a:custGeom>
              <a:avLst/>
              <a:gdLst>
                <a:gd name="connsiteX0" fmla="*/ 1462 w 15948"/>
                <a:gd name="connsiteY0" fmla="*/ 4775 h 10718"/>
                <a:gd name="connsiteX1" fmla="*/ 1087 w 15948"/>
                <a:gd name="connsiteY1" fmla="*/ 6123 h 10718"/>
                <a:gd name="connsiteX2" fmla="*/ 1985 w 15948"/>
                <a:gd name="connsiteY2" fmla="*/ 9717 h 10718"/>
                <a:gd name="connsiteX3" fmla="*/ 5804 w 15948"/>
                <a:gd name="connsiteY3" fmla="*/ 9717 h 10718"/>
                <a:gd name="connsiteX4" fmla="*/ 10371 w 15948"/>
                <a:gd name="connsiteY4" fmla="*/ 10615 h 10718"/>
                <a:gd name="connsiteX5" fmla="*/ 13740 w 15948"/>
                <a:gd name="connsiteY5" fmla="*/ 9941 h 10718"/>
                <a:gd name="connsiteX6" fmla="*/ 15537 w 15948"/>
                <a:gd name="connsiteY6" fmla="*/ 8070 h 10718"/>
                <a:gd name="connsiteX7" fmla="*/ 14040 w 15948"/>
                <a:gd name="connsiteY7" fmla="*/ 5449 h 10718"/>
                <a:gd name="connsiteX8" fmla="*/ 15013 w 15948"/>
                <a:gd name="connsiteY8" fmla="*/ 4775 h 10718"/>
                <a:gd name="connsiteX9" fmla="*/ 15013 w 15948"/>
                <a:gd name="connsiteY9" fmla="*/ 4401 h 10718"/>
                <a:gd name="connsiteX10" fmla="*/ 15013 w 15948"/>
                <a:gd name="connsiteY10" fmla="*/ 4401 h 10718"/>
                <a:gd name="connsiteX11" fmla="*/ 13590 w 15948"/>
                <a:gd name="connsiteY11" fmla="*/ 4401 h 10718"/>
                <a:gd name="connsiteX12" fmla="*/ 12168 w 15948"/>
                <a:gd name="connsiteY12" fmla="*/ 4401 h 10718"/>
                <a:gd name="connsiteX13" fmla="*/ 12168 w 15948"/>
                <a:gd name="connsiteY13" fmla="*/ 3128 h 10718"/>
                <a:gd name="connsiteX14" fmla="*/ 12168 w 15948"/>
                <a:gd name="connsiteY14" fmla="*/ 3128 h 10718"/>
                <a:gd name="connsiteX15" fmla="*/ 12257 w 15948"/>
                <a:gd name="connsiteY15" fmla="*/ 2395 h 10718"/>
                <a:gd name="connsiteX16" fmla="*/ 12168 w 15948"/>
                <a:gd name="connsiteY16" fmla="*/ 2305 h 10718"/>
                <a:gd name="connsiteX17" fmla="*/ 11269 w 15948"/>
                <a:gd name="connsiteY17" fmla="*/ 2305 h 10718"/>
                <a:gd name="connsiteX18" fmla="*/ 9098 w 15948"/>
                <a:gd name="connsiteY18" fmla="*/ 2305 h 10718"/>
                <a:gd name="connsiteX19" fmla="*/ 6328 w 15948"/>
                <a:gd name="connsiteY19" fmla="*/ -91 h 10718"/>
                <a:gd name="connsiteX20" fmla="*/ 3865 w 15948"/>
                <a:gd name="connsiteY20" fmla="*/ 1915 h 10718"/>
                <a:gd name="connsiteX21" fmla="*/ 3857 w 15948"/>
                <a:gd name="connsiteY21" fmla="*/ 2230 h 10718"/>
                <a:gd name="connsiteX22" fmla="*/ 2135 w 15948"/>
                <a:gd name="connsiteY22" fmla="*/ 2230 h 10718"/>
                <a:gd name="connsiteX23" fmla="*/ 488 w 15948"/>
                <a:gd name="connsiteY23" fmla="*/ 2230 h 10718"/>
                <a:gd name="connsiteX24" fmla="*/ 39 w 15948"/>
                <a:gd name="connsiteY24" fmla="*/ 3727 h 10718"/>
                <a:gd name="connsiteX25" fmla="*/ 1462 w 15948"/>
                <a:gd name="connsiteY25" fmla="*/ 4775 h 1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948" h="10718">
                  <a:moveTo>
                    <a:pt x="1462" y="4775"/>
                  </a:moveTo>
                  <a:cubicBezTo>
                    <a:pt x="1462" y="5225"/>
                    <a:pt x="1462" y="5674"/>
                    <a:pt x="1087" y="6123"/>
                  </a:cubicBezTo>
                  <a:cubicBezTo>
                    <a:pt x="421" y="7373"/>
                    <a:pt x="810" y="8923"/>
                    <a:pt x="1985" y="9717"/>
                  </a:cubicBezTo>
                  <a:cubicBezTo>
                    <a:pt x="3109" y="10390"/>
                    <a:pt x="4456" y="9717"/>
                    <a:pt x="5804" y="9717"/>
                  </a:cubicBezTo>
                  <a:cubicBezTo>
                    <a:pt x="7151" y="9717"/>
                    <a:pt x="8799" y="10615"/>
                    <a:pt x="10371" y="10615"/>
                  </a:cubicBezTo>
                  <a:cubicBezTo>
                    <a:pt x="11524" y="10608"/>
                    <a:pt x="12669" y="10383"/>
                    <a:pt x="13740" y="9941"/>
                  </a:cubicBezTo>
                  <a:cubicBezTo>
                    <a:pt x="14534" y="9537"/>
                    <a:pt x="15162" y="8878"/>
                    <a:pt x="15537" y="8070"/>
                  </a:cubicBezTo>
                  <a:cubicBezTo>
                    <a:pt x="16510" y="6198"/>
                    <a:pt x="15087" y="6422"/>
                    <a:pt x="14040" y="5449"/>
                  </a:cubicBezTo>
                  <a:lnTo>
                    <a:pt x="15013" y="4775"/>
                  </a:lnTo>
                  <a:cubicBezTo>
                    <a:pt x="15013" y="4775"/>
                    <a:pt x="15013" y="4775"/>
                    <a:pt x="15013" y="4401"/>
                  </a:cubicBezTo>
                  <a:cubicBezTo>
                    <a:pt x="15013" y="4027"/>
                    <a:pt x="15013" y="4401"/>
                    <a:pt x="15013" y="4401"/>
                  </a:cubicBezTo>
                  <a:cubicBezTo>
                    <a:pt x="14541" y="4326"/>
                    <a:pt x="14062" y="4326"/>
                    <a:pt x="13590" y="4401"/>
                  </a:cubicBezTo>
                  <a:cubicBezTo>
                    <a:pt x="13126" y="4558"/>
                    <a:pt x="12632" y="4558"/>
                    <a:pt x="12168" y="4401"/>
                  </a:cubicBezTo>
                  <a:cubicBezTo>
                    <a:pt x="12168" y="4401"/>
                    <a:pt x="11644" y="3428"/>
                    <a:pt x="12168" y="3128"/>
                  </a:cubicBezTo>
                  <a:lnTo>
                    <a:pt x="12168" y="3128"/>
                  </a:lnTo>
                  <a:cubicBezTo>
                    <a:pt x="12392" y="2949"/>
                    <a:pt x="12437" y="2619"/>
                    <a:pt x="12257" y="2395"/>
                  </a:cubicBezTo>
                  <a:cubicBezTo>
                    <a:pt x="12228" y="2357"/>
                    <a:pt x="12198" y="2327"/>
                    <a:pt x="12168" y="2305"/>
                  </a:cubicBezTo>
                  <a:cubicBezTo>
                    <a:pt x="11876" y="2222"/>
                    <a:pt x="11561" y="2222"/>
                    <a:pt x="11269" y="2305"/>
                  </a:cubicBezTo>
                  <a:lnTo>
                    <a:pt x="9098" y="2305"/>
                  </a:lnTo>
                  <a:cubicBezTo>
                    <a:pt x="8679" y="1062"/>
                    <a:pt x="7616" y="141"/>
                    <a:pt x="6328" y="-91"/>
                  </a:cubicBezTo>
                  <a:cubicBezTo>
                    <a:pt x="5093" y="-218"/>
                    <a:pt x="3992" y="680"/>
                    <a:pt x="3865" y="1915"/>
                  </a:cubicBezTo>
                  <a:cubicBezTo>
                    <a:pt x="3857" y="2020"/>
                    <a:pt x="3850" y="2125"/>
                    <a:pt x="3857" y="2230"/>
                  </a:cubicBezTo>
                  <a:cubicBezTo>
                    <a:pt x="3288" y="2305"/>
                    <a:pt x="2704" y="2305"/>
                    <a:pt x="2135" y="2230"/>
                  </a:cubicBezTo>
                  <a:cubicBezTo>
                    <a:pt x="1596" y="2073"/>
                    <a:pt x="1027" y="2073"/>
                    <a:pt x="488" y="2230"/>
                  </a:cubicBezTo>
                  <a:cubicBezTo>
                    <a:pt x="-44" y="2529"/>
                    <a:pt x="-238" y="3188"/>
                    <a:pt x="39" y="3727"/>
                  </a:cubicBezTo>
                  <a:cubicBezTo>
                    <a:pt x="338" y="4326"/>
                    <a:pt x="1237" y="4326"/>
                    <a:pt x="1462" y="4775"/>
                  </a:cubicBezTo>
                  <a:close/>
                </a:path>
              </a:pathLst>
            </a:custGeom>
            <a:grpFill/>
            <a:ln w="7486" cap="flat">
              <a:solidFill>
                <a:schemeClr val="bg1"/>
              </a:solidFill>
              <a:prstDash val="solid"/>
              <a:miter/>
            </a:ln>
          </p:spPr>
          <p:txBody>
            <a:bodyPr rtlCol="0" anchor="ctr"/>
            <a:lstStyle/>
            <a:p>
              <a:endParaRPr lang="en-US"/>
            </a:p>
          </p:txBody>
        </p:sp>
        <p:sp>
          <p:nvSpPr>
            <p:cNvPr id="190" name="Freeform 189">
              <a:extLst>
                <a:ext uri="{FF2B5EF4-FFF2-40B4-BE49-F238E27FC236}">
                  <a16:creationId xmlns:a16="http://schemas.microsoft.com/office/drawing/2014/main" id="{E11B7976-494A-0943-87FA-700BB9D6E057}"/>
                </a:ext>
              </a:extLst>
            </p:cNvPr>
            <p:cNvSpPr/>
            <p:nvPr/>
          </p:nvSpPr>
          <p:spPr>
            <a:xfrm>
              <a:off x="7072762" y="1209807"/>
              <a:ext cx="41380" cy="40171"/>
            </a:xfrm>
            <a:custGeom>
              <a:avLst/>
              <a:gdLst>
                <a:gd name="connsiteX0" fmla="*/ 2362 w 41380"/>
                <a:gd name="connsiteY0" fmla="*/ 12775 h 40171"/>
                <a:gd name="connsiteX1" fmla="*/ 565 w 41380"/>
                <a:gd name="connsiteY1" fmla="*/ 20262 h 40171"/>
                <a:gd name="connsiteX2" fmla="*/ 2512 w 41380"/>
                <a:gd name="connsiteY2" fmla="*/ 22882 h 40171"/>
                <a:gd name="connsiteX3" fmla="*/ 1838 w 41380"/>
                <a:gd name="connsiteY3" fmla="*/ 31043 h 40171"/>
                <a:gd name="connsiteX4" fmla="*/ 2736 w 41380"/>
                <a:gd name="connsiteY4" fmla="*/ 38904 h 40171"/>
                <a:gd name="connsiteX5" fmla="*/ 6255 w 41380"/>
                <a:gd name="connsiteY5" fmla="*/ 40027 h 40171"/>
                <a:gd name="connsiteX6" fmla="*/ 12694 w 41380"/>
                <a:gd name="connsiteY6" fmla="*/ 38455 h 40171"/>
                <a:gd name="connsiteX7" fmla="*/ 15689 w 41380"/>
                <a:gd name="connsiteY7" fmla="*/ 32690 h 40171"/>
                <a:gd name="connsiteX8" fmla="*/ 13068 w 41380"/>
                <a:gd name="connsiteY8" fmla="*/ 25203 h 40171"/>
                <a:gd name="connsiteX9" fmla="*/ 13068 w 41380"/>
                <a:gd name="connsiteY9" fmla="*/ 23556 h 40171"/>
                <a:gd name="connsiteX10" fmla="*/ 14416 w 41380"/>
                <a:gd name="connsiteY10" fmla="*/ 22358 h 40171"/>
                <a:gd name="connsiteX11" fmla="*/ 38674 w 41380"/>
                <a:gd name="connsiteY11" fmla="*/ 21909 h 40171"/>
                <a:gd name="connsiteX12" fmla="*/ 41294 w 41380"/>
                <a:gd name="connsiteY12" fmla="*/ 18839 h 40171"/>
                <a:gd name="connsiteX13" fmla="*/ 39946 w 41380"/>
                <a:gd name="connsiteY13" fmla="*/ 16144 h 40171"/>
                <a:gd name="connsiteX14" fmla="*/ 31786 w 41380"/>
                <a:gd name="connsiteY14" fmla="*/ 12101 h 40171"/>
                <a:gd name="connsiteX15" fmla="*/ 28042 w 41380"/>
                <a:gd name="connsiteY15" fmla="*/ 6711 h 40171"/>
                <a:gd name="connsiteX16" fmla="*/ 26620 w 41380"/>
                <a:gd name="connsiteY16" fmla="*/ 2144 h 40171"/>
                <a:gd name="connsiteX17" fmla="*/ 22652 w 41380"/>
                <a:gd name="connsiteY17" fmla="*/ -102 h 40171"/>
                <a:gd name="connsiteX18" fmla="*/ 20331 w 41380"/>
                <a:gd name="connsiteY18" fmla="*/ 4839 h 40171"/>
                <a:gd name="connsiteX19" fmla="*/ 19283 w 41380"/>
                <a:gd name="connsiteY19" fmla="*/ 6037 h 40171"/>
                <a:gd name="connsiteX20" fmla="*/ 20181 w 41380"/>
                <a:gd name="connsiteY20" fmla="*/ 9032 h 40171"/>
                <a:gd name="connsiteX21" fmla="*/ 23251 w 41380"/>
                <a:gd name="connsiteY21" fmla="*/ 10304 h 40171"/>
                <a:gd name="connsiteX22" fmla="*/ 15764 w 41380"/>
                <a:gd name="connsiteY22" fmla="*/ 15620 h 40171"/>
                <a:gd name="connsiteX23" fmla="*/ 9924 w 41380"/>
                <a:gd name="connsiteY23" fmla="*/ 12775 h 40171"/>
                <a:gd name="connsiteX24" fmla="*/ 2362 w 41380"/>
                <a:gd name="connsiteY24" fmla="*/ 12775 h 4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1380" h="40171">
                  <a:moveTo>
                    <a:pt x="2362" y="12775"/>
                  </a:moveTo>
                  <a:cubicBezTo>
                    <a:pt x="-4" y="14490"/>
                    <a:pt x="-767" y="17664"/>
                    <a:pt x="565" y="20262"/>
                  </a:cubicBezTo>
                  <a:cubicBezTo>
                    <a:pt x="1089" y="21160"/>
                    <a:pt x="1988" y="21909"/>
                    <a:pt x="2512" y="22882"/>
                  </a:cubicBezTo>
                  <a:cubicBezTo>
                    <a:pt x="3403" y="25585"/>
                    <a:pt x="3163" y="28528"/>
                    <a:pt x="1838" y="31043"/>
                  </a:cubicBezTo>
                  <a:cubicBezTo>
                    <a:pt x="940" y="33738"/>
                    <a:pt x="490" y="37108"/>
                    <a:pt x="2736" y="38904"/>
                  </a:cubicBezTo>
                  <a:cubicBezTo>
                    <a:pt x="3755" y="39653"/>
                    <a:pt x="4990" y="40042"/>
                    <a:pt x="6255" y="40027"/>
                  </a:cubicBezTo>
                  <a:cubicBezTo>
                    <a:pt x="8516" y="40230"/>
                    <a:pt x="10778" y="39675"/>
                    <a:pt x="12694" y="38455"/>
                  </a:cubicBezTo>
                  <a:cubicBezTo>
                    <a:pt x="14603" y="37167"/>
                    <a:pt x="15726" y="34996"/>
                    <a:pt x="15689" y="32690"/>
                  </a:cubicBezTo>
                  <a:cubicBezTo>
                    <a:pt x="15689" y="29920"/>
                    <a:pt x="13218" y="27599"/>
                    <a:pt x="13068" y="25203"/>
                  </a:cubicBezTo>
                  <a:cubicBezTo>
                    <a:pt x="12919" y="24664"/>
                    <a:pt x="12919" y="24095"/>
                    <a:pt x="13068" y="23556"/>
                  </a:cubicBezTo>
                  <a:cubicBezTo>
                    <a:pt x="13406" y="23047"/>
                    <a:pt x="13869" y="22628"/>
                    <a:pt x="14416" y="22358"/>
                  </a:cubicBezTo>
                  <a:cubicBezTo>
                    <a:pt x="21903" y="18390"/>
                    <a:pt x="31112" y="25278"/>
                    <a:pt x="38674" y="21909"/>
                  </a:cubicBezTo>
                  <a:cubicBezTo>
                    <a:pt x="40081" y="21505"/>
                    <a:pt x="41114" y="20292"/>
                    <a:pt x="41294" y="18839"/>
                  </a:cubicBezTo>
                  <a:cubicBezTo>
                    <a:pt x="41189" y="17806"/>
                    <a:pt x="40710" y="16848"/>
                    <a:pt x="39946" y="16144"/>
                  </a:cubicBezTo>
                  <a:cubicBezTo>
                    <a:pt x="37685" y="14018"/>
                    <a:pt x="34848" y="12610"/>
                    <a:pt x="31786" y="12101"/>
                  </a:cubicBezTo>
                  <a:cubicBezTo>
                    <a:pt x="28417" y="11278"/>
                    <a:pt x="28641" y="10005"/>
                    <a:pt x="28042" y="6711"/>
                  </a:cubicBezTo>
                  <a:cubicBezTo>
                    <a:pt x="27840" y="5116"/>
                    <a:pt x="27361" y="3566"/>
                    <a:pt x="26620" y="2144"/>
                  </a:cubicBezTo>
                  <a:cubicBezTo>
                    <a:pt x="25804" y="729"/>
                    <a:pt x="24284" y="-132"/>
                    <a:pt x="22652" y="-102"/>
                  </a:cubicBezTo>
                  <a:cubicBezTo>
                    <a:pt x="22472" y="1762"/>
                    <a:pt x="21656" y="3514"/>
                    <a:pt x="20331" y="4839"/>
                  </a:cubicBezTo>
                  <a:cubicBezTo>
                    <a:pt x="19919" y="5183"/>
                    <a:pt x="19567" y="5588"/>
                    <a:pt x="19283" y="6037"/>
                  </a:cubicBezTo>
                  <a:cubicBezTo>
                    <a:pt x="18864" y="7122"/>
                    <a:pt x="19230" y="8358"/>
                    <a:pt x="20181" y="9032"/>
                  </a:cubicBezTo>
                  <a:cubicBezTo>
                    <a:pt x="21072" y="9721"/>
                    <a:pt x="22128" y="10162"/>
                    <a:pt x="23251" y="10304"/>
                  </a:cubicBezTo>
                  <a:cubicBezTo>
                    <a:pt x="21529" y="12925"/>
                    <a:pt x="19133" y="15845"/>
                    <a:pt x="15764" y="15620"/>
                  </a:cubicBezTo>
                  <a:cubicBezTo>
                    <a:pt x="12395" y="15396"/>
                    <a:pt x="11871" y="13748"/>
                    <a:pt x="9924" y="12775"/>
                  </a:cubicBezTo>
                  <a:cubicBezTo>
                    <a:pt x="7566" y="11510"/>
                    <a:pt x="4720" y="11510"/>
                    <a:pt x="2362" y="12775"/>
                  </a:cubicBezTo>
                  <a:close/>
                </a:path>
              </a:pathLst>
            </a:custGeom>
            <a:grpFill/>
            <a:ln w="7486" cap="flat">
              <a:solidFill>
                <a:schemeClr val="bg1"/>
              </a:solidFill>
              <a:prstDash val="solid"/>
              <a:miter/>
            </a:ln>
          </p:spPr>
          <p:txBody>
            <a:bodyPr rtlCol="0" anchor="ctr"/>
            <a:lstStyle/>
            <a:p>
              <a:endParaRPr lang="en-US"/>
            </a:p>
          </p:txBody>
        </p:sp>
        <p:sp>
          <p:nvSpPr>
            <p:cNvPr id="191" name="Freeform 190">
              <a:extLst>
                <a:ext uri="{FF2B5EF4-FFF2-40B4-BE49-F238E27FC236}">
                  <a16:creationId xmlns:a16="http://schemas.microsoft.com/office/drawing/2014/main" id="{C5695BDC-E23B-E04E-96C1-0E9120FA79DD}"/>
                </a:ext>
              </a:extLst>
            </p:cNvPr>
            <p:cNvSpPr/>
            <p:nvPr/>
          </p:nvSpPr>
          <p:spPr>
            <a:xfrm>
              <a:off x="7106612" y="1246458"/>
              <a:ext cx="8229" cy="8684"/>
            </a:xfrm>
            <a:custGeom>
              <a:avLst/>
              <a:gdLst>
                <a:gd name="connsiteX0" fmla="*/ 6620 w 8229"/>
                <a:gd name="connsiteY0" fmla="*/ 756 h 8684"/>
                <a:gd name="connsiteX1" fmla="*/ 1529 w 8229"/>
                <a:gd name="connsiteY1" fmla="*/ 756 h 8684"/>
                <a:gd name="connsiteX2" fmla="*/ 256 w 8229"/>
                <a:gd name="connsiteY2" fmla="*/ 5623 h 8684"/>
                <a:gd name="connsiteX3" fmla="*/ 1829 w 8229"/>
                <a:gd name="connsiteY3" fmla="*/ 7494 h 8684"/>
                <a:gd name="connsiteX4" fmla="*/ 7017 w 8229"/>
                <a:gd name="connsiteY4" fmla="*/ 7524 h 8684"/>
                <a:gd name="connsiteX5" fmla="*/ 7893 w 8229"/>
                <a:gd name="connsiteY5" fmla="*/ 6147 h 8684"/>
                <a:gd name="connsiteX6" fmla="*/ 7144 w 8229"/>
                <a:gd name="connsiteY6" fmla="*/ 1355 h 8684"/>
                <a:gd name="connsiteX7" fmla="*/ 6620 w 8229"/>
                <a:gd name="connsiteY7" fmla="*/ 756 h 8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 h="8684">
                  <a:moveTo>
                    <a:pt x="6620" y="756"/>
                  </a:moveTo>
                  <a:cubicBezTo>
                    <a:pt x="5115" y="-390"/>
                    <a:pt x="3034" y="-390"/>
                    <a:pt x="1529" y="756"/>
                  </a:cubicBezTo>
                  <a:cubicBezTo>
                    <a:pt x="24" y="1887"/>
                    <a:pt x="-500" y="3900"/>
                    <a:pt x="256" y="5623"/>
                  </a:cubicBezTo>
                  <a:cubicBezTo>
                    <a:pt x="631" y="6356"/>
                    <a:pt x="1170" y="7000"/>
                    <a:pt x="1829" y="7494"/>
                  </a:cubicBezTo>
                  <a:cubicBezTo>
                    <a:pt x="3251" y="8932"/>
                    <a:pt x="5579" y="8947"/>
                    <a:pt x="7017" y="7524"/>
                  </a:cubicBezTo>
                  <a:cubicBezTo>
                    <a:pt x="7406" y="7135"/>
                    <a:pt x="7706" y="6663"/>
                    <a:pt x="7893" y="6147"/>
                  </a:cubicBezTo>
                  <a:cubicBezTo>
                    <a:pt x="8402" y="4522"/>
                    <a:pt x="8125" y="2748"/>
                    <a:pt x="7144" y="1355"/>
                  </a:cubicBezTo>
                  <a:cubicBezTo>
                    <a:pt x="7144" y="1355"/>
                    <a:pt x="6770" y="906"/>
                    <a:pt x="6620" y="756"/>
                  </a:cubicBezTo>
                  <a:close/>
                </a:path>
              </a:pathLst>
            </a:custGeom>
            <a:grpFill/>
            <a:ln w="7486" cap="flat">
              <a:solidFill>
                <a:schemeClr val="bg1"/>
              </a:solidFill>
              <a:prstDash val="solid"/>
              <a:miter/>
            </a:ln>
          </p:spPr>
          <p:txBody>
            <a:bodyPr rtlCol="0" anchor="ctr"/>
            <a:lstStyle/>
            <a:p>
              <a:endParaRPr lang="en-US"/>
            </a:p>
          </p:txBody>
        </p:sp>
        <p:sp>
          <p:nvSpPr>
            <p:cNvPr id="192" name="Freeform 191">
              <a:extLst>
                <a:ext uri="{FF2B5EF4-FFF2-40B4-BE49-F238E27FC236}">
                  <a16:creationId xmlns:a16="http://schemas.microsoft.com/office/drawing/2014/main" id="{63BED70F-4E67-BA45-B4E5-9AE25979638F}"/>
                </a:ext>
              </a:extLst>
            </p:cNvPr>
            <p:cNvSpPr/>
            <p:nvPr/>
          </p:nvSpPr>
          <p:spPr>
            <a:xfrm>
              <a:off x="7096172" y="1272513"/>
              <a:ext cx="16164" cy="27511"/>
            </a:xfrm>
            <a:custGeom>
              <a:avLst/>
              <a:gdLst>
                <a:gd name="connsiteX0" fmla="*/ 13017 w 16164"/>
                <a:gd name="connsiteY0" fmla="*/ 27259 h 27511"/>
                <a:gd name="connsiteX1" fmla="*/ 14365 w 16164"/>
                <a:gd name="connsiteY1" fmla="*/ 26660 h 27511"/>
                <a:gd name="connsiteX2" fmla="*/ 15937 w 16164"/>
                <a:gd name="connsiteY2" fmla="*/ 25013 h 27511"/>
                <a:gd name="connsiteX3" fmla="*/ 15937 w 16164"/>
                <a:gd name="connsiteY3" fmla="*/ 23066 h 27511"/>
                <a:gd name="connsiteX4" fmla="*/ 15263 w 16164"/>
                <a:gd name="connsiteY4" fmla="*/ 19772 h 27511"/>
                <a:gd name="connsiteX5" fmla="*/ 15263 w 16164"/>
                <a:gd name="connsiteY5" fmla="*/ 15579 h 27511"/>
                <a:gd name="connsiteX6" fmla="*/ 15263 w 16164"/>
                <a:gd name="connsiteY6" fmla="*/ 9515 h 27511"/>
                <a:gd name="connsiteX7" fmla="*/ 12493 w 16164"/>
                <a:gd name="connsiteY7" fmla="*/ 3675 h 27511"/>
                <a:gd name="connsiteX8" fmla="*/ 11594 w 16164"/>
                <a:gd name="connsiteY8" fmla="*/ 2851 h 27511"/>
                <a:gd name="connsiteX9" fmla="*/ 10696 w 16164"/>
                <a:gd name="connsiteY9" fmla="*/ 2851 h 27511"/>
                <a:gd name="connsiteX10" fmla="*/ 7252 w 16164"/>
                <a:gd name="connsiteY10" fmla="*/ 2851 h 27511"/>
                <a:gd name="connsiteX11" fmla="*/ 5680 w 16164"/>
                <a:gd name="connsiteY11" fmla="*/ 2851 h 27511"/>
                <a:gd name="connsiteX12" fmla="*/ 4107 w 16164"/>
                <a:gd name="connsiteY12" fmla="*/ 1429 h 27511"/>
                <a:gd name="connsiteX13" fmla="*/ 3060 w 16164"/>
                <a:gd name="connsiteY13" fmla="*/ 306 h 27511"/>
                <a:gd name="connsiteX14" fmla="*/ 1562 w 16164"/>
                <a:gd name="connsiteY14" fmla="*/ -68 h 27511"/>
                <a:gd name="connsiteX15" fmla="*/ 664 w 16164"/>
                <a:gd name="connsiteY15" fmla="*/ 1204 h 27511"/>
                <a:gd name="connsiteX16" fmla="*/ 1113 w 16164"/>
                <a:gd name="connsiteY16" fmla="*/ 5322 h 27511"/>
                <a:gd name="connsiteX17" fmla="*/ -85 w 16164"/>
                <a:gd name="connsiteY17" fmla="*/ 8317 h 27511"/>
                <a:gd name="connsiteX18" fmla="*/ 963 w 16164"/>
                <a:gd name="connsiteY18" fmla="*/ 11461 h 27511"/>
                <a:gd name="connsiteX19" fmla="*/ 2835 w 16164"/>
                <a:gd name="connsiteY19" fmla="*/ 14381 h 27511"/>
                <a:gd name="connsiteX20" fmla="*/ 3434 w 16164"/>
                <a:gd name="connsiteY20" fmla="*/ 16777 h 27511"/>
                <a:gd name="connsiteX21" fmla="*/ 6503 w 16164"/>
                <a:gd name="connsiteY21" fmla="*/ 20521 h 27511"/>
                <a:gd name="connsiteX22" fmla="*/ 8824 w 16164"/>
                <a:gd name="connsiteY22" fmla="*/ 25312 h 27511"/>
                <a:gd name="connsiteX23" fmla="*/ 12044 w 16164"/>
                <a:gd name="connsiteY23" fmla="*/ 27408 h 27511"/>
                <a:gd name="connsiteX24" fmla="*/ 13017 w 16164"/>
                <a:gd name="connsiteY24" fmla="*/ 27259 h 2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164" h="27511">
                  <a:moveTo>
                    <a:pt x="13017" y="27259"/>
                  </a:moveTo>
                  <a:cubicBezTo>
                    <a:pt x="13519" y="27214"/>
                    <a:pt x="13998" y="27004"/>
                    <a:pt x="14365" y="26660"/>
                  </a:cubicBezTo>
                  <a:cubicBezTo>
                    <a:pt x="15031" y="26263"/>
                    <a:pt x="15578" y="25694"/>
                    <a:pt x="15937" y="25013"/>
                  </a:cubicBezTo>
                  <a:cubicBezTo>
                    <a:pt x="16124" y="24376"/>
                    <a:pt x="16124" y="23702"/>
                    <a:pt x="15937" y="23066"/>
                  </a:cubicBezTo>
                  <a:cubicBezTo>
                    <a:pt x="15937" y="21943"/>
                    <a:pt x="15413" y="20895"/>
                    <a:pt x="15263" y="19772"/>
                  </a:cubicBezTo>
                  <a:cubicBezTo>
                    <a:pt x="15076" y="18379"/>
                    <a:pt x="15076" y="16972"/>
                    <a:pt x="15263" y="15579"/>
                  </a:cubicBezTo>
                  <a:cubicBezTo>
                    <a:pt x="15600" y="13573"/>
                    <a:pt x="15600" y="11521"/>
                    <a:pt x="15263" y="9515"/>
                  </a:cubicBezTo>
                  <a:cubicBezTo>
                    <a:pt x="14679" y="7426"/>
                    <a:pt x="13743" y="5449"/>
                    <a:pt x="12493" y="3675"/>
                  </a:cubicBezTo>
                  <a:cubicBezTo>
                    <a:pt x="12246" y="3346"/>
                    <a:pt x="11947" y="3069"/>
                    <a:pt x="11594" y="2851"/>
                  </a:cubicBezTo>
                  <a:lnTo>
                    <a:pt x="10696" y="2851"/>
                  </a:lnTo>
                  <a:cubicBezTo>
                    <a:pt x="9565" y="2559"/>
                    <a:pt x="8383" y="2559"/>
                    <a:pt x="7252" y="2851"/>
                  </a:cubicBezTo>
                  <a:cubicBezTo>
                    <a:pt x="6735" y="2994"/>
                    <a:pt x="6197" y="2994"/>
                    <a:pt x="5680" y="2851"/>
                  </a:cubicBezTo>
                  <a:cubicBezTo>
                    <a:pt x="4931" y="2851"/>
                    <a:pt x="4557" y="1953"/>
                    <a:pt x="4107" y="1429"/>
                  </a:cubicBezTo>
                  <a:cubicBezTo>
                    <a:pt x="3816" y="1002"/>
                    <a:pt x="3464" y="628"/>
                    <a:pt x="3060" y="306"/>
                  </a:cubicBezTo>
                  <a:cubicBezTo>
                    <a:pt x="2640" y="-38"/>
                    <a:pt x="2094" y="-173"/>
                    <a:pt x="1562" y="-68"/>
                  </a:cubicBezTo>
                  <a:cubicBezTo>
                    <a:pt x="1045" y="156"/>
                    <a:pt x="701" y="643"/>
                    <a:pt x="664" y="1204"/>
                  </a:cubicBezTo>
                  <a:cubicBezTo>
                    <a:pt x="664" y="2627"/>
                    <a:pt x="1337" y="3975"/>
                    <a:pt x="1113" y="5322"/>
                  </a:cubicBezTo>
                  <a:cubicBezTo>
                    <a:pt x="888" y="6670"/>
                    <a:pt x="65" y="7269"/>
                    <a:pt x="-85" y="8317"/>
                  </a:cubicBezTo>
                  <a:cubicBezTo>
                    <a:pt x="-115" y="9455"/>
                    <a:pt x="259" y="10570"/>
                    <a:pt x="963" y="11461"/>
                  </a:cubicBezTo>
                  <a:cubicBezTo>
                    <a:pt x="1727" y="12337"/>
                    <a:pt x="2356" y="13326"/>
                    <a:pt x="2835" y="14381"/>
                  </a:cubicBezTo>
                  <a:cubicBezTo>
                    <a:pt x="2835" y="15130"/>
                    <a:pt x="2835" y="16028"/>
                    <a:pt x="3434" y="16777"/>
                  </a:cubicBezTo>
                  <a:cubicBezTo>
                    <a:pt x="4033" y="17526"/>
                    <a:pt x="5605" y="19173"/>
                    <a:pt x="6503" y="20521"/>
                  </a:cubicBezTo>
                  <a:cubicBezTo>
                    <a:pt x="7402" y="21868"/>
                    <a:pt x="7627" y="23964"/>
                    <a:pt x="8824" y="25312"/>
                  </a:cubicBezTo>
                  <a:cubicBezTo>
                    <a:pt x="9723" y="26248"/>
                    <a:pt x="10823" y="26959"/>
                    <a:pt x="12044" y="27408"/>
                  </a:cubicBezTo>
                  <a:cubicBezTo>
                    <a:pt x="12373" y="27401"/>
                    <a:pt x="12703" y="27349"/>
                    <a:pt x="13017" y="27259"/>
                  </a:cubicBezTo>
                  <a:close/>
                </a:path>
              </a:pathLst>
            </a:custGeom>
            <a:grpFill/>
            <a:ln w="7486" cap="flat">
              <a:solidFill>
                <a:schemeClr val="bg1"/>
              </a:solidFill>
              <a:prstDash val="solid"/>
              <a:miter/>
            </a:ln>
          </p:spPr>
          <p:txBody>
            <a:bodyPr rtlCol="0" anchor="ctr"/>
            <a:lstStyle/>
            <a:p>
              <a:endParaRPr lang="en-US"/>
            </a:p>
          </p:txBody>
        </p:sp>
        <p:sp>
          <p:nvSpPr>
            <p:cNvPr id="193" name="Freeform 192">
              <a:extLst>
                <a:ext uri="{FF2B5EF4-FFF2-40B4-BE49-F238E27FC236}">
                  <a16:creationId xmlns:a16="http://schemas.microsoft.com/office/drawing/2014/main" id="{616C60CC-9AE0-E84A-927F-7518D67B8BE2}"/>
                </a:ext>
              </a:extLst>
            </p:cNvPr>
            <p:cNvSpPr/>
            <p:nvPr/>
          </p:nvSpPr>
          <p:spPr>
            <a:xfrm>
              <a:off x="7113497" y="1326291"/>
              <a:ext cx="27692" cy="32735"/>
            </a:xfrm>
            <a:custGeom>
              <a:avLst/>
              <a:gdLst>
                <a:gd name="connsiteX0" fmla="*/ 784 w 27692"/>
                <a:gd name="connsiteY0" fmla="*/ 5300 h 32735"/>
                <a:gd name="connsiteX1" fmla="*/ 2880 w 27692"/>
                <a:gd name="connsiteY1" fmla="*/ 6872 h 32735"/>
                <a:gd name="connsiteX2" fmla="*/ 3628 w 27692"/>
                <a:gd name="connsiteY2" fmla="*/ 9118 h 32735"/>
                <a:gd name="connsiteX3" fmla="*/ 2656 w 27692"/>
                <a:gd name="connsiteY3" fmla="*/ 10316 h 32735"/>
                <a:gd name="connsiteX4" fmla="*/ 3105 w 27692"/>
                <a:gd name="connsiteY4" fmla="*/ 11364 h 32735"/>
                <a:gd name="connsiteX5" fmla="*/ 6773 w 27692"/>
                <a:gd name="connsiteY5" fmla="*/ 16530 h 32735"/>
                <a:gd name="connsiteX6" fmla="*/ 8869 w 27692"/>
                <a:gd name="connsiteY6" fmla="*/ 18702 h 32735"/>
                <a:gd name="connsiteX7" fmla="*/ 14934 w 27692"/>
                <a:gd name="connsiteY7" fmla="*/ 19750 h 32735"/>
                <a:gd name="connsiteX8" fmla="*/ 16132 w 27692"/>
                <a:gd name="connsiteY8" fmla="*/ 20648 h 32735"/>
                <a:gd name="connsiteX9" fmla="*/ 16132 w 27692"/>
                <a:gd name="connsiteY9" fmla="*/ 22220 h 32735"/>
                <a:gd name="connsiteX10" fmla="*/ 14335 w 27692"/>
                <a:gd name="connsiteY10" fmla="*/ 23493 h 32735"/>
                <a:gd name="connsiteX11" fmla="*/ 12538 w 27692"/>
                <a:gd name="connsiteY11" fmla="*/ 22295 h 32735"/>
                <a:gd name="connsiteX12" fmla="*/ 11415 w 27692"/>
                <a:gd name="connsiteY12" fmla="*/ 22295 h 32735"/>
                <a:gd name="connsiteX13" fmla="*/ 9768 w 27692"/>
                <a:gd name="connsiteY13" fmla="*/ 23793 h 32735"/>
                <a:gd name="connsiteX14" fmla="*/ 9768 w 27692"/>
                <a:gd name="connsiteY14" fmla="*/ 24766 h 32735"/>
                <a:gd name="connsiteX15" fmla="*/ 10442 w 27692"/>
                <a:gd name="connsiteY15" fmla="*/ 27686 h 32735"/>
                <a:gd name="connsiteX16" fmla="*/ 10442 w 27692"/>
                <a:gd name="connsiteY16" fmla="*/ 28359 h 32735"/>
                <a:gd name="connsiteX17" fmla="*/ 11041 w 27692"/>
                <a:gd name="connsiteY17" fmla="*/ 28359 h 32735"/>
                <a:gd name="connsiteX18" fmla="*/ 18528 w 27692"/>
                <a:gd name="connsiteY18" fmla="*/ 27761 h 32735"/>
                <a:gd name="connsiteX19" fmla="*/ 23020 w 27692"/>
                <a:gd name="connsiteY19" fmla="*/ 30007 h 32735"/>
                <a:gd name="connsiteX20" fmla="*/ 25041 w 27692"/>
                <a:gd name="connsiteY20" fmla="*/ 32552 h 32735"/>
                <a:gd name="connsiteX21" fmla="*/ 27437 w 27692"/>
                <a:gd name="connsiteY21" fmla="*/ 29707 h 32735"/>
                <a:gd name="connsiteX22" fmla="*/ 27437 w 27692"/>
                <a:gd name="connsiteY22" fmla="*/ 25814 h 32735"/>
                <a:gd name="connsiteX23" fmla="*/ 25341 w 27692"/>
                <a:gd name="connsiteY23" fmla="*/ 19899 h 32735"/>
                <a:gd name="connsiteX24" fmla="*/ 23694 w 27692"/>
                <a:gd name="connsiteY24" fmla="*/ 18252 h 32735"/>
                <a:gd name="connsiteX25" fmla="*/ 23170 w 27692"/>
                <a:gd name="connsiteY25" fmla="*/ 16006 h 32735"/>
                <a:gd name="connsiteX26" fmla="*/ 21447 w 27692"/>
                <a:gd name="connsiteY26" fmla="*/ 12787 h 32735"/>
                <a:gd name="connsiteX27" fmla="*/ 20549 w 27692"/>
                <a:gd name="connsiteY27" fmla="*/ 9418 h 32735"/>
                <a:gd name="connsiteX28" fmla="*/ 23020 w 27692"/>
                <a:gd name="connsiteY28" fmla="*/ 8744 h 32735"/>
                <a:gd name="connsiteX29" fmla="*/ 21971 w 27692"/>
                <a:gd name="connsiteY29" fmla="*/ 6872 h 32735"/>
                <a:gd name="connsiteX30" fmla="*/ 21073 w 27692"/>
                <a:gd name="connsiteY30" fmla="*/ 7471 h 32735"/>
                <a:gd name="connsiteX31" fmla="*/ 16805 w 27692"/>
                <a:gd name="connsiteY31" fmla="*/ 7471 h 32735"/>
                <a:gd name="connsiteX32" fmla="*/ 13212 w 27692"/>
                <a:gd name="connsiteY32" fmla="*/ 4926 h 32735"/>
                <a:gd name="connsiteX33" fmla="*/ 8944 w 27692"/>
                <a:gd name="connsiteY33" fmla="*/ 1781 h 32735"/>
                <a:gd name="connsiteX34" fmla="*/ 5126 w 27692"/>
                <a:gd name="connsiteY34" fmla="*/ 59 h 32735"/>
                <a:gd name="connsiteX35" fmla="*/ 1083 w 27692"/>
                <a:gd name="connsiteY35" fmla="*/ 883 h 32735"/>
                <a:gd name="connsiteX36" fmla="*/ 499 w 27692"/>
                <a:gd name="connsiteY36" fmla="*/ 4970 h 32735"/>
                <a:gd name="connsiteX37" fmla="*/ 784 w 27692"/>
                <a:gd name="connsiteY37" fmla="*/ 5300 h 32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7692" h="32735">
                  <a:moveTo>
                    <a:pt x="784" y="5300"/>
                  </a:moveTo>
                  <a:cubicBezTo>
                    <a:pt x="1405" y="5921"/>
                    <a:pt x="2109" y="6453"/>
                    <a:pt x="2880" y="6872"/>
                  </a:cubicBezTo>
                  <a:cubicBezTo>
                    <a:pt x="3628" y="7351"/>
                    <a:pt x="3943" y="8287"/>
                    <a:pt x="3628" y="9118"/>
                  </a:cubicBezTo>
                  <a:cubicBezTo>
                    <a:pt x="3628" y="9568"/>
                    <a:pt x="2730" y="9792"/>
                    <a:pt x="2656" y="10316"/>
                  </a:cubicBezTo>
                  <a:cubicBezTo>
                    <a:pt x="2581" y="10840"/>
                    <a:pt x="2656" y="11065"/>
                    <a:pt x="3105" y="11364"/>
                  </a:cubicBezTo>
                  <a:lnTo>
                    <a:pt x="6773" y="16530"/>
                  </a:lnTo>
                  <a:cubicBezTo>
                    <a:pt x="7320" y="17391"/>
                    <a:pt x="8031" y="18125"/>
                    <a:pt x="8869" y="18702"/>
                  </a:cubicBezTo>
                  <a:cubicBezTo>
                    <a:pt x="10666" y="19750"/>
                    <a:pt x="12987" y="19151"/>
                    <a:pt x="14934" y="19750"/>
                  </a:cubicBezTo>
                  <a:cubicBezTo>
                    <a:pt x="15451" y="19854"/>
                    <a:pt x="15892" y="20184"/>
                    <a:pt x="16132" y="20648"/>
                  </a:cubicBezTo>
                  <a:cubicBezTo>
                    <a:pt x="16334" y="21150"/>
                    <a:pt x="16334" y="21719"/>
                    <a:pt x="16132" y="22220"/>
                  </a:cubicBezTo>
                  <a:cubicBezTo>
                    <a:pt x="15758" y="22894"/>
                    <a:pt x="15084" y="23718"/>
                    <a:pt x="14335" y="23493"/>
                  </a:cubicBezTo>
                  <a:cubicBezTo>
                    <a:pt x="13586" y="23268"/>
                    <a:pt x="13287" y="22445"/>
                    <a:pt x="12538" y="22295"/>
                  </a:cubicBezTo>
                  <a:cubicBezTo>
                    <a:pt x="12171" y="22190"/>
                    <a:pt x="11782" y="22190"/>
                    <a:pt x="11415" y="22295"/>
                  </a:cubicBezTo>
                  <a:cubicBezTo>
                    <a:pt x="10741" y="22295"/>
                    <a:pt x="9918" y="23044"/>
                    <a:pt x="9768" y="23793"/>
                  </a:cubicBezTo>
                  <a:cubicBezTo>
                    <a:pt x="9693" y="24115"/>
                    <a:pt x="9693" y="24444"/>
                    <a:pt x="9768" y="24766"/>
                  </a:cubicBezTo>
                  <a:lnTo>
                    <a:pt x="10442" y="27686"/>
                  </a:lnTo>
                  <a:cubicBezTo>
                    <a:pt x="10412" y="27910"/>
                    <a:pt x="10412" y="28135"/>
                    <a:pt x="10442" y="28359"/>
                  </a:cubicBezTo>
                  <a:cubicBezTo>
                    <a:pt x="10442" y="28359"/>
                    <a:pt x="10442" y="28359"/>
                    <a:pt x="11041" y="28359"/>
                  </a:cubicBezTo>
                  <a:cubicBezTo>
                    <a:pt x="13586" y="28359"/>
                    <a:pt x="16207" y="27012"/>
                    <a:pt x="18528" y="27761"/>
                  </a:cubicBezTo>
                  <a:cubicBezTo>
                    <a:pt x="20175" y="28158"/>
                    <a:pt x="21717" y="28921"/>
                    <a:pt x="23020" y="30007"/>
                  </a:cubicBezTo>
                  <a:cubicBezTo>
                    <a:pt x="23694" y="30905"/>
                    <a:pt x="23020" y="33076"/>
                    <a:pt x="25041" y="32552"/>
                  </a:cubicBezTo>
                  <a:cubicBezTo>
                    <a:pt x="26292" y="32096"/>
                    <a:pt x="27197" y="31010"/>
                    <a:pt x="27437" y="29707"/>
                  </a:cubicBezTo>
                  <a:cubicBezTo>
                    <a:pt x="27662" y="28420"/>
                    <a:pt x="27662" y="27102"/>
                    <a:pt x="27437" y="25814"/>
                  </a:cubicBezTo>
                  <a:cubicBezTo>
                    <a:pt x="27452" y="23658"/>
                    <a:pt x="26711" y="21561"/>
                    <a:pt x="25341" y="19899"/>
                  </a:cubicBezTo>
                  <a:cubicBezTo>
                    <a:pt x="24704" y="19450"/>
                    <a:pt x="24143" y="18889"/>
                    <a:pt x="23694" y="18252"/>
                  </a:cubicBezTo>
                  <a:cubicBezTo>
                    <a:pt x="23439" y="17526"/>
                    <a:pt x="23267" y="16770"/>
                    <a:pt x="23170" y="16006"/>
                  </a:cubicBezTo>
                  <a:cubicBezTo>
                    <a:pt x="22810" y="14831"/>
                    <a:pt x="22226" y="13738"/>
                    <a:pt x="21447" y="12787"/>
                  </a:cubicBezTo>
                  <a:cubicBezTo>
                    <a:pt x="20691" y="11836"/>
                    <a:pt x="20362" y="10616"/>
                    <a:pt x="20549" y="9418"/>
                  </a:cubicBezTo>
                  <a:cubicBezTo>
                    <a:pt x="21433" y="9710"/>
                    <a:pt x="22406" y="9440"/>
                    <a:pt x="23020" y="8744"/>
                  </a:cubicBezTo>
                  <a:cubicBezTo>
                    <a:pt x="23544" y="7995"/>
                    <a:pt x="23020" y="6722"/>
                    <a:pt x="21971" y="6872"/>
                  </a:cubicBezTo>
                  <a:cubicBezTo>
                    <a:pt x="21642" y="7022"/>
                    <a:pt x="21335" y="7224"/>
                    <a:pt x="21073" y="7471"/>
                  </a:cubicBezTo>
                  <a:cubicBezTo>
                    <a:pt x="19740" y="8190"/>
                    <a:pt x="18138" y="8190"/>
                    <a:pt x="16805" y="7471"/>
                  </a:cubicBezTo>
                  <a:cubicBezTo>
                    <a:pt x="15488" y="6805"/>
                    <a:pt x="14275" y="5944"/>
                    <a:pt x="13212" y="4926"/>
                  </a:cubicBezTo>
                  <a:cubicBezTo>
                    <a:pt x="11849" y="3795"/>
                    <a:pt x="10427" y="2747"/>
                    <a:pt x="8944" y="1781"/>
                  </a:cubicBezTo>
                  <a:cubicBezTo>
                    <a:pt x="7791" y="965"/>
                    <a:pt x="6496" y="381"/>
                    <a:pt x="5126" y="59"/>
                  </a:cubicBezTo>
                  <a:cubicBezTo>
                    <a:pt x="3726" y="-323"/>
                    <a:pt x="2221" y="-23"/>
                    <a:pt x="1083" y="883"/>
                  </a:cubicBezTo>
                  <a:cubicBezTo>
                    <a:pt x="-205" y="1848"/>
                    <a:pt x="-474" y="3675"/>
                    <a:pt x="499" y="4970"/>
                  </a:cubicBezTo>
                  <a:cubicBezTo>
                    <a:pt x="581" y="5083"/>
                    <a:pt x="679" y="5195"/>
                    <a:pt x="784" y="5300"/>
                  </a:cubicBezTo>
                  <a:close/>
                </a:path>
              </a:pathLst>
            </a:custGeom>
            <a:grpFill/>
            <a:ln w="7486" cap="flat">
              <a:solidFill>
                <a:schemeClr val="bg1"/>
              </a:solidFill>
              <a:prstDash val="solid"/>
              <a:miter/>
            </a:ln>
          </p:spPr>
          <p:txBody>
            <a:bodyPr rtlCol="0" anchor="ctr"/>
            <a:lstStyle/>
            <a:p>
              <a:endParaRPr lang="en-US"/>
            </a:p>
          </p:txBody>
        </p:sp>
        <p:sp>
          <p:nvSpPr>
            <p:cNvPr id="194" name="Freeform 193">
              <a:extLst>
                <a:ext uri="{FF2B5EF4-FFF2-40B4-BE49-F238E27FC236}">
                  <a16:creationId xmlns:a16="http://schemas.microsoft.com/office/drawing/2014/main" id="{38A294AF-5E38-094A-8B02-951C07199223}"/>
                </a:ext>
              </a:extLst>
            </p:cNvPr>
            <p:cNvSpPr/>
            <p:nvPr/>
          </p:nvSpPr>
          <p:spPr>
            <a:xfrm>
              <a:off x="7124129" y="1382775"/>
              <a:ext cx="14682" cy="25261"/>
            </a:xfrm>
            <a:custGeom>
              <a:avLst/>
              <a:gdLst>
                <a:gd name="connsiteX0" fmla="*/ 6324 w 14682"/>
                <a:gd name="connsiteY0" fmla="*/ 25107 h 25261"/>
                <a:gd name="connsiteX1" fmla="*/ 9094 w 14682"/>
                <a:gd name="connsiteY1" fmla="*/ 24134 h 25261"/>
                <a:gd name="connsiteX2" fmla="*/ 9917 w 14682"/>
                <a:gd name="connsiteY2" fmla="*/ 19567 h 25261"/>
                <a:gd name="connsiteX3" fmla="*/ 10816 w 14682"/>
                <a:gd name="connsiteY3" fmla="*/ 18444 h 25261"/>
                <a:gd name="connsiteX4" fmla="*/ 12687 w 14682"/>
                <a:gd name="connsiteY4" fmla="*/ 15000 h 25261"/>
                <a:gd name="connsiteX5" fmla="*/ 12089 w 14682"/>
                <a:gd name="connsiteY5" fmla="*/ 1074 h 25261"/>
                <a:gd name="connsiteX6" fmla="*/ 3329 w 14682"/>
                <a:gd name="connsiteY6" fmla="*/ 6615 h 25261"/>
                <a:gd name="connsiteX7" fmla="*/ 110 w 14682"/>
                <a:gd name="connsiteY7" fmla="*/ 17471 h 25261"/>
                <a:gd name="connsiteX8" fmla="*/ 110 w 14682"/>
                <a:gd name="connsiteY8" fmla="*/ 20016 h 25261"/>
                <a:gd name="connsiteX9" fmla="*/ 1457 w 14682"/>
                <a:gd name="connsiteY9" fmla="*/ 21813 h 25261"/>
                <a:gd name="connsiteX10" fmla="*/ 3778 w 14682"/>
                <a:gd name="connsiteY10" fmla="*/ 23685 h 25261"/>
                <a:gd name="connsiteX11" fmla="*/ 6324 w 14682"/>
                <a:gd name="connsiteY11" fmla="*/ 25107 h 2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82" h="25261">
                  <a:moveTo>
                    <a:pt x="6324" y="25107"/>
                  </a:moveTo>
                  <a:cubicBezTo>
                    <a:pt x="7357" y="25302"/>
                    <a:pt x="8413" y="24935"/>
                    <a:pt x="9094" y="24134"/>
                  </a:cubicBezTo>
                  <a:cubicBezTo>
                    <a:pt x="9992" y="22861"/>
                    <a:pt x="9094" y="20990"/>
                    <a:pt x="9917" y="19567"/>
                  </a:cubicBezTo>
                  <a:lnTo>
                    <a:pt x="10816" y="18444"/>
                  </a:lnTo>
                  <a:cubicBezTo>
                    <a:pt x="11640" y="17418"/>
                    <a:pt x="12276" y="16250"/>
                    <a:pt x="12687" y="15000"/>
                  </a:cubicBezTo>
                  <a:cubicBezTo>
                    <a:pt x="14485" y="10732"/>
                    <a:pt x="16132" y="4743"/>
                    <a:pt x="12089" y="1074"/>
                  </a:cubicBezTo>
                  <a:cubicBezTo>
                    <a:pt x="8046" y="-2594"/>
                    <a:pt x="4602" y="3171"/>
                    <a:pt x="3329" y="6615"/>
                  </a:cubicBezTo>
                  <a:cubicBezTo>
                    <a:pt x="2056" y="10059"/>
                    <a:pt x="1233" y="14102"/>
                    <a:pt x="110" y="17471"/>
                  </a:cubicBezTo>
                  <a:cubicBezTo>
                    <a:pt x="-152" y="18302"/>
                    <a:pt x="-152" y="19185"/>
                    <a:pt x="110" y="20016"/>
                  </a:cubicBezTo>
                  <a:cubicBezTo>
                    <a:pt x="386" y="20728"/>
                    <a:pt x="851" y="21349"/>
                    <a:pt x="1457" y="21813"/>
                  </a:cubicBezTo>
                  <a:lnTo>
                    <a:pt x="3778" y="23685"/>
                  </a:lnTo>
                  <a:cubicBezTo>
                    <a:pt x="4527" y="24321"/>
                    <a:pt x="5388" y="24808"/>
                    <a:pt x="6324" y="25107"/>
                  </a:cubicBezTo>
                  <a:close/>
                </a:path>
              </a:pathLst>
            </a:custGeom>
            <a:grpFill/>
            <a:ln w="7486" cap="flat">
              <a:solidFill>
                <a:schemeClr val="bg1"/>
              </a:solidFill>
              <a:prstDash val="solid"/>
              <a:miter/>
            </a:ln>
          </p:spPr>
          <p:txBody>
            <a:bodyPr rtlCol="0" anchor="ctr"/>
            <a:lstStyle/>
            <a:p>
              <a:endParaRPr lang="en-US"/>
            </a:p>
          </p:txBody>
        </p:sp>
        <p:sp>
          <p:nvSpPr>
            <p:cNvPr id="195" name="Freeform 194">
              <a:extLst>
                <a:ext uri="{FF2B5EF4-FFF2-40B4-BE49-F238E27FC236}">
                  <a16:creationId xmlns:a16="http://schemas.microsoft.com/office/drawing/2014/main" id="{EB640CD2-24E8-4F47-BCF3-228EA697E5A3}"/>
                </a:ext>
              </a:extLst>
            </p:cNvPr>
            <p:cNvSpPr/>
            <p:nvPr/>
          </p:nvSpPr>
          <p:spPr>
            <a:xfrm>
              <a:off x="7223370" y="1435912"/>
              <a:ext cx="14681" cy="20849"/>
            </a:xfrm>
            <a:custGeom>
              <a:avLst/>
              <a:gdLst>
                <a:gd name="connsiteX0" fmla="*/ 5685 w 14681"/>
                <a:gd name="connsiteY0" fmla="*/ 16892 h 20849"/>
                <a:gd name="connsiteX1" fmla="*/ 7557 w 14681"/>
                <a:gd name="connsiteY1" fmla="*/ 20111 h 20849"/>
                <a:gd name="connsiteX2" fmla="*/ 12723 w 14681"/>
                <a:gd name="connsiteY2" fmla="*/ 19213 h 20849"/>
                <a:gd name="connsiteX3" fmla="*/ 14594 w 14681"/>
                <a:gd name="connsiteY3" fmla="*/ 13747 h 20849"/>
                <a:gd name="connsiteX4" fmla="*/ 12049 w 14681"/>
                <a:gd name="connsiteY4" fmla="*/ 9555 h 20849"/>
                <a:gd name="connsiteX5" fmla="*/ 6883 w 14681"/>
                <a:gd name="connsiteY5" fmla="*/ 4464 h 20849"/>
                <a:gd name="connsiteX6" fmla="*/ 894 w 14681"/>
                <a:gd name="connsiteY6" fmla="*/ -103 h 20849"/>
                <a:gd name="connsiteX7" fmla="*/ 3289 w 14681"/>
                <a:gd name="connsiteY7" fmla="*/ 14122 h 20849"/>
                <a:gd name="connsiteX8" fmla="*/ 5685 w 14681"/>
                <a:gd name="connsiteY8" fmla="*/ 16892 h 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81" h="20849">
                  <a:moveTo>
                    <a:pt x="5685" y="16892"/>
                  </a:moveTo>
                  <a:cubicBezTo>
                    <a:pt x="6120" y="18067"/>
                    <a:pt x="6748" y="19153"/>
                    <a:pt x="7557" y="20111"/>
                  </a:cubicBezTo>
                  <a:cubicBezTo>
                    <a:pt x="9242" y="21227"/>
                    <a:pt x="11510" y="20838"/>
                    <a:pt x="12723" y="19213"/>
                  </a:cubicBezTo>
                  <a:cubicBezTo>
                    <a:pt x="13838" y="17596"/>
                    <a:pt x="14490" y="15709"/>
                    <a:pt x="14594" y="13747"/>
                  </a:cubicBezTo>
                  <a:cubicBezTo>
                    <a:pt x="14594" y="11202"/>
                    <a:pt x="14594" y="10304"/>
                    <a:pt x="12049" y="9555"/>
                  </a:cubicBezTo>
                  <a:cubicBezTo>
                    <a:pt x="9503" y="8806"/>
                    <a:pt x="8381" y="6186"/>
                    <a:pt x="6883" y="4464"/>
                  </a:cubicBezTo>
                  <a:cubicBezTo>
                    <a:pt x="5333" y="2435"/>
                    <a:pt x="3259" y="855"/>
                    <a:pt x="894" y="-103"/>
                  </a:cubicBezTo>
                  <a:cubicBezTo>
                    <a:pt x="-1015" y="4718"/>
                    <a:pt x="-95" y="10199"/>
                    <a:pt x="3289" y="14122"/>
                  </a:cubicBezTo>
                  <a:cubicBezTo>
                    <a:pt x="4188" y="14953"/>
                    <a:pt x="4989" y="15881"/>
                    <a:pt x="5685" y="16892"/>
                  </a:cubicBezTo>
                  <a:close/>
                </a:path>
              </a:pathLst>
            </a:custGeom>
            <a:grpFill/>
            <a:ln w="7486" cap="flat">
              <a:solidFill>
                <a:schemeClr val="bg1"/>
              </a:solidFill>
              <a:prstDash val="solid"/>
              <a:miter/>
            </a:ln>
          </p:spPr>
          <p:txBody>
            <a:bodyPr rtlCol="0" anchor="ctr"/>
            <a:lstStyle/>
            <a:p>
              <a:endParaRPr lang="en-US"/>
            </a:p>
          </p:txBody>
        </p:sp>
        <p:sp>
          <p:nvSpPr>
            <p:cNvPr id="196" name="Freeform 195">
              <a:extLst>
                <a:ext uri="{FF2B5EF4-FFF2-40B4-BE49-F238E27FC236}">
                  <a16:creationId xmlns:a16="http://schemas.microsoft.com/office/drawing/2014/main" id="{0B05E0D5-8151-434B-8C86-CBDB10494EDA}"/>
                </a:ext>
              </a:extLst>
            </p:cNvPr>
            <p:cNvSpPr/>
            <p:nvPr/>
          </p:nvSpPr>
          <p:spPr>
            <a:xfrm>
              <a:off x="7108408" y="1432313"/>
              <a:ext cx="12460" cy="16858"/>
            </a:xfrm>
            <a:custGeom>
              <a:avLst/>
              <a:gdLst>
                <a:gd name="connsiteX0" fmla="*/ 3252 w 12460"/>
                <a:gd name="connsiteY0" fmla="*/ 16223 h 16858"/>
                <a:gd name="connsiteX1" fmla="*/ 3252 w 12460"/>
                <a:gd name="connsiteY1" fmla="*/ 16748 h 16858"/>
                <a:gd name="connsiteX2" fmla="*/ 3851 w 12460"/>
                <a:gd name="connsiteY2" fmla="*/ 16748 h 16858"/>
                <a:gd name="connsiteX3" fmla="*/ 10215 w 12460"/>
                <a:gd name="connsiteY3" fmla="*/ 15025 h 16858"/>
                <a:gd name="connsiteX4" fmla="*/ 11113 w 12460"/>
                <a:gd name="connsiteY4" fmla="*/ 14202 h 16858"/>
                <a:gd name="connsiteX5" fmla="*/ 11113 w 12460"/>
                <a:gd name="connsiteY5" fmla="*/ 12630 h 16858"/>
                <a:gd name="connsiteX6" fmla="*/ 12011 w 12460"/>
                <a:gd name="connsiteY6" fmla="*/ 5143 h 16858"/>
                <a:gd name="connsiteX7" fmla="*/ 10589 w 12460"/>
                <a:gd name="connsiteY7" fmla="*/ -23 h 16858"/>
                <a:gd name="connsiteX8" fmla="*/ 5273 w 12460"/>
                <a:gd name="connsiteY8" fmla="*/ 3496 h 16858"/>
                <a:gd name="connsiteX9" fmla="*/ 2204 w 12460"/>
                <a:gd name="connsiteY9" fmla="*/ 5368 h 16858"/>
                <a:gd name="connsiteX10" fmla="*/ -42 w 12460"/>
                <a:gd name="connsiteY10" fmla="*/ 7988 h 16858"/>
                <a:gd name="connsiteX11" fmla="*/ 707 w 12460"/>
                <a:gd name="connsiteY11" fmla="*/ 11582 h 1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60" h="16858">
                  <a:moveTo>
                    <a:pt x="3252" y="16223"/>
                  </a:moveTo>
                  <a:cubicBezTo>
                    <a:pt x="3214" y="16396"/>
                    <a:pt x="3214" y="16575"/>
                    <a:pt x="3252" y="16748"/>
                  </a:cubicBezTo>
                  <a:lnTo>
                    <a:pt x="3851" y="16748"/>
                  </a:lnTo>
                  <a:cubicBezTo>
                    <a:pt x="6097" y="16830"/>
                    <a:pt x="8313" y="16231"/>
                    <a:pt x="10215" y="15025"/>
                  </a:cubicBezTo>
                  <a:cubicBezTo>
                    <a:pt x="10566" y="14808"/>
                    <a:pt x="10866" y="14531"/>
                    <a:pt x="11113" y="14202"/>
                  </a:cubicBezTo>
                  <a:cubicBezTo>
                    <a:pt x="11256" y="13685"/>
                    <a:pt x="11256" y="13146"/>
                    <a:pt x="11113" y="12630"/>
                  </a:cubicBezTo>
                  <a:cubicBezTo>
                    <a:pt x="11113" y="10107"/>
                    <a:pt x="11413" y="7591"/>
                    <a:pt x="12011" y="5143"/>
                  </a:cubicBezTo>
                  <a:cubicBezTo>
                    <a:pt x="12461" y="3496"/>
                    <a:pt x="12910" y="576"/>
                    <a:pt x="10589" y="-23"/>
                  </a:cubicBezTo>
                  <a:cubicBezTo>
                    <a:pt x="8268" y="-622"/>
                    <a:pt x="6771" y="2298"/>
                    <a:pt x="5273" y="3496"/>
                  </a:cubicBezTo>
                  <a:cubicBezTo>
                    <a:pt x="4285" y="4177"/>
                    <a:pt x="3267" y="4806"/>
                    <a:pt x="2204" y="5368"/>
                  </a:cubicBezTo>
                  <a:cubicBezTo>
                    <a:pt x="1156" y="5929"/>
                    <a:pt x="355" y="6865"/>
                    <a:pt x="-42" y="7988"/>
                  </a:cubicBezTo>
                  <a:cubicBezTo>
                    <a:pt x="-200" y="9238"/>
                    <a:pt x="63" y="10503"/>
                    <a:pt x="707" y="11582"/>
                  </a:cubicBezTo>
                  <a:close/>
                </a:path>
              </a:pathLst>
            </a:custGeom>
            <a:grpFill/>
            <a:ln w="7486" cap="flat">
              <a:solidFill>
                <a:schemeClr val="bg1"/>
              </a:solidFill>
              <a:prstDash val="solid"/>
              <a:miter/>
            </a:ln>
          </p:spPr>
          <p:txBody>
            <a:bodyPr rtlCol="0" anchor="ctr"/>
            <a:lstStyle/>
            <a:p>
              <a:endParaRPr lang="en-US"/>
            </a:p>
          </p:txBody>
        </p:sp>
        <p:sp>
          <p:nvSpPr>
            <p:cNvPr id="197" name="Freeform 196">
              <a:extLst>
                <a:ext uri="{FF2B5EF4-FFF2-40B4-BE49-F238E27FC236}">
                  <a16:creationId xmlns:a16="http://schemas.microsoft.com/office/drawing/2014/main" id="{27970A2B-1A0A-6242-B8E8-B23862DEAE5B}"/>
                </a:ext>
              </a:extLst>
            </p:cNvPr>
            <p:cNvSpPr/>
            <p:nvPr/>
          </p:nvSpPr>
          <p:spPr>
            <a:xfrm>
              <a:off x="7076652" y="1514752"/>
              <a:ext cx="9864" cy="15492"/>
            </a:xfrm>
            <a:custGeom>
              <a:avLst/>
              <a:gdLst>
                <a:gd name="connsiteX0" fmla="*/ 9777 w 9864"/>
                <a:gd name="connsiteY0" fmla="*/ 718 h 15492"/>
                <a:gd name="connsiteX1" fmla="*/ 7980 w 9864"/>
                <a:gd name="connsiteY1" fmla="*/ -31 h 15492"/>
                <a:gd name="connsiteX2" fmla="*/ 5884 w 9864"/>
                <a:gd name="connsiteY2" fmla="*/ 718 h 15492"/>
                <a:gd name="connsiteX3" fmla="*/ 4836 w 9864"/>
                <a:gd name="connsiteY3" fmla="*/ 718 h 15492"/>
                <a:gd name="connsiteX4" fmla="*/ 4087 w 9864"/>
                <a:gd name="connsiteY4" fmla="*/ 1242 h 15492"/>
                <a:gd name="connsiteX5" fmla="*/ 1916 w 9864"/>
                <a:gd name="connsiteY5" fmla="*/ 3787 h 15492"/>
                <a:gd name="connsiteX6" fmla="*/ 643 w 9864"/>
                <a:gd name="connsiteY6" fmla="*/ 7980 h 15492"/>
                <a:gd name="connsiteX7" fmla="*/ -31 w 9864"/>
                <a:gd name="connsiteY7" fmla="*/ 11424 h 15492"/>
                <a:gd name="connsiteX8" fmla="*/ -31 w 9864"/>
                <a:gd name="connsiteY8" fmla="*/ 13820 h 15492"/>
                <a:gd name="connsiteX9" fmla="*/ -31 w 9864"/>
                <a:gd name="connsiteY9" fmla="*/ 14568 h 15492"/>
                <a:gd name="connsiteX10" fmla="*/ 1093 w 9864"/>
                <a:gd name="connsiteY10" fmla="*/ 15242 h 15492"/>
                <a:gd name="connsiteX11" fmla="*/ 5285 w 9864"/>
                <a:gd name="connsiteY11" fmla="*/ 14194 h 15492"/>
                <a:gd name="connsiteX12" fmla="*/ 6782 w 9864"/>
                <a:gd name="connsiteY12" fmla="*/ 12173 h 15492"/>
                <a:gd name="connsiteX13" fmla="*/ 9104 w 9864"/>
                <a:gd name="connsiteY13" fmla="*/ 6557 h 15492"/>
                <a:gd name="connsiteX14" fmla="*/ 9553 w 9864"/>
                <a:gd name="connsiteY14" fmla="*/ 3862 h 15492"/>
                <a:gd name="connsiteX15" fmla="*/ 9553 w 9864"/>
                <a:gd name="connsiteY15" fmla="*/ 1541 h 15492"/>
                <a:gd name="connsiteX16" fmla="*/ 9777 w 9864"/>
                <a:gd name="connsiteY16" fmla="*/ 718 h 1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64" h="15492">
                  <a:moveTo>
                    <a:pt x="9777" y="718"/>
                  </a:moveTo>
                  <a:cubicBezTo>
                    <a:pt x="9448" y="59"/>
                    <a:pt x="8684" y="-256"/>
                    <a:pt x="7980" y="-31"/>
                  </a:cubicBezTo>
                  <a:cubicBezTo>
                    <a:pt x="7232" y="-31"/>
                    <a:pt x="6633" y="568"/>
                    <a:pt x="5884" y="718"/>
                  </a:cubicBezTo>
                  <a:lnTo>
                    <a:pt x="4836" y="718"/>
                  </a:lnTo>
                  <a:lnTo>
                    <a:pt x="4087" y="1242"/>
                  </a:lnTo>
                  <a:cubicBezTo>
                    <a:pt x="3264" y="1998"/>
                    <a:pt x="2538" y="2851"/>
                    <a:pt x="1916" y="3787"/>
                  </a:cubicBezTo>
                  <a:cubicBezTo>
                    <a:pt x="1332" y="5135"/>
                    <a:pt x="905" y="6543"/>
                    <a:pt x="643" y="7980"/>
                  </a:cubicBezTo>
                  <a:cubicBezTo>
                    <a:pt x="276" y="9095"/>
                    <a:pt x="52" y="10249"/>
                    <a:pt x="-31" y="11424"/>
                  </a:cubicBezTo>
                  <a:cubicBezTo>
                    <a:pt x="-106" y="12218"/>
                    <a:pt x="-106" y="13026"/>
                    <a:pt x="-31" y="13820"/>
                  </a:cubicBezTo>
                  <a:cubicBezTo>
                    <a:pt x="-75" y="14067"/>
                    <a:pt x="-75" y="14321"/>
                    <a:pt x="-31" y="14568"/>
                  </a:cubicBezTo>
                  <a:cubicBezTo>
                    <a:pt x="231" y="14943"/>
                    <a:pt x="636" y="15190"/>
                    <a:pt x="1093" y="15242"/>
                  </a:cubicBezTo>
                  <a:cubicBezTo>
                    <a:pt x="2575" y="15632"/>
                    <a:pt x="4162" y="15235"/>
                    <a:pt x="5285" y="14194"/>
                  </a:cubicBezTo>
                  <a:cubicBezTo>
                    <a:pt x="5884" y="13603"/>
                    <a:pt x="6386" y="12921"/>
                    <a:pt x="6782" y="12173"/>
                  </a:cubicBezTo>
                  <a:cubicBezTo>
                    <a:pt x="7756" y="10391"/>
                    <a:pt x="8534" y="8504"/>
                    <a:pt x="9104" y="6557"/>
                  </a:cubicBezTo>
                  <a:cubicBezTo>
                    <a:pt x="9395" y="5689"/>
                    <a:pt x="9553" y="4776"/>
                    <a:pt x="9553" y="3862"/>
                  </a:cubicBezTo>
                  <a:cubicBezTo>
                    <a:pt x="9665" y="3091"/>
                    <a:pt x="9665" y="2312"/>
                    <a:pt x="9553" y="1541"/>
                  </a:cubicBezTo>
                  <a:cubicBezTo>
                    <a:pt x="9657" y="1272"/>
                    <a:pt x="9732" y="1002"/>
                    <a:pt x="9777" y="718"/>
                  </a:cubicBezTo>
                  <a:close/>
                </a:path>
              </a:pathLst>
            </a:custGeom>
            <a:grpFill/>
            <a:ln w="7486" cap="flat">
              <a:solidFill>
                <a:schemeClr val="bg1"/>
              </a:solidFill>
              <a:prstDash val="solid"/>
              <a:miter/>
            </a:ln>
          </p:spPr>
          <p:txBody>
            <a:bodyPr rtlCol="0" anchor="ctr"/>
            <a:lstStyle/>
            <a:p>
              <a:endParaRPr lang="en-US"/>
            </a:p>
          </p:txBody>
        </p:sp>
        <p:sp>
          <p:nvSpPr>
            <p:cNvPr id="198" name="Freeform 197">
              <a:extLst>
                <a:ext uri="{FF2B5EF4-FFF2-40B4-BE49-F238E27FC236}">
                  <a16:creationId xmlns:a16="http://schemas.microsoft.com/office/drawing/2014/main" id="{0750E0FC-D90C-6A4D-BB98-C58D3D81B18B}"/>
                </a:ext>
              </a:extLst>
            </p:cNvPr>
            <p:cNvSpPr/>
            <p:nvPr/>
          </p:nvSpPr>
          <p:spPr>
            <a:xfrm>
              <a:off x="7093839" y="1493554"/>
              <a:ext cx="6796" cy="6276"/>
            </a:xfrm>
            <a:custGeom>
              <a:avLst/>
              <a:gdLst>
                <a:gd name="connsiteX0" fmla="*/ 2474 w 6796"/>
                <a:gd name="connsiteY0" fmla="*/ 2749 h 6276"/>
                <a:gd name="connsiteX1" fmla="*/ 1500 w 6796"/>
                <a:gd name="connsiteY1" fmla="*/ 2749 h 6276"/>
                <a:gd name="connsiteX2" fmla="*/ -87 w 6796"/>
                <a:gd name="connsiteY2" fmla="*/ 4307 h 6276"/>
                <a:gd name="connsiteX3" fmla="*/ 3 w 6796"/>
                <a:gd name="connsiteY3" fmla="*/ 4846 h 6276"/>
                <a:gd name="connsiteX4" fmla="*/ 2623 w 6796"/>
                <a:gd name="connsiteY4" fmla="*/ 6118 h 6276"/>
                <a:gd name="connsiteX5" fmla="*/ 5918 w 6796"/>
                <a:gd name="connsiteY5" fmla="*/ 5220 h 6276"/>
                <a:gd name="connsiteX6" fmla="*/ 6666 w 6796"/>
                <a:gd name="connsiteY6" fmla="*/ 2749 h 6276"/>
                <a:gd name="connsiteX7" fmla="*/ 5543 w 6796"/>
                <a:gd name="connsiteY7" fmla="*/ 353 h 6276"/>
                <a:gd name="connsiteX8" fmla="*/ 4944 w 6796"/>
                <a:gd name="connsiteY8" fmla="*/ -96 h 6276"/>
                <a:gd name="connsiteX9" fmla="*/ 4420 w 6796"/>
                <a:gd name="connsiteY9" fmla="*/ 279 h 6276"/>
                <a:gd name="connsiteX10" fmla="*/ 4420 w 6796"/>
                <a:gd name="connsiteY10" fmla="*/ 2001 h 6276"/>
                <a:gd name="connsiteX11" fmla="*/ 3746 w 6796"/>
                <a:gd name="connsiteY11" fmla="*/ 2001 h 6276"/>
                <a:gd name="connsiteX12" fmla="*/ 2474 w 6796"/>
                <a:gd name="connsiteY12" fmla="*/ 2749 h 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796" h="6276">
                  <a:moveTo>
                    <a:pt x="2474" y="2749"/>
                  </a:moveTo>
                  <a:lnTo>
                    <a:pt x="1500" y="2749"/>
                  </a:lnTo>
                  <a:cubicBezTo>
                    <a:pt x="632" y="2742"/>
                    <a:pt x="-80" y="3438"/>
                    <a:pt x="-87" y="4307"/>
                  </a:cubicBezTo>
                  <a:cubicBezTo>
                    <a:pt x="-87" y="4494"/>
                    <a:pt x="-57" y="4673"/>
                    <a:pt x="3" y="4846"/>
                  </a:cubicBezTo>
                  <a:cubicBezTo>
                    <a:pt x="542" y="5759"/>
                    <a:pt x="1575" y="6261"/>
                    <a:pt x="2623" y="6118"/>
                  </a:cubicBezTo>
                  <a:cubicBezTo>
                    <a:pt x="3799" y="6313"/>
                    <a:pt x="5004" y="5984"/>
                    <a:pt x="5918" y="5220"/>
                  </a:cubicBezTo>
                  <a:cubicBezTo>
                    <a:pt x="6546" y="4561"/>
                    <a:pt x="6823" y="3648"/>
                    <a:pt x="6666" y="2749"/>
                  </a:cubicBezTo>
                  <a:cubicBezTo>
                    <a:pt x="6449" y="1888"/>
                    <a:pt x="6067" y="1072"/>
                    <a:pt x="5543" y="353"/>
                  </a:cubicBezTo>
                  <a:cubicBezTo>
                    <a:pt x="5543" y="353"/>
                    <a:pt x="5543" y="-171"/>
                    <a:pt x="4944" y="-96"/>
                  </a:cubicBezTo>
                  <a:cubicBezTo>
                    <a:pt x="4345" y="-21"/>
                    <a:pt x="4570" y="-96"/>
                    <a:pt x="4420" y="279"/>
                  </a:cubicBezTo>
                  <a:cubicBezTo>
                    <a:pt x="4270" y="840"/>
                    <a:pt x="4270" y="1439"/>
                    <a:pt x="4420" y="2001"/>
                  </a:cubicBezTo>
                  <a:lnTo>
                    <a:pt x="3746" y="2001"/>
                  </a:lnTo>
                  <a:cubicBezTo>
                    <a:pt x="3746" y="2001"/>
                    <a:pt x="2848" y="2749"/>
                    <a:pt x="2474" y="2749"/>
                  </a:cubicBezTo>
                  <a:close/>
                </a:path>
              </a:pathLst>
            </a:custGeom>
            <a:grpFill/>
            <a:ln w="7486" cap="flat">
              <a:solidFill>
                <a:schemeClr val="bg1"/>
              </a:solidFill>
              <a:prstDash val="solid"/>
              <a:miter/>
            </a:ln>
          </p:spPr>
          <p:txBody>
            <a:bodyPr rtlCol="0" anchor="ctr"/>
            <a:lstStyle/>
            <a:p>
              <a:endParaRPr lang="en-US"/>
            </a:p>
          </p:txBody>
        </p:sp>
        <p:sp>
          <p:nvSpPr>
            <p:cNvPr id="199" name="Freeform 198">
              <a:extLst>
                <a:ext uri="{FF2B5EF4-FFF2-40B4-BE49-F238E27FC236}">
                  <a16:creationId xmlns:a16="http://schemas.microsoft.com/office/drawing/2014/main" id="{CC96734C-6C31-B043-9165-D54817ADFBF1}"/>
                </a:ext>
              </a:extLst>
            </p:cNvPr>
            <p:cNvSpPr/>
            <p:nvPr/>
          </p:nvSpPr>
          <p:spPr>
            <a:xfrm>
              <a:off x="7097249" y="1487407"/>
              <a:ext cx="1083" cy="1250"/>
            </a:xfrm>
            <a:custGeom>
              <a:avLst/>
              <a:gdLst>
                <a:gd name="connsiteX0" fmla="*/ 860 w 1083"/>
                <a:gd name="connsiteY0" fmla="*/ 361 h 1250"/>
                <a:gd name="connsiteX1" fmla="*/ -39 w 1083"/>
                <a:gd name="connsiteY1" fmla="*/ 361 h 1250"/>
                <a:gd name="connsiteX2" fmla="*/ -39 w 1083"/>
                <a:gd name="connsiteY2" fmla="*/ 361 h 1250"/>
                <a:gd name="connsiteX3" fmla="*/ 860 w 1083"/>
                <a:gd name="connsiteY3" fmla="*/ 361 h 1250"/>
              </a:gdLst>
              <a:ahLst/>
              <a:cxnLst>
                <a:cxn ang="0">
                  <a:pos x="connsiteX0" y="connsiteY0"/>
                </a:cxn>
                <a:cxn ang="0">
                  <a:pos x="connsiteX1" y="connsiteY1"/>
                </a:cxn>
                <a:cxn ang="0">
                  <a:pos x="connsiteX2" y="connsiteY2"/>
                </a:cxn>
                <a:cxn ang="0">
                  <a:pos x="connsiteX3" y="connsiteY3"/>
                </a:cxn>
              </a:cxnLst>
              <a:rect l="l" t="t" r="r" b="b"/>
              <a:pathLst>
                <a:path w="1083" h="1250">
                  <a:moveTo>
                    <a:pt x="860" y="361"/>
                  </a:moveTo>
                  <a:cubicBezTo>
                    <a:pt x="860" y="-13"/>
                    <a:pt x="-338" y="-463"/>
                    <a:pt x="-39" y="361"/>
                  </a:cubicBezTo>
                  <a:lnTo>
                    <a:pt x="-39" y="361"/>
                  </a:lnTo>
                  <a:cubicBezTo>
                    <a:pt x="560" y="1409"/>
                    <a:pt x="1309" y="1409"/>
                    <a:pt x="860" y="361"/>
                  </a:cubicBezTo>
                  <a:close/>
                </a:path>
              </a:pathLst>
            </a:custGeom>
            <a:grpFill/>
            <a:ln w="7486" cap="flat">
              <a:solidFill>
                <a:schemeClr val="bg1"/>
              </a:solidFill>
              <a:prstDash val="solid"/>
              <a:miter/>
            </a:ln>
          </p:spPr>
          <p:txBody>
            <a:bodyPr rtlCol="0" anchor="ctr"/>
            <a:lstStyle/>
            <a:p>
              <a:endParaRPr lang="en-US"/>
            </a:p>
          </p:txBody>
        </p:sp>
        <p:sp>
          <p:nvSpPr>
            <p:cNvPr id="200" name="Freeform 199">
              <a:extLst>
                <a:ext uri="{FF2B5EF4-FFF2-40B4-BE49-F238E27FC236}">
                  <a16:creationId xmlns:a16="http://schemas.microsoft.com/office/drawing/2014/main" id="{74806BDA-6E06-AC4B-9C9F-0572251A412D}"/>
                </a:ext>
              </a:extLst>
            </p:cNvPr>
            <p:cNvSpPr/>
            <p:nvPr/>
          </p:nvSpPr>
          <p:spPr>
            <a:xfrm>
              <a:off x="7106173" y="1478780"/>
              <a:ext cx="1247" cy="2242"/>
            </a:xfrm>
            <a:custGeom>
              <a:avLst/>
              <a:gdLst>
                <a:gd name="connsiteX0" fmla="*/ -54 w 1247"/>
                <a:gd name="connsiteY0" fmla="*/ 1276 h 2242"/>
                <a:gd name="connsiteX1" fmla="*/ 471 w 1247"/>
                <a:gd name="connsiteY1" fmla="*/ 1950 h 2242"/>
                <a:gd name="connsiteX2" fmla="*/ 471 w 1247"/>
                <a:gd name="connsiteY2" fmla="*/ 1576 h 2242"/>
                <a:gd name="connsiteX3" fmla="*/ 995 w 1247"/>
                <a:gd name="connsiteY3" fmla="*/ 1576 h 2242"/>
                <a:gd name="connsiteX4" fmla="*/ 995 w 1247"/>
                <a:gd name="connsiteY4" fmla="*/ 4 h 2242"/>
                <a:gd name="connsiteX5" fmla="*/ -54 w 1247"/>
                <a:gd name="connsiteY5" fmla="*/ 4 h 2242"/>
                <a:gd name="connsiteX6" fmla="*/ -54 w 1247"/>
                <a:gd name="connsiteY6" fmla="*/ 1276 h 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 h="2242">
                  <a:moveTo>
                    <a:pt x="-54" y="1276"/>
                  </a:moveTo>
                  <a:cubicBezTo>
                    <a:pt x="-54" y="1276"/>
                    <a:pt x="396" y="2624"/>
                    <a:pt x="471" y="1950"/>
                  </a:cubicBezTo>
                  <a:cubicBezTo>
                    <a:pt x="426" y="1830"/>
                    <a:pt x="426" y="1696"/>
                    <a:pt x="471" y="1576"/>
                  </a:cubicBezTo>
                  <a:lnTo>
                    <a:pt x="995" y="1576"/>
                  </a:lnTo>
                  <a:cubicBezTo>
                    <a:pt x="995" y="1052"/>
                    <a:pt x="1369" y="228"/>
                    <a:pt x="995" y="4"/>
                  </a:cubicBezTo>
                  <a:cubicBezTo>
                    <a:pt x="658" y="-139"/>
                    <a:pt x="283" y="-139"/>
                    <a:pt x="-54" y="4"/>
                  </a:cubicBezTo>
                  <a:cubicBezTo>
                    <a:pt x="-54" y="4"/>
                    <a:pt x="-128" y="902"/>
                    <a:pt x="-54" y="1276"/>
                  </a:cubicBezTo>
                  <a:close/>
                </a:path>
              </a:pathLst>
            </a:custGeom>
            <a:grpFill/>
            <a:ln w="7486" cap="flat">
              <a:solidFill>
                <a:schemeClr val="bg1"/>
              </a:solidFill>
              <a:prstDash val="solid"/>
              <a:miter/>
            </a:ln>
          </p:spPr>
          <p:txBody>
            <a:bodyPr rtlCol="0" anchor="ctr"/>
            <a:lstStyle/>
            <a:p>
              <a:endParaRPr lang="en-US"/>
            </a:p>
          </p:txBody>
        </p:sp>
        <p:sp>
          <p:nvSpPr>
            <p:cNvPr id="201" name="Freeform 200">
              <a:extLst>
                <a:ext uri="{FF2B5EF4-FFF2-40B4-BE49-F238E27FC236}">
                  <a16:creationId xmlns:a16="http://schemas.microsoft.com/office/drawing/2014/main" id="{E13DCA10-BBD0-6E46-BFFA-A3D66F389639}"/>
                </a:ext>
              </a:extLst>
            </p:cNvPr>
            <p:cNvSpPr/>
            <p:nvPr/>
          </p:nvSpPr>
          <p:spPr>
            <a:xfrm>
              <a:off x="5935988" y="583978"/>
              <a:ext cx="51215" cy="91541"/>
            </a:xfrm>
            <a:custGeom>
              <a:avLst/>
              <a:gdLst>
                <a:gd name="connsiteX0" fmla="*/ 4421 w 51215"/>
                <a:gd name="connsiteY0" fmla="*/ 7084 h 91541"/>
                <a:gd name="connsiteX1" fmla="*/ 2400 w 51215"/>
                <a:gd name="connsiteY1" fmla="*/ 12475 h 91541"/>
                <a:gd name="connsiteX2" fmla="*/ 1202 w 51215"/>
                <a:gd name="connsiteY2" fmla="*/ 19213 h 91541"/>
                <a:gd name="connsiteX3" fmla="*/ 1577 w 51215"/>
                <a:gd name="connsiteY3" fmla="*/ 24229 h 91541"/>
                <a:gd name="connsiteX4" fmla="*/ 1127 w 51215"/>
                <a:gd name="connsiteY4" fmla="*/ 36957 h 91541"/>
                <a:gd name="connsiteX5" fmla="*/ 154 w 51215"/>
                <a:gd name="connsiteY5" fmla="*/ 47439 h 91541"/>
                <a:gd name="connsiteX6" fmla="*/ 1651 w 51215"/>
                <a:gd name="connsiteY6" fmla="*/ 54327 h 91541"/>
                <a:gd name="connsiteX7" fmla="*/ 4871 w 51215"/>
                <a:gd name="connsiteY7" fmla="*/ 56198 h 91541"/>
                <a:gd name="connsiteX8" fmla="*/ 10261 w 51215"/>
                <a:gd name="connsiteY8" fmla="*/ 69151 h 91541"/>
                <a:gd name="connsiteX9" fmla="*/ 18796 w 51215"/>
                <a:gd name="connsiteY9" fmla="*/ 78210 h 91541"/>
                <a:gd name="connsiteX10" fmla="*/ 26807 w 51215"/>
                <a:gd name="connsiteY10" fmla="*/ 84199 h 91541"/>
                <a:gd name="connsiteX11" fmla="*/ 29802 w 51215"/>
                <a:gd name="connsiteY11" fmla="*/ 86820 h 91541"/>
                <a:gd name="connsiteX12" fmla="*/ 31898 w 51215"/>
                <a:gd name="connsiteY12" fmla="*/ 89141 h 91541"/>
                <a:gd name="connsiteX13" fmla="*/ 39385 w 51215"/>
                <a:gd name="connsiteY13" fmla="*/ 91312 h 91541"/>
                <a:gd name="connsiteX14" fmla="*/ 44551 w 51215"/>
                <a:gd name="connsiteY14" fmla="*/ 91312 h 91541"/>
                <a:gd name="connsiteX15" fmla="*/ 48744 w 51215"/>
                <a:gd name="connsiteY15" fmla="*/ 90788 h 91541"/>
                <a:gd name="connsiteX16" fmla="*/ 50765 w 51215"/>
                <a:gd name="connsiteY16" fmla="*/ 88093 h 91541"/>
                <a:gd name="connsiteX17" fmla="*/ 49642 w 51215"/>
                <a:gd name="connsiteY17" fmla="*/ 81654 h 91541"/>
                <a:gd name="connsiteX18" fmla="*/ 45150 w 51215"/>
                <a:gd name="connsiteY18" fmla="*/ 77686 h 91541"/>
                <a:gd name="connsiteX19" fmla="*/ 41557 w 51215"/>
                <a:gd name="connsiteY19" fmla="*/ 65707 h 91541"/>
                <a:gd name="connsiteX20" fmla="*/ 36166 w 51215"/>
                <a:gd name="connsiteY20" fmla="*/ 58220 h 91541"/>
                <a:gd name="connsiteX21" fmla="*/ 32348 w 51215"/>
                <a:gd name="connsiteY21" fmla="*/ 54476 h 91541"/>
                <a:gd name="connsiteX22" fmla="*/ 32348 w 51215"/>
                <a:gd name="connsiteY22" fmla="*/ 51107 h 91541"/>
                <a:gd name="connsiteX23" fmla="*/ 29203 w 51215"/>
                <a:gd name="connsiteY23" fmla="*/ 48337 h 91541"/>
                <a:gd name="connsiteX24" fmla="*/ 27631 w 51215"/>
                <a:gd name="connsiteY24" fmla="*/ 44818 h 91541"/>
                <a:gd name="connsiteX25" fmla="*/ 29577 w 51215"/>
                <a:gd name="connsiteY25" fmla="*/ 43546 h 91541"/>
                <a:gd name="connsiteX26" fmla="*/ 33545 w 51215"/>
                <a:gd name="connsiteY26" fmla="*/ 38005 h 91541"/>
                <a:gd name="connsiteX27" fmla="*/ 33545 w 51215"/>
                <a:gd name="connsiteY27" fmla="*/ 31042 h 91541"/>
                <a:gd name="connsiteX28" fmla="*/ 27182 w 51215"/>
                <a:gd name="connsiteY28" fmla="*/ 18240 h 91541"/>
                <a:gd name="connsiteX29" fmla="*/ 24187 w 51215"/>
                <a:gd name="connsiteY29" fmla="*/ 15470 h 91541"/>
                <a:gd name="connsiteX30" fmla="*/ 23813 w 51215"/>
                <a:gd name="connsiteY30" fmla="*/ 13523 h 91541"/>
                <a:gd name="connsiteX31" fmla="*/ 18197 w 51215"/>
                <a:gd name="connsiteY31" fmla="*/ 9330 h 91541"/>
                <a:gd name="connsiteX32" fmla="*/ 18197 w 51215"/>
                <a:gd name="connsiteY32" fmla="*/ 7384 h 91541"/>
                <a:gd name="connsiteX33" fmla="*/ 15277 w 51215"/>
                <a:gd name="connsiteY33" fmla="*/ -103 h 91541"/>
                <a:gd name="connsiteX34" fmla="*/ 10111 w 51215"/>
                <a:gd name="connsiteY34" fmla="*/ 4090 h 91541"/>
                <a:gd name="connsiteX35" fmla="*/ 4421 w 51215"/>
                <a:gd name="connsiteY35" fmla="*/ 7084 h 9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1215" h="91541">
                  <a:moveTo>
                    <a:pt x="4421" y="7084"/>
                  </a:moveTo>
                  <a:cubicBezTo>
                    <a:pt x="3456" y="8754"/>
                    <a:pt x="2767" y="10581"/>
                    <a:pt x="2400" y="12475"/>
                  </a:cubicBezTo>
                  <a:cubicBezTo>
                    <a:pt x="1704" y="14661"/>
                    <a:pt x="1299" y="16922"/>
                    <a:pt x="1202" y="19213"/>
                  </a:cubicBezTo>
                  <a:cubicBezTo>
                    <a:pt x="1217" y="20890"/>
                    <a:pt x="1337" y="22567"/>
                    <a:pt x="1577" y="24229"/>
                  </a:cubicBezTo>
                  <a:cubicBezTo>
                    <a:pt x="1764" y="28474"/>
                    <a:pt x="1614" y="32734"/>
                    <a:pt x="1127" y="36957"/>
                  </a:cubicBezTo>
                  <a:cubicBezTo>
                    <a:pt x="753" y="40476"/>
                    <a:pt x="453" y="43920"/>
                    <a:pt x="154" y="47439"/>
                  </a:cubicBezTo>
                  <a:cubicBezTo>
                    <a:pt x="-453" y="49842"/>
                    <a:pt x="101" y="52388"/>
                    <a:pt x="1651" y="54327"/>
                  </a:cubicBezTo>
                  <a:cubicBezTo>
                    <a:pt x="2670" y="55038"/>
                    <a:pt x="3748" y="55667"/>
                    <a:pt x="4871" y="56198"/>
                  </a:cubicBezTo>
                  <a:cubicBezTo>
                    <a:pt x="8914" y="58819"/>
                    <a:pt x="8389" y="64733"/>
                    <a:pt x="10261" y="69151"/>
                  </a:cubicBezTo>
                  <a:cubicBezTo>
                    <a:pt x="12193" y="72917"/>
                    <a:pt x="15158" y="76054"/>
                    <a:pt x="18796" y="78210"/>
                  </a:cubicBezTo>
                  <a:lnTo>
                    <a:pt x="26807" y="84199"/>
                  </a:lnTo>
                  <a:cubicBezTo>
                    <a:pt x="27885" y="84970"/>
                    <a:pt x="28889" y="85854"/>
                    <a:pt x="29802" y="86820"/>
                  </a:cubicBezTo>
                  <a:cubicBezTo>
                    <a:pt x="30461" y="87628"/>
                    <a:pt x="31157" y="88400"/>
                    <a:pt x="31898" y="89141"/>
                  </a:cubicBezTo>
                  <a:cubicBezTo>
                    <a:pt x="34070" y="90713"/>
                    <a:pt x="36712" y="91477"/>
                    <a:pt x="39385" y="91312"/>
                  </a:cubicBezTo>
                  <a:lnTo>
                    <a:pt x="44551" y="91312"/>
                  </a:lnTo>
                  <a:cubicBezTo>
                    <a:pt x="45966" y="91589"/>
                    <a:pt x="47441" y="91409"/>
                    <a:pt x="48744" y="90788"/>
                  </a:cubicBezTo>
                  <a:cubicBezTo>
                    <a:pt x="49732" y="90174"/>
                    <a:pt x="50451" y="89216"/>
                    <a:pt x="50765" y="88093"/>
                  </a:cubicBezTo>
                  <a:cubicBezTo>
                    <a:pt x="51514" y="85891"/>
                    <a:pt x="51087" y="83466"/>
                    <a:pt x="49642" y="81654"/>
                  </a:cubicBezTo>
                  <a:cubicBezTo>
                    <a:pt x="48370" y="80082"/>
                    <a:pt x="46423" y="79183"/>
                    <a:pt x="45150" y="77686"/>
                  </a:cubicBezTo>
                  <a:cubicBezTo>
                    <a:pt x="42380" y="74466"/>
                    <a:pt x="42829" y="69750"/>
                    <a:pt x="41557" y="65707"/>
                  </a:cubicBezTo>
                  <a:cubicBezTo>
                    <a:pt x="40628" y="62689"/>
                    <a:pt x="38734" y="60062"/>
                    <a:pt x="36166" y="58220"/>
                  </a:cubicBezTo>
                  <a:cubicBezTo>
                    <a:pt x="34668" y="57172"/>
                    <a:pt x="32872" y="56273"/>
                    <a:pt x="32348" y="54476"/>
                  </a:cubicBezTo>
                  <a:cubicBezTo>
                    <a:pt x="31823" y="52679"/>
                    <a:pt x="32348" y="52155"/>
                    <a:pt x="32348" y="51107"/>
                  </a:cubicBezTo>
                  <a:cubicBezTo>
                    <a:pt x="32348" y="50059"/>
                    <a:pt x="30401" y="49161"/>
                    <a:pt x="29203" y="48337"/>
                  </a:cubicBezTo>
                  <a:cubicBezTo>
                    <a:pt x="28005" y="47514"/>
                    <a:pt x="26882" y="46091"/>
                    <a:pt x="27631" y="44818"/>
                  </a:cubicBezTo>
                  <a:cubicBezTo>
                    <a:pt x="28170" y="44242"/>
                    <a:pt x="28836" y="43807"/>
                    <a:pt x="29577" y="43546"/>
                  </a:cubicBezTo>
                  <a:cubicBezTo>
                    <a:pt x="31606" y="42325"/>
                    <a:pt x="33044" y="40319"/>
                    <a:pt x="33545" y="38005"/>
                  </a:cubicBezTo>
                  <a:cubicBezTo>
                    <a:pt x="33957" y="35699"/>
                    <a:pt x="33957" y="33348"/>
                    <a:pt x="33545" y="31042"/>
                  </a:cubicBezTo>
                  <a:cubicBezTo>
                    <a:pt x="33373" y="26056"/>
                    <a:pt x="31052" y="21392"/>
                    <a:pt x="27182" y="18240"/>
                  </a:cubicBezTo>
                  <a:cubicBezTo>
                    <a:pt x="26059" y="17416"/>
                    <a:pt x="24636" y="16817"/>
                    <a:pt x="24187" y="15470"/>
                  </a:cubicBezTo>
                  <a:cubicBezTo>
                    <a:pt x="23738" y="14122"/>
                    <a:pt x="24187" y="14122"/>
                    <a:pt x="23813" y="13523"/>
                  </a:cubicBezTo>
                  <a:cubicBezTo>
                    <a:pt x="22989" y="11277"/>
                    <a:pt x="19171" y="11501"/>
                    <a:pt x="18197" y="9330"/>
                  </a:cubicBezTo>
                  <a:cubicBezTo>
                    <a:pt x="18048" y="8686"/>
                    <a:pt x="18048" y="8028"/>
                    <a:pt x="18197" y="7384"/>
                  </a:cubicBezTo>
                  <a:cubicBezTo>
                    <a:pt x="18197" y="5063"/>
                    <a:pt x="19021" y="-103"/>
                    <a:pt x="15277" y="-103"/>
                  </a:cubicBezTo>
                  <a:cubicBezTo>
                    <a:pt x="11534" y="-103"/>
                    <a:pt x="14154" y="4239"/>
                    <a:pt x="10111" y="4090"/>
                  </a:cubicBezTo>
                  <a:cubicBezTo>
                    <a:pt x="7775" y="3820"/>
                    <a:pt x="5522" y="5010"/>
                    <a:pt x="4421" y="7084"/>
                  </a:cubicBezTo>
                  <a:close/>
                </a:path>
              </a:pathLst>
            </a:custGeom>
            <a:grpFill/>
            <a:ln w="7486" cap="flat">
              <a:solidFill>
                <a:schemeClr val="bg1"/>
              </a:solidFill>
              <a:prstDash val="solid"/>
              <a:miter/>
            </a:ln>
          </p:spPr>
          <p:txBody>
            <a:bodyPr rtlCol="0" anchor="ctr"/>
            <a:lstStyle/>
            <a:p>
              <a:endParaRPr lang="en-US"/>
            </a:p>
          </p:txBody>
        </p:sp>
        <p:sp>
          <p:nvSpPr>
            <p:cNvPr id="202" name="Freeform 201">
              <a:extLst>
                <a:ext uri="{FF2B5EF4-FFF2-40B4-BE49-F238E27FC236}">
                  <a16:creationId xmlns:a16="http://schemas.microsoft.com/office/drawing/2014/main" id="{A56BE513-4926-5648-A7FA-AFD55E0EF63E}"/>
                </a:ext>
              </a:extLst>
            </p:cNvPr>
            <p:cNvSpPr/>
            <p:nvPr/>
          </p:nvSpPr>
          <p:spPr>
            <a:xfrm>
              <a:off x="5992662" y="481332"/>
              <a:ext cx="25563" cy="46905"/>
            </a:xfrm>
            <a:custGeom>
              <a:avLst/>
              <a:gdLst>
                <a:gd name="connsiteX0" fmla="*/ 1579 w 25563"/>
                <a:gd name="connsiteY0" fmla="*/ 42797 h 46905"/>
                <a:gd name="connsiteX1" fmla="*/ 9066 w 25563"/>
                <a:gd name="connsiteY1" fmla="*/ 46690 h 46905"/>
                <a:gd name="connsiteX2" fmla="*/ 10414 w 25563"/>
                <a:gd name="connsiteY2" fmla="*/ 46690 h 46905"/>
                <a:gd name="connsiteX3" fmla="*/ 11537 w 25563"/>
                <a:gd name="connsiteY3" fmla="*/ 45642 h 46905"/>
                <a:gd name="connsiteX4" fmla="*/ 13708 w 25563"/>
                <a:gd name="connsiteY4" fmla="*/ 31492 h 46905"/>
                <a:gd name="connsiteX5" fmla="*/ 14456 w 25563"/>
                <a:gd name="connsiteY5" fmla="*/ 29620 h 46905"/>
                <a:gd name="connsiteX6" fmla="*/ 17826 w 25563"/>
                <a:gd name="connsiteY6" fmla="*/ 28871 h 46905"/>
                <a:gd name="connsiteX7" fmla="*/ 22168 w 25563"/>
                <a:gd name="connsiteY7" fmla="*/ 23780 h 46905"/>
                <a:gd name="connsiteX8" fmla="*/ 21719 w 25563"/>
                <a:gd name="connsiteY8" fmla="*/ 16293 h 46905"/>
                <a:gd name="connsiteX9" fmla="*/ 23216 w 25563"/>
                <a:gd name="connsiteY9" fmla="*/ 9480 h 46905"/>
                <a:gd name="connsiteX10" fmla="*/ 25088 w 25563"/>
                <a:gd name="connsiteY10" fmla="*/ 7384 h 46905"/>
                <a:gd name="connsiteX11" fmla="*/ 17975 w 25563"/>
                <a:gd name="connsiteY11" fmla="*/ -103 h 46905"/>
                <a:gd name="connsiteX12" fmla="*/ 9216 w 25563"/>
                <a:gd name="connsiteY12" fmla="*/ 8731 h 46905"/>
                <a:gd name="connsiteX13" fmla="*/ 7269 w 25563"/>
                <a:gd name="connsiteY13" fmla="*/ 19213 h 46905"/>
                <a:gd name="connsiteX14" fmla="*/ 7269 w 25563"/>
                <a:gd name="connsiteY14" fmla="*/ 21384 h 46905"/>
                <a:gd name="connsiteX15" fmla="*/ 4798 w 25563"/>
                <a:gd name="connsiteY15" fmla="*/ 23181 h 46905"/>
                <a:gd name="connsiteX16" fmla="*/ 306 w 25563"/>
                <a:gd name="connsiteY16" fmla="*/ 29770 h 46905"/>
                <a:gd name="connsiteX17" fmla="*/ 306 w 25563"/>
                <a:gd name="connsiteY17" fmla="*/ 37930 h 46905"/>
                <a:gd name="connsiteX18" fmla="*/ 1579 w 25563"/>
                <a:gd name="connsiteY18" fmla="*/ 42797 h 4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563" h="46905">
                  <a:moveTo>
                    <a:pt x="1579" y="42797"/>
                  </a:moveTo>
                  <a:cubicBezTo>
                    <a:pt x="3563" y="44901"/>
                    <a:pt x="6198" y="46278"/>
                    <a:pt x="9066" y="46690"/>
                  </a:cubicBezTo>
                  <a:cubicBezTo>
                    <a:pt x="9500" y="46840"/>
                    <a:pt x="9979" y="46840"/>
                    <a:pt x="10414" y="46690"/>
                  </a:cubicBezTo>
                  <a:cubicBezTo>
                    <a:pt x="10915" y="46510"/>
                    <a:pt x="11319" y="46128"/>
                    <a:pt x="11537" y="45642"/>
                  </a:cubicBezTo>
                  <a:cubicBezTo>
                    <a:pt x="13296" y="41142"/>
                    <a:pt x="14037" y="36313"/>
                    <a:pt x="13708" y="31492"/>
                  </a:cubicBezTo>
                  <a:cubicBezTo>
                    <a:pt x="13715" y="30795"/>
                    <a:pt x="13977" y="30129"/>
                    <a:pt x="14456" y="29620"/>
                  </a:cubicBezTo>
                  <a:cubicBezTo>
                    <a:pt x="15280" y="28796"/>
                    <a:pt x="16628" y="29021"/>
                    <a:pt x="17826" y="28871"/>
                  </a:cubicBezTo>
                  <a:cubicBezTo>
                    <a:pt x="20199" y="28257"/>
                    <a:pt x="21936" y="26221"/>
                    <a:pt x="22168" y="23780"/>
                  </a:cubicBezTo>
                  <a:cubicBezTo>
                    <a:pt x="22340" y="21272"/>
                    <a:pt x="22191" y="18756"/>
                    <a:pt x="21719" y="16293"/>
                  </a:cubicBezTo>
                  <a:cubicBezTo>
                    <a:pt x="21329" y="13912"/>
                    <a:pt x="21861" y="11479"/>
                    <a:pt x="23216" y="9480"/>
                  </a:cubicBezTo>
                  <a:cubicBezTo>
                    <a:pt x="23920" y="8851"/>
                    <a:pt x="24541" y="8147"/>
                    <a:pt x="25088" y="7384"/>
                  </a:cubicBezTo>
                  <a:cubicBezTo>
                    <a:pt x="27035" y="3640"/>
                    <a:pt x="21195" y="-103"/>
                    <a:pt x="17975" y="-103"/>
                  </a:cubicBezTo>
                  <a:cubicBezTo>
                    <a:pt x="13461" y="646"/>
                    <a:pt x="9927" y="4209"/>
                    <a:pt x="9216" y="8731"/>
                  </a:cubicBezTo>
                  <a:cubicBezTo>
                    <a:pt x="7988" y="12093"/>
                    <a:pt x="7329" y="15634"/>
                    <a:pt x="7269" y="19213"/>
                  </a:cubicBezTo>
                  <a:cubicBezTo>
                    <a:pt x="7449" y="19924"/>
                    <a:pt x="7449" y="20673"/>
                    <a:pt x="7269" y="21384"/>
                  </a:cubicBezTo>
                  <a:cubicBezTo>
                    <a:pt x="6820" y="22283"/>
                    <a:pt x="5697" y="22657"/>
                    <a:pt x="4798" y="23181"/>
                  </a:cubicBezTo>
                  <a:cubicBezTo>
                    <a:pt x="2425" y="24626"/>
                    <a:pt x="785" y="27029"/>
                    <a:pt x="306" y="29770"/>
                  </a:cubicBezTo>
                  <a:cubicBezTo>
                    <a:pt x="-218" y="32465"/>
                    <a:pt x="-218" y="35235"/>
                    <a:pt x="306" y="37930"/>
                  </a:cubicBezTo>
                  <a:cubicBezTo>
                    <a:pt x="389" y="39622"/>
                    <a:pt x="823" y="41277"/>
                    <a:pt x="1579" y="42797"/>
                  </a:cubicBezTo>
                  <a:close/>
                </a:path>
              </a:pathLst>
            </a:custGeom>
            <a:grpFill/>
            <a:ln w="7486" cap="flat">
              <a:solidFill>
                <a:schemeClr val="bg1"/>
              </a:solidFill>
              <a:prstDash val="solid"/>
              <a:miter/>
            </a:ln>
          </p:spPr>
          <p:txBody>
            <a:bodyPr rtlCol="0" anchor="ctr"/>
            <a:lstStyle/>
            <a:p>
              <a:endParaRPr lang="en-US"/>
            </a:p>
          </p:txBody>
        </p:sp>
        <p:sp>
          <p:nvSpPr>
            <p:cNvPr id="203" name="Freeform 202">
              <a:extLst>
                <a:ext uri="{FF2B5EF4-FFF2-40B4-BE49-F238E27FC236}">
                  <a16:creationId xmlns:a16="http://schemas.microsoft.com/office/drawing/2014/main" id="{EBE6D2FA-C397-F847-A426-11DC45DCAD5C}"/>
                </a:ext>
              </a:extLst>
            </p:cNvPr>
            <p:cNvSpPr/>
            <p:nvPr/>
          </p:nvSpPr>
          <p:spPr>
            <a:xfrm>
              <a:off x="5906318" y="461651"/>
              <a:ext cx="39269" cy="15578"/>
            </a:xfrm>
            <a:custGeom>
              <a:avLst/>
              <a:gdLst>
                <a:gd name="connsiteX0" fmla="*/ 7289 w 39269"/>
                <a:gd name="connsiteY0" fmla="*/ 15460 h 15578"/>
                <a:gd name="connsiteX1" fmla="*/ 15674 w 39269"/>
                <a:gd name="connsiteY1" fmla="*/ 14412 h 15578"/>
                <a:gd name="connsiteX2" fmla="*/ 17546 w 39269"/>
                <a:gd name="connsiteY2" fmla="*/ 13514 h 15578"/>
                <a:gd name="connsiteX3" fmla="*/ 17546 w 39269"/>
                <a:gd name="connsiteY3" fmla="*/ 10744 h 15578"/>
                <a:gd name="connsiteX4" fmla="*/ 14850 w 39269"/>
                <a:gd name="connsiteY4" fmla="*/ 9246 h 15578"/>
                <a:gd name="connsiteX5" fmla="*/ 17246 w 39269"/>
                <a:gd name="connsiteY5" fmla="*/ 5578 h 15578"/>
                <a:gd name="connsiteX6" fmla="*/ 22113 w 39269"/>
                <a:gd name="connsiteY6" fmla="*/ 5578 h 15578"/>
                <a:gd name="connsiteX7" fmla="*/ 29600 w 39269"/>
                <a:gd name="connsiteY7" fmla="*/ 4529 h 15578"/>
                <a:gd name="connsiteX8" fmla="*/ 39183 w 39269"/>
                <a:gd name="connsiteY8" fmla="*/ 37 h 15578"/>
                <a:gd name="connsiteX9" fmla="*/ 29001 w 39269"/>
                <a:gd name="connsiteY9" fmla="*/ 2583 h 15578"/>
                <a:gd name="connsiteX10" fmla="*/ 21514 w 39269"/>
                <a:gd name="connsiteY10" fmla="*/ 4230 h 15578"/>
                <a:gd name="connsiteX11" fmla="*/ 14476 w 39269"/>
                <a:gd name="connsiteY11" fmla="*/ 2208 h 15578"/>
                <a:gd name="connsiteX12" fmla="*/ 12679 w 39269"/>
                <a:gd name="connsiteY12" fmla="*/ 37 h 15578"/>
                <a:gd name="connsiteX13" fmla="*/ 10807 w 39269"/>
                <a:gd name="connsiteY13" fmla="*/ 37 h 15578"/>
                <a:gd name="connsiteX14" fmla="*/ 3845 w 39269"/>
                <a:gd name="connsiteY14" fmla="*/ 1160 h 15578"/>
                <a:gd name="connsiteX15" fmla="*/ 1449 w 39269"/>
                <a:gd name="connsiteY15" fmla="*/ 6925 h 15578"/>
                <a:gd name="connsiteX16" fmla="*/ -49 w 39269"/>
                <a:gd name="connsiteY16" fmla="*/ 9321 h 15578"/>
                <a:gd name="connsiteX17" fmla="*/ 401 w 39269"/>
                <a:gd name="connsiteY17" fmla="*/ 11642 h 15578"/>
                <a:gd name="connsiteX18" fmla="*/ 7289 w 39269"/>
                <a:gd name="connsiteY18" fmla="*/ 15460 h 15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69" h="15578">
                  <a:moveTo>
                    <a:pt x="7289" y="15460"/>
                  </a:moveTo>
                  <a:cubicBezTo>
                    <a:pt x="10119" y="15558"/>
                    <a:pt x="12949" y="15198"/>
                    <a:pt x="15674" y="14412"/>
                  </a:cubicBezTo>
                  <a:cubicBezTo>
                    <a:pt x="16385" y="14352"/>
                    <a:pt x="17051" y="14030"/>
                    <a:pt x="17546" y="13514"/>
                  </a:cubicBezTo>
                  <a:cubicBezTo>
                    <a:pt x="18242" y="12720"/>
                    <a:pt x="18242" y="11537"/>
                    <a:pt x="17546" y="10744"/>
                  </a:cubicBezTo>
                  <a:cubicBezTo>
                    <a:pt x="16775" y="10047"/>
                    <a:pt x="15854" y="9531"/>
                    <a:pt x="14850" y="9246"/>
                  </a:cubicBezTo>
                  <a:cubicBezTo>
                    <a:pt x="14326" y="7749"/>
                    <a:pt x="15674" y="6102"/>
                    <a:pt x="17246" y="5578"/>
                  </a:cubicBezTo>
                  <a:cubicBezTo>
                    <a:pt x="18856" y="5315"/>
                    <a:pt x="20503" y="5315"/>
                    <a:pt x="22113" y="5578"/>
                  </a:cubicBezTo>
                  <a:cubicBezTo>
                    <a:pt x="24733" y="5578"/>
                    <a:pt x="27279" y="4829"/>
                    <a:pt x="29600" y="4529"/>
                  </a:cubicBezTo>
                  <a:cubicBezTo>
                    <a:pt x="33717" y="4155"/>
                    <a:pt x="38359" y="5578"/>
                    <a:pt x="39183" y="37"/>
                  </a:cubicBezTo>
                  <a:cubicBezTo>
                    <a:pt x="36712" y="3631"/>
                    <a:pt x="32744" y="2358"/>
                    <a:pt x="29001" y="2583"/>
                  </a:cubicBezTo>
                  <a:cubicBezTo>
                    <a:pt x="25257" y="2807"/>
                    <a:pt x="23910" y="3856"/>
                    <a:pt x="21514" y="4230"/>
                  </a:cubicBezTo>
                  <a:cubicBezTo>
                    <a:pt x="18976" y="4926"/>
                    <a:pt x="16258" y="4147"/>
                    <a:pt x="14476" y="2208"/>
                  </a:cubicBezTo>
                  <a:cubicBezTo>
                    <a:pt x="13877" y="1460"/>
                    <a:pt x="13503" y="412"/>
                    <a:pt x="12679" y="37"/>
                  </a:cubicBezTo>
                  <a:cubicBezTo>
                    <a:pt x="12073" y="-150"/>
                    <a:pt x="11414" y="-150"/>
                    <a:pt x="10807" y="37"/>
                  </a:cubicBezTo>
                  <a:lnTo>
                    <a:pt x="3845" y="1160"/>
                  </a:lnTo>
                  <a:cubicBezTo>
                    <a:pt x="3620" y="3272"/>
                    <a:pt x="2789" y="5278"/>
                    <a:pt x="1449" y="6925"/>
                  </a:cubicBezTo>
                  <a:cubicBezTo>
                    <a:pt x="775" y="7599"/>
                    <a:pt x="258" y="8415"/>
                    <a:pt x="-49" y="9321"/>
                  </a:cubicBezTo>
                  <a:cubicBezTo>
                    <a:pt x="-168" y="10122"/>
                    <a:pt x="-4" y="10938"/>
                    <a:pt x="401" y="11642"/>
                  </a:cubicBezTo>
                  <a:cubicBezTo>
                    <a:pt x="1995" y="13895"/>
                    <a:pt x="4533" y="15303"/>
                    <a:pt x="7289" y="15460"/>
                  </a:cubicBezTo>
                  <a:close/>
                </a:path>
              </a:pathLst>
            </a:custGeom>
            <a:grpFill/>
            <a:ln w="7486" cap="flat">
              <a:solidFill>
                <a:schemeClr val="bg1"/>
              </a:solidFill>
              <a:prstDash val="solid"/>
              <a:miter/>
            </a:ln>
          </p:spPr>
          <p:txBody>
            <a:bodyPr rtlCol="0" anchor="ctr"/>
            <a:lstStyle/>
            <a:p>
              <a:endParaRPr lang="en-US"/>
            </a:p>
          </p:txBody>
        </p:sp>
        <p:sp>
          <p:nvSpPr>
            <p:cNvPr id="204" name="Freeform 203">
              <a:extLst>
                <a:ext uri="{FF2B5EF4-FFF2-40B4-BE49-F238E27FC236}">
                  <a16:creationId xmlns:a16="http://schemas.microsoft.com/office/drawing/2014/main" id="{16B32AF3-D334-7746-B663-3B79D8CA7D46}"/>
                </a:ext>
              </a:extLst>
            </p:cNvPr>
            <p:cNvSpPr/>
            <p:nvPr/>
          </p:nvSpPr>
          <p:spPr>
            <a:xfrm>
              <a:off x="5696093" y="624133"/>
              <a:ext cx="5348" cy="5238"/>
            </a:xfrm>
            <a:custGeom>
              <a:avLst/>
              <a:gdLst>
                <a:gd name="connsiteX0" fmla="*/ 169 w 5348"/>
                <a:gd name="connsiteY0" fmla="*/ 4514 h 5238"/>
                <a:gd name="connsiteX1" fmla="*/ 543 w 5348"/>
                <a:gd name="connsiteY1" fmla="*/ 4514 h 5238"/>
                <a:gd name="connsiteX2" fmla="*/ 2939 w 5348"/>
                <a:gd name="connsiteY2" fmla="*/ 5112 h 5238"/>
                <a:gd name="connsiteX3" fmla="*/ 4961 w 5348"/>
                <a:gd name="connsiteY3" fmla="*/ 845 h 5238"/>
                <a:gd name="connsiteX4" fmla="*/ 409 w 5348"/>
                <a:gd name="connsiteY4" fmla="*/ 830 h 5238"/>
                <a:gd name="connsiteX5" fmla="*/ 394 w 5348"/>
                <a:gd name="connsiteY5" fmla="*/ 845 h 5238"/>
                <a:gd name="connsiteX6" fmla="*/ 19 w 5348"/>
                <a:gd name="connsiteY6" fmla="*/ 3615 h 5238"/>
                <a:gd name="connsiteX7" fmla="*/ 169 w 5348"/>
                <a:gd name="connsiteY7" fmla="*/ 4514 h 5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8" h="5238">
                  <a:moveTo>
                    <a:pt x="169" y="4514"/>
                  </a:moveTo>
                  <a:lnTo>
                    <a:pt x="543" y="4514"/>
                  </a:lnTo>
                  <a:cubicBezTo>
                    <a:pt x="1240" y="4993"/>
                    <a:pt x="2093" y="5210"/>
                    <a:pt x="2939" y="5112"/>
                  </a:cubicBezTo>
                  <a:cubicBezTo>
                    <a:pt x="4362" y="4738"/>
                    <a:pt x="5934" y="2193"/>
                    <a:pt x="4961" y="845"/>
                  </a:cubicBezTo>
                  <a:cubicBezTo>
                    <a:pt x="3710" y="-413"/>
                    <a:pt x="1667" y="-420"/>
                    <a:pt x="409" y="830"/>
                  </a:cubicBezTo>
                  <a:cubicBezTo>
                    <a:pt x="401" y="837"/>
                    <a:pt x="401" y="837"/>
                    <a:pt x="394" y="845"/>
                  </a:cubicBezTo>
                  <a:cubicBezTo>
                    <a:pt x="-71" y="1691"/>
                    <a:pt x="-205" y="2679"/>
                    <a:pt x="19" y="3615"/>
                  </a:cubicBezTo>
                  <a:cubicBezTo>
                    <a:pt x="19" y="3615"/>
                    <a:pt x="19" y="4439"/>
                    <a:pt x="169" y="4514"/>
                  </a:cubicBezTo>
                  <a:close/>
                </a:path>
              </a:pathLst>
            </a:custGeom>
            <a:grpFill/>
            <a:ln w="7486" cap="flat">
              <a:solidFill>
                <a:schemeClr val="bg1"/>
              </a:solidFill>
              <a:prstDash val="solid"/>
              <a:miter/>
            </a:ln>
          </p:spPr>
          <p:txBody>
            <a:bodyPr rtlCol="0" anchor="ctr"/>
            <a:lstStyle/>
            <a:p>
              <a:endParaRPr lang="en-US"/>
            </a:p>
          </p:txBody>
        </p:sp>
        <p:sp>
          <p:nvSpPr>
            <p:cNvPr id="205" name="Freeform 204">
              <a:extLst>
                <a:ext uri="{FF2B5EF4-FFF2-40B4-BE49-F238E27FC236}">
                  <a16:creationId xmlns:a16="http://schemas.microsoft.com/office/drawing/2014/main" id="{4C1FA146-A547-4549-AB26-62D91D9172A7}"/>
                </a:ext>
              </a:extLst>
            </p:cNvPr>
            <p:cNvSpPr/>
            <p:nvPr/>
          </p:nvSpPr>
          <p:spPr>
            <a:xfrm>
              <a:off x="5707419" y="619031"/>
              <a:ext cx="3604" cy="5150"/>
            </a:xfrm>
            <a:custGeom>
              <a:avLst/>
              <a:gdLst>
                <a:gd name="connsiteX0" fmla="*/ 1796 w 3604"/>
                <a:gd name="connsiteY0" fmla="*/ 2427 h 5150"/>
                <a:gd name="connsiteX1" fmla="*/ 1796 w 3604"/>
                <a:gd name="connsiteY1" fmla="*/ 3775 h 5150"/>
                <a:gd name="connsiteX2" fmla="*/ 1796 w 3604"/>
                <a:gd name="connsiteY2" fmla="*/ 4299 h 5150"/>
                <a:gd name="connsiteX3" fmla="*/ 1796 w 3604"/>
                <a:gd name="connsiteY3" fmla="*/ 4299 h 5150"/>
                <a:gd name="connsiteX4" fmla="*/ 3218 w 3604"/>
                <a:gd name="connsiteY4" fmla="*/ 5048 h 5150"/>
                <a:gd name="connsiteX5" fmla="*/ 3218 w 3604"/>
                <a:gd name="connsiteY5" fmla="*/ 5048 h 5150"/>
                <a:gd name="connsiteX6" fmla="*/ 3218 w 3604"/>
                <a:gd name="connsiteY6" fmla="*/ 2203 h 5150"/>
                <a:gd name="connsiteX7" fmla="*/ 1871 w 3604"/>
                <a:gd name="connsiteY7" fmla="*/ 256 h 5150"/>
                <a:gd name="connsiteX8" fmla="*/ -76 w 3604"/>
                <a:gd name="connsiteY8" fmla="*/ 256 h 5150"/>
                <a:gd name="connsiteX9" fmla="*/ 1796 w 3604"/>
                <a:gd name="connsiteY9" fmla="*/ 2427 h 5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4" h="5150">
                  <a:moveTo>
                    <a:pt x="1796" y="2427"/>
                  </a:moveTo>
                  <a:cubicBezTo>
                    <a:pt x="1796" y="2427"/>
                    <a:pt x="1796" y="3326"/>
                    <a:pt x="1796" y="3775"/>
                  </a:cubicBezTo>
                  <a:cubicBezTo>
                    <a:pt x="1683" y="3932"/>
                    <a:pt x="1683" y="4142"/>
                    <a:pt x="1796" y="4299"/>
                  </a:cubicBezTo>
                  <a:lnTo>
                    <a:pt x="1796" y="4299"/>
                  </a:lnTo>
                  <a:cubicBezTo>
                    <a:pt x="2238" y="4606"/>
                    <a:pt x="2717" y="4861"/>
                    <a:pt x="3218" y="5048"/>
                  </a:cubicBezTo>
                  <a:lnTo>
                    <a:pt x="3218" y="5048"/>
                  </a:lnTo>
                  <a:cubicBezTo>
                    <a:pt x="3892" y="5048"/>
                    <a:pt x="3218" y="2727"/>
                    <a:pt x="3218" y="2203"/>
                  </a:cubicBezTo>
                  <a:cubicBezTo>
                    <a:pt x="3024" y="1409"/>
                    <a:pt x="2544" y="713"/>
                    <a:pt x="1871" y="256"/>
                  </a:cubicBezTo>
                  <a:cubicBezTo>
                    <a:pt x="1309" y="-223"/>
                    <a:pt x="486" y="-223"/>
                    <a:pt x="-76" y="256"/>
                  </a:cubicBezTo>
                  <a:cubicBezTo>
                    <a:pt x="-226" y="1754"/>
                    <a:pt x="1197" y="1829"/>
                    <a:pt x="1796" y="2427"/>
                  </a:cubicBezTo>
                  <a:close/>
                </a:path>
              </a:pathLst>
            </a:custGeom>
            <a:grpFill/>
            <a:ln w="7486" cap="flat">
              <a:solidFill>
                <a:schemeClr val="bg1"/>
              </a:solidFill>
              <a:prstDash val="solid"/>
              <a:miter/>
            </a:ln>
          </p:spPr>
          <p:txBody>
            <a:bodyPr rtlCol="0" anchor="ctr"/>
            <a:lstStyle/>
            <a:p>
              <a:endParaRPr lang="en-US"/>
            </a:p>
          </p:txBody>
        </p:sp>
        <p:sp>
          <p:nvSpPr>
            <p:cNvPr id="206" name="Freeform 205">
              <a:extLst>
                <a:ext uri="{FF2B5EF4-FFF2-40B4-BE49-F238E27FC236}">
                  <a16:creationId xmlns:a16="http://schemas.microsoft.com/office/drawing/2014/main" id="{DE1E9D79-E294-6A49-B6E6-88475CF82DAD}"/>
                </a:ext>
              </a:extLst>
            </p:cNvPr>
            <p:cNvSpPr/>
            <p:nvPr/>
          </p:nvSpPr>
          <p:spPr>
            <a:xfrm>
              <a:off x="5718953" y="617744"/>
              <a:ext cx="4934" cy="4866"/>
            </a:xfrm>
            <a:custGeom>
              <a:avLst/>
              <a:gdLst>
                <a:gd name="connsiteX0" fmla="*/ 1791 w 4934"/>
                <a:gd name="connsiteY0" fmla="*/ 4763 h 4866"/>
                <a:gd name="connsiteX1" fmla="*/ 1791 w 4934"/>
                <a:gd name="connsiteY1" fmla="*/ 4763 h 4866"/>
                <a:gd name="connsiteX2" fmla="*/ 2390 w 4934"/>
                <a:gd name="connsiteY2" fmla="*/ 4763 h 4866"/>
                <a:gd name="connsiteX3" fmla="*/ 3962 w 4934"/>
                <a:gd name="connsiteY3" fmla="*/ 4239 h 4866"/>
                <a:gd name="connsiteX4" fmla="*/ 4561 w 4934"/>
                <a:gd name="connsiteY4" fmla="*/ 3341 h 4866"/>
                <a:gd name="connsiteX5" fmla="*/ 4561 w 4934"/>
                <a:gd name="connsiteY5" fmla="*/ 795 h 4866"/>
                <a:gd name="connsiteX6" fmla="*/ 3813 w 4934"/>
                <a:gd name="connsiteY6" fmla="*/ 121 h 4866"/>
                <a:gd name="connsiteX7" fmla="*/ 1866 w 4934"/>
                <a:gd name="connsiteY7" fmla="*/ 121 h 4866"/>
                <a:gd name="connsiteX8" fmla="*/ 294 w 4934"/>
                <a:gd name="connsiteY8" fmla="*/ 1469 h 4866"/>
                <a:gd name="connsiteX9" fmla="*/ -81 w 4934"/>
                <a:gd name="connsiteY9" fmla="*/ 2667 h 4866"/>
                <a:gd name="connsiteX10" fmla="*/ 518 w 4934"/>
                <a:gd name="connsiteY10" fmla="*/ 3491 h 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34" h="4866">
                  <a:moveTo>
                    <a:pt x="1791" y="4763"/>
                  </a:moveTo>
                  <a:lnTo>
                    <a:pt x="1791" y="4763"/>
                  </a:lnTo>
                  <a:lnTo>
                    <a:pt x="2390" y="4763"/>
                  </a:lnTo>
                  <a:cubicBezTo>
                    <a:pt x="2952" y="4748"/>
                    <a:pt x="3506" y="4569"/>
                    <a:pt x="3962" y="4239"/>
                  </a:cubicBezTo>
                  <a:cubicBezTo>
                    <a:pt x="4224" y="3992"/>
                    <a:pt x="4434" y="3685"/>
                    <a:pt x="4561" y="3341"/>
                  </a:cubicBezTo>
                  <a:cubicBezTo>
                    <a:pt x="4943" y="2532"/>
                    <a:pt x="4943" y="1604"/>
                    <a:pt x="4561" y="795"/>
                  </a:cubicBezTo>
                  <a:cubicBezTo>
                    <a:pt x="4561" y="421"/>
                    <a:pt x="4561" y="271"/>
                    <a:pt x="3813" y="121"/>
                  </a:cubicBezTo>
                  <a:cubicBezTo>
                    <a:pt x="3199" y="-178"/>
                    <a:pt x="2480" y="-178"/>
                    <a:pt x="1866" y="121"/>
                  </a:cubicBezTo>
                  <a:cubicBezTo>
                    <a:pt x="1245" y="443"/>
                    <a:pt x="706" y="900"/>
                    <a:pt x="294" y="1469"/>
                  </a:cubicBezTo>
                  <a:cubicBezTo>
                    <a:pt x="17" y="1806"/>
                    <a:pt x="-118" y="2233"/>
                    <a:pt x="-81" y="2667"/>
                  </a:cubicBezTo>
                  <a:cubicBezTo>
                    <a:pt x="32" y="2996"/>
                    <a:pt x="241" y="3281"/>
                    <a:pt x="518" y="3491"/>
                  </a:cubicBezTo>
                  <a:close/>
                </a:path>
              </a:pathLst>
            </a:custGeom>
            <a:grpFill/>
            <a:ln w="7486" cap="flat">
              <a:solidFill>
                <a:schemeClr val="bg1"/>
              </a:solidFill>
              <a:prstDash val="solid"/>
              <a:miter/>
            </a:ln>
          </p:spPr>
          <p:txBody>
            <a:bodyPr rtlCol="0" anchor="ctr"/>
            <a:lstStyle/>
            <a:p>
              <a:endParaRPr lang="en-US"/>
            </a:p>
          </p:txBody>
        </p:sp>
        <p:sp>
          <p:nvSpPr>
            <p:cNvPr id="207" name="Freeform 206">
              <a:extLst>
                <a:ext uri="{FF2B5EF4-FFF2-40B4-BE49-F238E27FC236}">
                  <a16:creationId xmlns:a16="http://schemas.microsoft.com/office/drawing/2014/main" id="{521DF496-EC5B-B248-8A3F-07DF753116EF}"/>
                </a:ext>
              </a:extLst>
            </p:cNvPr>
            <p:cNvSpPr/>
            <p:nvPr/>
          </p:nvSpPr>
          <p:spPr>
            <a:xfrm>
              <a:off x="6812421" y="1597312"/>
              <a:ext cx="7719" cy="6006"/>
            </a:xfrm>
            <a:custGeom>
              <a:avLst/>
              <a:gdLst>
                <a:gd name="connsiteX0" fmla="*/ 4405 w 7719"/>
                <a:gd name="connsiteY0" fmla="*/ 214 h 6006"/>
                <a:gd name="connsiteX1" fmla="*/ 737 w 7719"/>
                <a:gd name="connsiteY1" fmla="*/ 214 h 6006"/>
                <a:gd name="connsiteX2" fmla="*/ -87 w 7719"/>
                <a:gd name="connsiteY2" fmla="*/ 4781 h 6006"/>
                <a:gd name="connsiteX3" fmla="*/ -87 w 7719"/>
                <a:gd name="connsiteY3" fmla="*/ 4781 h 6006"/>
                <a:gd name="connsiteX4" fmla="*/ -87 w 7719"/>
                <a:gd name="connsiteY4" fmla="*/ 4781 h 6006"/>
                <a:gd name="connsiteX5" fmla="*/ 2683 w 7719"/>
                <a:gd name="connsiteY5" fmla="*/ 5380 h 6006"/>
                <a:gd name="connsiteX6" fmla="*/ 6502 w 7719"/>
                <a:gd name="connsiteY6" fmla="*/ 5904 h 6006"/>
                <a:gd name="connsiteX7" fmla="*/ 6876 w 7719"/>
                <a:gd name="connsiteY7" fmla="*/ 5904 h 6006"/>
                <a:gd name="connsiteX8" fmla="*/ 6876 w 7719"/>
                <a:gd name="connsiteY8" fmla="*/ 5455 h 6006"/>
                <a:gd name="connsiteX9" fmla="*/ 7400 w 7719"/>
                <a:gd name="connsiteY9" fmla="*/ 1936 h 6006"/>
                <a:gd name="connsiteX10" fmla="*/ 7400 w 7719"/>
                <a:gd name="connsiteY10" fmla="*/ 64 h 6006"/>
                <a:gd name="connsiteX11" fmla="*/ 4405 w 7719"/>
                <a:gd name="connsiteY11" fmla="*/ 214 h 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19" h="6006">
                  <a:moveTo>
                    <a:pt x="4405" y="214"/>
                  </a:moveTo>
                  <a:lnTo>
                    <a:pt x="737" y="214"/>
                  </a:lnTo>
                  <a:cubicBezTo>
                    <a:pt x="212" y="1681"/>
                    <a:pt x="-72" y="3223"/>
                    <a:pt x="-87" y="4781"/>
                  </a:cubicBezTo>
                  <a:cubicBezTo>
                    <a:pt x="-87" y="4781"/>
                    <a:pt x="-87" y="4781"/>
                    <a:pt x="-87" y="4781"/>
                  </a:cubicBezTo>
                  <a:lnTo>
                    <a:pt x="-87" y="4781"/>
                  </a:lnTo>
                  <a:lnTo>
                    <a:pt x="2683" y="5380"/>
                  </a:lnTo>
                  <a:cubicBezTo>
                    <a:pt x="3941" y="5664"/>
                    <a:pt x="5214" y="5836"/>
                    <a:pt x="6502" y="5904"/>
                  </a:cubicBezTo>
                  <a:lnTo>
                    <a:pt x="6876" y="5904"/>
                  </a:lnTo>
                  <a:cubicBezTo>
                    <a:pt x="6876" y="5904"/>
                    <a:pt x="6876" y="5904"/>
                    <a:pt x="6876" y="5455"/>
                  </a:cubicBezTo>
                  <a:cubicBezTo>
                    <a:pt x="6876" y="5005"/>
                    <a:pt x="6876" y="3134"/>
                    <a:pt x="7400" y="1936"/>
                  </a:cubicBezTo>
                  <a:cubicBezTo>
                    <a:pt x="7924" y="738"/>
                    <a:pt x="7400" y="513"/>
                    <a:pt x="7400" y="64"/>
                  </a:cubicBezTo>
                  <a:cubicBezTo>
                    <a:pt x="7400" y="-385"/>
                    <a:pt x="5229" y="214"/>
                    <a:pt x="4405" y="214"/>
                  </a:cubicBezTo>
                  <a:close/>
                </a:path>
              </a:pathLst>
            </a:custGeom>
            <a:grpFill/>
            <a:ln w="7486" cap="flat">
              <a:solidFill>
                <a:schemeClr val="bg1"/>
              </a:solidFill>
              <a:prstDash val="solid"/>
              <a:miter/>
            </a:ln>
          </p:spPr>
          <p:txBody>
            <a:bodyPr rtlCol="0" anchor="ctr"/>
            <a:lstStyle/>
            <a:p>
              <a:endParaRPr lang="en-US"/>
            </a:p>
          </p:txBody>
        </p:sp>
        <p:sp>
          <p:nvSpPr>
            <p:cNvPr id="208" name="Freeform 207">
              <a:extLst>
                <a:ext uri="{FF2B5EF4-FFF2-40B4-BE49-F238E27FC236}">
                  <a16:creationId xmlns:a16="http://schemas.microsoft.com/office/drawing/2014/main" id="{23669B04-659B-B040-8F3C-3D3B9538FE38}"/>
                </a:ext>
              </a:extLst>
            </p:cNvPr>
            <p:cNvSpPr/>
            <p:nvPr/>
          </p:nvSpPr>
          <p:spPr>
            <a:xfrm>
              <a:off x="6193769" y="962070"/>
              <a:ext cx="193395" cy="139785"/>
            </a:xfrm>
            <a:custGeom>
              <a:avLst/>
              <a:gdLst>
                <a:gd name="connsiteX0" fmla="*/ 14971 w 193395"/>
                <a:gd name="connsiteY0" fmla="*/ 95201 h 139785"/>
                <a:gd name="connsiteX1" fmla="*/ 14297 w 193395"/>
                <a:gd name="connsiteY1" fmla="*/ 95201 h 139785"/>
                <a:gd name="connsiteX2" fmla="*/ 13923 w 193395"/>
                <a:gd name="connsiteY2" fmla="*/ 95725 h 139785"/>
                <a:gd name="connsiteX3" fmla="*/ 12875 w 193395"/>
                <a:gd name="connsiteY3" fmla="*/ 95725 h 139785"/>
                <a:gd name="connsiteX4" fmla="*/ 12201 w 193395"/>
                <a:gd name="connsiteY4" fmla="*/ 95725 h 139785"/>
                <a:gd name="connsiteX5" fmla="*/ 12201 w 193395"/>
                <a:gd name="connsiteY5" fmla="*/ 95725 h 139785"/>
                <a:gd name="connsiteX6" fmla="*/ 10105 w 193395"/>
                <a:gd name="connsiteY6" fmla="*/ 95725 h 139785"/>
                <a:gd name="connsiteX7" fmla="*/ 8532 w 193395"/>
                <a:gd name="connsiteY7" fmla="*/ 96549 h 139785"/>
                <a:gd name="connsiteX8" fmla="*/ 5912 w 193395"/>
                <a:gd name="connsiteY8" fmla="*/ 97447 h 139785"/>
                <a:gd name="connsiteX9" fmla="*/ 3591 w 193395"/>
                <a:gd name="connsiteY9" fmla="*/ 98945 h 139785"/>
                <a:gd name="connsiteX10" fmla="*/ 3591 w 193395"/>
                <a:gd name="connsiteY10" fmla="*/ 98945 h 139785"/>
                <a:gd name="connsiteX11" fmla="*/ 3591 w 193395"/>
                <a:gd name="connsiteY11" fmla="*/ 99544 h 139785"/>
                <a:gd name="connsiteX12" fmla="*/ 3591 w 193395"/>
                <a:gd name="connsiteY12" fmla="*/ 101341 h 139785"/>
                <a:gd name="connsiteX13" fmla="*/ 2019 w 193395"/>
                <a:gd name="connsiteY13" fmla="*/ 103437 h 139785"/>
                <a:gd name="connsiteX14" fmla="*/ 2019 w 193395"/>
                <a:gd name="connsiteY14" fmla="*/ 105384 h 139785"/>
                <a:gd name="connsiteX15" fmla="*/ 1195 w 193395"/>
                <a:gd name="connsiteY15" fmla="*/ 106357 h 139785"/>
                <a:gd name="connsiteX16" fmla="*/ 1644 w 193395"/>
                <a:gd name="connsiteY16" fmla="*/ 108378 h 139785"/>
                <a:gd name="connsiteX17" fmla="*/ 1195 w 193395"/>
                <a:gd name="connsiteY17" fmla="*/ 108378 h 139785"/>
                <a:gd name="connsiteX18" fmla="*/ -3 w 193395"/>
                <a:gd name="connsiteY18" fmla="*/ 110924 h 139785"/>
                <a:gd name="connsiteX19" fmla="*/ -3 w 193395"/>
                <a:gd name="connsiteY19" fmla="*/ 112272 h 139785"/>
                <a:gd name="connsiteX20" fmla="*/ 1345 w 193395"/>
                <a:gd name="connsiteY20" fmla="*/ 114293 h 139785"/>
                <a:gd name="connsiteX21" fmla="*/ 1345 w 193395"/>
                <a:gd name="connsiteY21" fmla="*/ 115416 h 139785"/>
                <a:gd name="connsiteX22" fmla="*/ 3816 w 193395"/>
                <a:gd name="connsiteY22" fmla="*/ 117962 h 139785"/>
                <a:gd name="connsiteX23" fmla="*/ 4415 w 193395"/>
                <a:gd name="connsiteY23" fmla="*/ 117962 h 139785"/>
                <a:gd name="connsiteX24" fmla="*/ 4789 w 193395"/>
                <a:gd name="connsiteY24" fmla="*/ 118486 h 139785"/>
                <a:gd name="connsiteX25" fmla="*/ 5987 w 193395"/>
                <a:gd name="connsiteY25" fmla="*/ 119534 h 139785"/>
                <a:gd name="connsiteX26" fmla="*/ 7260 w 193395"/>
                <a:gd name="connsiteY26" fmla="*/ 120058 h 139785"/>
                <a:gd name="connsiteX27" fmla="*/ 10105 w 193395"/>
                <a:gd name="connsiteY27" fmla="*/ 120956 h 139785"/>
                <a:gd name="connsiteX28" fmla="*/ 12276 w 193395"/>
                <a:gd name="connsiteY28" fmla="*/ 120956 h 139785"/>
                <a:gd name="connsiteX29" fmla="*/ 16094 w 193395"/>
                <a:gd name="connsiteY29" fmla="*/ 119534 h 139785"/>
                <a:gd name="connsiteX30" fmla="*/ 18715 w 193395"/>
                <a:gd name="connsiteY30" fmla="*/ 120507 h 139785"/>
                <a:gd name="connsiteX31" fmla="*/ 19763 w 193395"/>
                <a:gd name="connsiteY31" fmla="*/ 120507 h 139785"/>
                <a:gd name="connsiteX32" fmla="*/ 20661 w 193395"/>
                <a:gd name="connsiteY32" fmla="*/ 121106 h 139785"/>
                <a:gd name="connsiteX33" fmla="*/ 26202 w 193395"/>
                <a:gd name="connsiteY33" fmla="*/ 123876 h 139785"/>
                <a:gd name="connsiteX34" fmla="*/ 27549 w 193395"/>
                <a:gd name="connsiteY34" fmla="*/ 124550 h 139785"/>
                <a:gd name="connsiteX35" fmla="*/ 28747 w 193395"/>
                <a:gd name="connsiteY35" fmla="*/ 125523 h 139785"/>
                <a:gd name="connsiteX36" fmla="*/ 29870 w 193395"/>
                <a:gd name="connsiteY36" fmla="*/ 126646 h 139785"/>
                <a:gd name="connsiteX37" fmla="*/ 32341 w 193395"/>
                <a:gd name="connsiteY37" fmla="*/ 128743 h 139785"/>
                <a:gd name="connsiteX38" fmla="*/ 33164 w 193395"/>
                <a:gd name="connsiteY38" fmla="*/ 129716 h 139785"/>
                <a:gd name="connsiteX39" fmla="*/ 33689 w 193395"/>
                <a:gd name="connsiteY39" fmla="*/ 129716 h 139785"/>
                <a:gd name="connsiteX40" fmla="*/ 34138 w 193395"/>
                <a:gd name="connsiteY40" fmla="*/ 130689 h 139785"/>
                <a:gd name="connsiteX41" fmla="*/ 36384 w 193395"/>
                <a:gd name="connsiteY41" fmla="*/ 132711 h 139785"/>
                <a:gd name="connsiteX42" fmla="*/ 36758 w 193395"/>
                <a:gd name="connsiteY42" fmla="*/ 134358 h 139785"/>
                <a:gd name="connsiteX43" fmla="*/ 37657 w 193395"/>
                <a:gd name="connsiteY43" fmla="*/ 135556 h 139785"/>
                <a:gd name="connsiteX44" fmla="*/ 39079 w 193395"/>
                <a:gd name="connsiteY44" fmla="*/ 137952 h 139785"/>
                <a:gd name="connsiteX45" fmla="*/ 39678 w 193395"/>
                <a:gd name="connsiteY45" fmla="*/ 139224 h 139785"/>
                <a:gd name="connsiteX46" fmla="*/ 40651 w 193395"/>
                <a:gd name="connsiteY46" fmla="*/ 139599 h 139785"/>
                <a:gd name="connsiteX47" fmla="*/ 46117 w 193395"/>
                <a:gd name="connsiteY47" fmla="*/ 139599 h 139785"/>
                <a:gd name="connsiteX48" fmla="*/ 47315 w 193395"/>
                <a:gd name="connsiteY48" fmla="*/ 139149 h 139785"/>
                <a:gd name="connsiteX49" fmla="*/ 46791 w 193395"/>
                <a:gd name="connsiteY49" fmla="*/ 137502 h 139785"/>
                <a:gd name="connsiteX50" fmla="*/ 43646 w 193395"/>
                <a:gd name="connsiteY50" fmla="*/ 134208 h 139785"/>
                <a:gd name="connsiteX51" fmla="*/ 43646 w 193395"/>
                <a:gd name="connsiteY51" fmla="*/ 132561 h 139785"/>
                <a:gd name="connsiteX52" fmla="*/ 43646 w 193395"/>
                <a:gd name="connsiteY52" fmla="*/ 131737 h 139785"/>
                <a:gd name="connsiteX53" fmla="*/ 43646 w 193395"/>
                <a:gd name="connsiteY53" fmla="*/ 131737 h 139785"/>
                <a:gd name="connsiteX54" fmla="*/ 48962 w 193395"/>
                <a:gd name="connsiteY54" fmla="*/ 128743 h 139785"/>
                <a:gd name="connsiteX55" fmla="*/ 49486 w 193395"/>
                <a:gd name="connsiteY55" fmla="*/ 128743 h 139785"/>
                <a:gd name="connsiteX56" fmla="*/ 49935 w 193395"/>
                <a:gd name="connsiteY56" fmla="*/ 128293 h 139785"/>
                <a:gd name="connsiteX57" fmla="*/ 51807 w 193395"/>
                <a:gd name="connsiteY57" fmla="*/ 126871 h 139785"/>
                <a:gd name="connsiteX58" fmla="*/ 53229 w 193395"/>
                <a:gd name="connsiteY58" fmla="*/ 126122 h 139785"/>
                <a:gd name="connsiteX59" fmla="*/ 53229 w 193395"/>
                <a:gd name="connsiteY59" fmla="*/ 125074 h 139785"/>
                <a:gd name="connsiteX60" fmla="*/ 55550 w 193395"/>
                <a:gd name="connsiteY60" fmla="*/ 125074 h 139785"/>
                <a:gd name="connsiteX61" fmla="*/ 56149 w 193395"/>
                <a:gd name="connsiteY61" fmla="*/ 124625 h 139785"/>
                <a:gd name="connsiteX62" fmla="*/ 56823 w 193395"/>
                <a:gd name="connsiteY62" fmla="*/ 124625 h 139785"/>
                <a:gd name="connsiteX63" fmla="*/ 56374 w 193395"/>
                <a:gd name="connsiteY63" fmla="*/ 125673 h 139785"/>
                <a:gd name="connsiteX64" fmla="*/ 55625 w 193395"/>
                <a:gd name="connsiteY64" fmla="*/ 126272 h 139785"/>
                <a:gd name="connsiteX65" fmla="*/ 55625 w 193395"/>
                <a:gd name="connsiteY65" fmla="*/ 126871 h 139785"/>
                <a:gd name="connsiteX66" fmla="*/ 56374 w 193395"/>
                <a:gd name="connsiteY66" fmla="*/ 126871 h 139785"/>
                <a:gd name="connsiteX67" fmla="*/ 57422 w 193395"/>
                <a:gd name="connsiteY67" fmla="*/ 125598 h 139785"/>
                <a:gd name="connsiteX68" fmla="*/ 57946 w 193395"/>
                <a:gd name="connsiteY68" fmla="*/ 124101 h 139785"/>
                <a:gd name="connsiteX69" fmla="*/ 59144 w 193395"/>
                <a:gd name="connsiteY69" fmla="*/ 124101 h 139785"/>
                <a:gd name="connsiteX70" fmla="*/ 59009 w 193395"/>
                <a:gd name="connsiteY70" fmla="*/ 126212 h 139785"/>
                <a:gd name="connsiteX71" fmla="*/ 59144 w 193395"/>
                <a:gd name="connsiteY71" fmla="*/ 126347 h 139785"/>
                <a:gd name="connsiteX72" fmla="*/ 61914 w 193395"/>
                <a:gd name="connsiteY72" fmla="*/ 126347 h 139785"/>
                <a:gd name="connsiteX73" fmla="*/ 61165 w 193395"/>
                <a:gd name="connsiteY73" fmla="*/ 124325 h 139785"/>
                <a:gd name="connsiteX74" fmla="*/ 61165 w 193395"/>
                <a:gd name="connsiteY74" fmla="*/ 123876 h 139785"/>
                <a:gd name="connsiteX75" fmla="*/ 61540 w 193395"/>
                <a:gd name="connsiteY75" fmla="*/ 123502 h 139785"/>
                <a:gd name="connsiteX76" fmla="*/ 63636 w 193395"/>
                <a:gd name="connsiteY76" fmla="*/ 123502 h 139785"/>
                <a:gd name="connsiteX77" fmla="*/ 63636 w 193395"/>
                <a:gd name="connsiteY77" fmla="*/ 124101 h 139785"/>
                <a:gd name="connsiteX78" fmla="*/ 64235 w 193395"/>
                <a:gd name="connsiteY78" fmla="*/ 125224 h 139785"/>
                <a:gd name="connsiteX79" fmla="*/ 67080 w 193395"/>
                <a:gd name="connsiteY79" fmla="*/ 125224 h 139785"/>
                <a:gd name="connsiteX80" fmla="*/ 66331 w 193395"/>
                <a:gd name="connsiteY80" fmla="*/ 124625 h 139785"/>
                <a:gd name="connsiteX81" fmla="*/ 71497 w 193395"/>
                <a:gd name="connsiteY81" fmla="*/ 123652 h 139785"/>
                <a:gd name="connsiteX82" fmla="*/ 72021 w 193395"/>
                <a:gd name="connsiteY82" fmla="*/ 123652 h 139785"/>
                <a:gd name="connsiteX83" fmla="*/ 74717 w 193395"/>
                <a:gd name="connsiteY83" fmla="*/ 122154 h 139785"/>
                <a:gd name="connsiteX84" fmla="*/ 76439 w 193395"/>
                <a:gd name="connsiteY84" fmla="*/ 123951 h 139785"/>
                <a:gd name="connsiteX85" fmla="*/ 79059 w 193395"/>
                <a:gd name="connsiteY85" fmla="*/ 123951 h 139785"/>
                <a:gd name="connsiteX86" fmla="*/ 78086 w 193395"/>
                <a:gd name="connsiteY86" fmla="*/ 124550 h 139785"/>
                <a:gd name="connsiteX87" fmla="*/ 76813 w 193395"/>
                <a:gd name="connsiteY87" fmla="*/ 124550 h 139785"/>
                <a:gd name="connsiteX88" fmla="*/ 76064 w 193395"/>
                <a:gd name="connsiteY88" fmla="*/ 124550 h 139785"/>
                <a:gd name="connsiteX89" fmla="*/ 75390 w 193395"/>
                <a:gd name="connsiteY89" fmla="*/ 126422 h 139785"/>
                <a:gd name="connsiteX90" fmla="*/ 80107 w 193395"/>
                <a:gd name="connsiteY90" fmla="*/ 125973 h 139785"/>
                <a:gd name="connsiteX91" fmla="*/ 81006 w 193395"/>
                <a:gd name="connsiteY91" fmla="*/ 125973 h 139785"/>
                <a:gd name="connsiteX92" fmla="*/ 81904 w 193395"/>
                <a:gd name="connsiteY92" fmla="*/ 126572 h 139785"/>
                <a:gd name="connsiteX93" fmla="*/ 87070 w 193395"/>
                <a:gd name="connsiteY93" fmla="*/ 127096 h 139785"/>
                <a:gd name="connsiteX94" fmla="*/ 97552 w 193395"/>
                <a:gd name="connsiteY94" fmla="*/ 129716 h 139785"/>
                <a:gd name="connsiteX95" fmla="*/ 99648 w 193395"/>
                <a:gd name="connsiteY95" fmla="*/ 129716 h 139785"/>
                <a:gd name="connsiteX96" fmla="*/ 100996 w 193395"/>
                <a:gd name="connsiteY96" fmla="*/ 129716 h 139785"/>
                <a:gd name="connsiteX97" fmla="*/ 109231 w 193395"/>
                <a:gd name="connsiteY97" fmla="*/ 131962 h 139785"/>
                <a:gd name="connsiteX98" fmla="*/ 110729 w 193395"/>
                <a:gd name="connsiteY98" fmla="*/ 131962 h 139785"/>
                <a:gd name="connsiteX99" fmla="*/ 111477 w 193395"/>
                <a:gd name="connsiteY99" fmla="*/ 131962 h 139785"/>
                <a:gd name="connsiteX100" fmla="*/ 114173 w 193395"/>
                <a:gd name="connsiteY100" fmla="*/ 131962 h 139785"/>
                <a:gd name="connsiteX101" fmla="*/ 116494 w 193395"/>
                <a:gd name="connsiteY101" fmla="*/ 131064 h 139785"/>
                <a:gd name="connsiteX102" fmla="*/ 118215 w 193395"/>
                <a:gd name="connsiteY102" fmla="*/ 131064 h 139785"/>
                <a:gd name="connsiteX103" fmla="*/ 117542 w 193395"/>
                <a:gd name="connsiteY103" fmla="*/ 129117 h 139785"/>
                <a:gd name="connsiteX104" fmla="*/ 128098 w 193395"/>
                <a:gd name="connsiteY104" fmla="*/ 129941 h 139785"/>
                <a:gd name="connsiteX105" fmla="*/ 132665 w 193395"/>
                <a:gd name="connsiteY105" fmla="*/ 131139 h 139785"/>
                <a:gd name="connsiteX106" fmla="*/ 132665 w 193395"/>
                <a:gd name="connsiteY106" fmla="*/ 131139 h 139785"/>
                <a:gd name="connsiteX107" fmla="*/ 132665 w 193395"/>
                <a:gd name="connsiteY107" fmla="*/ 131139 h 139785"/>
                <a:gd name="connsiteX108" fmla="*/ 133339 w 193395"/>
                <a:gd name="connsiteY108" fmla="*/ 129566 h 139785"/>
                <a:gd name="connsiteX109" fmla="*/ 132815 w 193395"/>
                <a:gd name="connsiteY109" fmla="*/ 128219 h 139785"/>
                <a:gd name="connsiteX110" fmla="*/ 132815 w 193395"/>
                <a:gd name="connsiteY110" fmla="*/ 127545 h 139785"/>
                <a:gd name="connsiteX111" fmla="*/ 133564 w 193395"/>
                <a:gd name="connsiteY111" fmla="*/ 127096 h 139785"/>
                <a:gd name="connsiteX112" fmla="*/ 134387 w 193395"/>
                <a:gd name="connsiteY112" fmla="*/ 127545 h 139785"/>
                <a:gd name="connsiteX113" fmla="*/ 135211 w 193395"/>
                <a:gd name="connsiteY113" fmla="*/ 127545 h 139785"/>
                <a:gd name="connsiteX114" fmla="*/ 135885 w 193395"/>
                <a:gd name="connsiteY114" fmla="*/ 127545 h 139785"/>
                <a:gd name="connsiteX115" fmla="*/ 138430 w 193395"/>
                <a:gd name="connsiteY115" fmla="*/ 127170 h 139785"/>
                <a:gd name="connsiteX116" fmla="*/ 144120 w 193395"/>
                <a:gd name="connsiteY116" fmla="*/ 127170 h 139785"/>
                <a:gd name="connsiteX117" fmla="*/ 149211 w 193395"/>
                <a:gd name="connsiteY117" fmla="*/ 127170 h 139785"/>
                <a:gd name="connsiteX118" fmla="*/ 150559 w 193395"/>
                <a:gd name="connsiteY118" fmla="*/ 127170 h 139785"/>
                <a:gd name="connsiteX119" fmla="*/ 151532 w 193395"/>
                <a:gd name="connsiteY119" fmla="*/ 127170 h 139785"/>
                <a:gd name="connsiteX120" fmla="*/ 153778 w 193395"/>
                <a:gd name="connsiteY120" fmla="*/ 127170 h 139785"/>
                <a:gd name="connsiteX121" fmla="*/ 166506 w 193395"/>
                <a:gd name="connsiteY121" fmla="*/ 126347 h 139785"/>
                <a:gd name="connsiteX122" fmla="*/ 167404 w 193395"/>
                <a:gd name="connsiteY122" fmla="*/ 126347 h 139785"/>
                <a:gd name="connsiteX123" fmla="*/ 167929 w 193395"/>
                <a:gd name="connsiteY123" fmla="*/ 126796 h 139785"/>
                <a:gd name="connsiteX124" fmla="*/ 169351 w 193395"/>
                <a:gd name="connsiteY124" fmla="*/ 127994 h 139785"/>
                <a:gd name="connsiteX125" fmla="*/ 170774 w 193395"/>
                <a:gd name="connsiteY125" fmla="*/ 127994 h 139785"/>
                <a:gd name="connsiteX126" fmla="*/ 173020 w 193395"/>
                <a:gd name="connsiteY126" fmla="*/ 128443 h 139785"/>
                <a:gd name="connsiteX127" fmla="*/ 176538 w 193395"/>
                <a:gd name="connsiteY127" fmla="*/ 130090 h 139785"/>
                <a:gd name="connsiteX128" fmla="*/ 179833 w 193395"/>
                <a:gd name="connsiteY128" fmla="*/ 132411 h 139785"/>
                <a:gd name="connsiteX129" fmla="*/ 180507 w 193395"/>
                <a:gd name="connsiteY129" fmla="*/ 132860 h 139785"/>
                <a:gd name="connsiteX130" fmla="*/ 181031 w 193395"/>
                <a:gd name="connsiteY130" fmla="*/ 132860 h 139785"/>
                <a:gd name="connsiteX131" fmla="*/ 181929 w 193395"/>
                <a:gd name="connsiteY131" fmla="*/ 134208 h 139785"/>
                <a:gd name="connsiteX132" fmla="*/ 182603 w 193395"/>
                <a:gd name="connsiteY132" fmla="*/ 134657 h 139785"/>
                <a:gd name="connsiteX133" fmla="*/ 183052 w 193395"/>
                <a:gd name="connsiteY133" fmla="*/ 135107 h 139785"/>
                <a:gd name="connsiteX134" fmla="*/ 183501 w 193395"/>
                <a:gd name="connsiteY134" fmla="*/ 135107 h 139785"/>
                <a:gd name="connsiteX135" fmla="*/ 184025 w 193395"/>
                <a:gd name="connsiteY135" fmla="*/ 135855 h 139785"/>
                <a:gd name="connsiteX136" fmla="*/ 184025 w 193395"/>
                <a:gd name="connsiteY136" fmla="*/ 136754 h 139785"/>
                <a:gd name="connsiteX137" fmla="*/ 185298 w 193395"/>
                <a:gd name="connsiteY137" fmla="*/ 138251 h 139785"/>
                <a:gd name="connsiteX138" fmla="*/ 185298 w 193395"/>
                <a:gd name="connsiteY138" fmla="*/ 138251 h 139785"/>
                <a:gd name="connsiteX139" fmla="*/ 185298 w 193395"/>
                <a:gd name="connsiteY139" fmla="*/ 137802 h 139785"/>
                <a:gd name="connsiteX140" fmla="*/ 185298 w 193395"/>
                <a:gd name="connsiteY140" fmla="*/ 136829 h 139785"/>
                <a:gd name="connsiteX141" fmla="*/ 184774 w 193395"/>
                <a:gd name="connsiteY141" fmla="*/ 134508 h 139785"/>
                <a:gd name="connsiteX142" fmla="*/ 184774 w 193395"/>
                <a:gd name="connsiteY142" fmla="*/ 133834 h 139785"/>
                <a:gd name="connsiteX143" fmla="*/ 184774 w 193395"/>
                <a:gd name="connsiteY143" fmla="*/ 133834 h 139785"/>
                <a:gd name="connsiteX144" fmla="*/ 184774 w 193395"/>
                <a:gd name="connsiteY144" fmla="*/ 133834 h 139785"/>
                <a:gd name="connsiteX145" fmla="*/ 182977 w 193395"/>
                <a:gd name="connsiteY145" fmla="*/ 129042 h 139785"/>
                <a:gd name="connsiteX146" fmla="*/ 183876 w 193395"/>
                <a:gd name="connsiteY146" fmla="*/ 127769 h 139785"/>
                <a:gd name="connsiteX147" fmla="*/ 183876 w 193395"/>
                <a:gd name="connsiteY147" fmla="*/ 127320 h 139785"/>
                <a:gd name="connsiteX148" fmla="*/ 183876 w 193395"/>
                <a:gd name="connsiteY148" fmla="*/ 126796 h 139785"/>
                <a:gd name="connsiteX149" fmla="*/ 184325 w 193395"/>
                <a:gd name="connsiteY149" fmla="*/ 126047 h 139785"/>
                <a:gd name="connsiteX150" fmla="*/ 184325 w 193395"/>
                <a:gd name="connsiteY150" fmla="*/ 125598 h 139785"/>
                <a:gd name="connsiteX151" fmla="*/ 184325 w 193395"/>
                <a:gd name="connsiteY151" fmla="*/ 124775 h 139785"/>
                <a:gd name="connsiteX152" fmla="*/ 186271 w 193395"/>
                <a:gd name="connsiteY152" fmla="*/ 121331 h 139785"/>
                <a:gd name="connsiteX153" fmla="*/ 186271 w 193395"/>
                <a:gd name="connsiteY153" fmla="*/ 120507 h 139785"/>
                <a:gd name="connsiteX154" fmla="*/ 185672 w 193395"/>
                <a:gd name="connsiteY154" fmla="*/ 119983 h 139785"/>
                <a:gd name="connsiteX155" fmla="*/ 182902 w 193395"/>
                <a:gd name="connsiteY155" fmla="*/ 118860 h 139785"/>
                <a:gd name="connsiteX156" fmla="*/ 182079 w 193395"/>
                <a:gd name="connsiteY156" fmla="*/ 118111 h 139785"/>
                <a:gd name="connsiteX157" fmla="*/ 181555 w 193395"/>
                <a:gd name="connsiteY157" fmla="*/ 118111 h 139785"/>
                <a:gd name="connsiteX158" fmla="*/ 180956 w 193395"/>
                <a:gd name="connsiteY158" fmla="*/ 118111 h 139785"/>
                <a:gd name="connsiteX159" fmla="*/ 180507 w 193395"/>
                <a:gd name="connsiteY159" fmla="*/ 114967 h 139785"/>
                <a:gd name="connsiteX160" fmla="*/ 179982 w 193395"/>
                <a:gd name="connsiteY160" fmla="*/ 114368 h 139785"/>
                <a:gd name="connsiteX161" fmla="*/ 176688 w 193395"/>
                <a:gd name="connsiteY161" fmla="*/ 112870 h 139785"/>
                <a:gd name="connsiteX162" fmla="*/ 175041 w 193395"/>
                <a:gd name="connsiteY162" fmla="*/ 108303 h 139785"/>
                <a:gd name="connsiteX163" fmla="*/ 175415 w 193395"/>
                <a:gd name="connsiteY163" fmla="*/ 106806 h 139785"/>
                <a:gd name="connsiteX164" fmla="*/ 175415 w 193395"/>
                <a:gd name="connsiteY164" fmla="*/ 105683 h 139785"/>
                <a:gd name="connsiteX165" fmla="*/ 172645 w 193395"/>
                <a:gd name="connsiteY165" fmla="*/ 102464 h 139785"/>
                <a:gd name="connsiteX166" fmla="*/ 172645 w 193395"/>
                <a:gd name="connsiteY166" fmla="*/ 102464 h 139785"/>
                <a:gd name="connsiteX167" fmla="*/ 172121 w 193395"/>
                <a:gd name="connsiteY167" fmla="*/ 102464 h 139785"/>
                <a:gd name="connsiteX168" fmla="*/ 171747 w 193395"/>
                <a:gd name="connsiteY168" fmla="*/ 102464 h 139785"/>
                <a:gd name="connsiteX169" fmla="*/ 168543 w 193395"/>
                <a:gd name="connsiteY169" fmla="*/ 99229 h 139785"/>
                <a:gd name="connsiteX170" fmla="*/ 171073 w 193395"/>
                <a:gd name="connsiteY170" fmla="*/ 96100 h 139785"/>
                <a:gd name="connsiteX171" fmla="*/ 171522 w 193395"/>
                <a:gd name="connsiteY171" fmla="*/ 96100 h 139785"/>
                <a:gd name="connsiteX172" fmla="*/ 174667 w 193395"/>
                <a:gd name="connsiteY172" fmla="*/ 94453 h 139785"/>
                <a:gd name="connsiteX173" fmla="*/ 176464 w 193395"/>
                <a:gd name="connsiteY173" fmla="*/ 94902 h 139785"/>
                <a:gd name="connsiteX174" fmla="*/ 177212 w 193395"/>
                <a:gd name="connsiteY174" fmla="*/ 94902 h 139785"/>
                <a:gd name="connsiteX175" fmla="*/ 178261 w 193395"/>
                <a:gd name="connsiteY175" fmla="*/ 94902 h 139785"/>
                <a:gd name="connsiteX176" fmla="*/ 180881 w 193395"/>
                <a:gd name="connsiteY176" fmla="*/ 95576 h 139785"/>
                <a:gd name="connsiteX177" fmla="*/ 181480 w 193395"/>
                <a:gd name="connsiteY177" fmla="*/ 95576 h 139785"/>
                <a:gd name="connsiteX178" fmla="*/ 181480 w 193395"/>
                <a:gd name="connsiteY178" fmla="*/ 95576 h 139785"/>
                <a:gd name="connsiteX179" fmla="*/ 182453 w 193395"/>
                <a:gd name="connsiteY179" fmla="*/ 94760 h 139785"/>
                <a:gd name="connsiteX180" fmla="*/ 182453 w 193395"/>
                <a:gd name="connsiteY180" fmla="*/ 94752 h 139785"/>
                <a:gd name="connsiteX181" fmla="*/ 183726 w 193395"/>
                <a:gd name="connsiteY181" fmla="*/ 92506 h 139785"/>
                <a:gd name="connsiteX182" fmla="*/ 183726 w 193395"/>
                <a:gd name="connsiteY182" fmla="*/ 92506 h 139785"/>
                <a:gd name="connsiteX183" fmla="*/ 184475 w 193395"/>
                <a:gd name="connsiteY183" fmla="*/ 91683 h 139785"/>
                <a:gd name="connsiteX184" fmla="*/ 186496 w 193395"/>
                <a:gd name="connsiteY184" fmla="*/ 90634 h 139785"/>
                <a:gd name="connsiteX185" fmla="*/ 187245 w 193395"/>
                <a:gd name="connsiteY185" fmla="*/ 89961 h 139785"/>
                <a:gd name="connsiteX186" fmla="*/ 187918 w 193395"/>
                <a:gd name="connsiteY186" fmla="*/ 86741 h 139785"/>
                <a:gd name="connsiteX187" fmla="*/ 187918 w 193395"/>
                <a:gd name="connsiteY187" fmla="*/ 85019 h 139785"/>
                <a:gd name="connsiteX188" fmla="*/ 187918 w 193395"/>
                <a:gd name="connsiteY188" fmla="*/ 82848 h 139785"/>
                <a:gd name="connsiteX189" fmla="*/ 187918 w 193395"/>
                <a:gd name="connsiteY189" fmla="*/ 82324 h 139785"/>
                <a:gd name="connsiteX190" fmla="*/ 187918 w 193395"/>
                <a:gd name="connsiteY190" fmla="*/ 81950 h 139785"/>
                <a:gd name="connsiteX191" fmla="*/ 187918 w 193395"/>
                <a:gd name="connsiteY191" fmla="*/ 81950 h 139785"/>
                <a:gd name="connsiteX192" fmla="*/ 186721 w 193395"/>
                <a:gd name="connsiteY192" fmla="*/ 81126 h 139785"/>
                <a:gd name="connsiteX193" fmla="*/ 185598 w 193395"/>
                <a:gd name="connsiteY193" fmla="*/ 79254 h 139785"/>
                <a:gd name="connsiteX194" fmla="*/ 185598 w 193395"/>
                <a:gd name="connsiteY194" fmla="*/ 78805 h 139785"/>
                <a:gd name="connsiteX195" fmla="*/ 184924 w 193395"/>
                <a:gd name="connsiteY195" fmla="*/ 78131 h 139785"/>
                <a:gd name="connsiteX196" fmla="*/ 184025 w 193395"/>
                <a:gd name="connsiteY196" fmla="*/ 78131 h 139785"/>
                <a:gd name="connsiteX197" fmla="*/ 184025 w 193395"/>
                <a:gd name="connsiteY197" fmla="*/ 78131 h 139785"/>
                <a:gd name="connsiteX198" fmla="*/ 182004 w 193395"/>
                <a:gd name="connsiteY198" fmla="*/ 78655 h 139785"/>
                <a:gd name="connsiteX199" fmla="*/ 182004 w 193395"/>
                <a:gd name="connsiteY199" fmla="*/ 78655 h 139785"/>
                <a:gd name="connsiteX200" fmla="*/ 182004 w 193395"/>
                <a:gd name="connsiteY200" fmla="*/ 78655 h 139785"/>
                <a:gd name="connsiteX201" fmla="*/ 181031 w 193395"/>
                <a:gd name="connsiteY201" fmla="*/ 78655 h 139785"/>
                <a:gd name="connsiteX202" fmla="*/ 179908 w 193395"/>
                <a:gd name="connsiteY202" fmla="*/ 78206 h 139785"/>
                <a:gd name="connsiteX203" fmla="*/ 179159 w 193395"/>
                <a:gd name="connsiteY203" fmla="*/ 77308 h 139785"/>
                <a:gd name="connsiteX204" fmla="*/ 178560 w 193395"/>
                <a:gd name="connsiteY204" fmla="*/ 75361 h 139785"/>
                <a:gd name="connsiteX205" fmla="*/ 179084 w 193395"/>
                <a:gd name="connsiteY205" fmla="*/ 73340 h 139785"/>
                <a:gd name="connsiteX206" fmla="*/ 179458 w 193395"/>
                <a:gd name="connsiteY206" fmla="*/ 72890 h 139785"/>
                <a:gd name="connsiteX207" fmla="*/ 179458 w 193395"/>
                <a:gd name="connsiteY207" fmla="*/ 72890 h 139785"/>
                <a:gd name="connsiteX208" fmla="*/ 180207 w 193395"/>
                <a:gd name="connsiteY208" fmla="*/ 72890 h 139785"/>
                <a:gd name="connsiteX209" fmla="*/ 180656 w 193395"/>
                <a:gd name="connsiteY209" fmla="*/ 72142 h 139785"/>
                <a:gd name="connsiteX210" fmla="*/ 180656 w 193395"/>
                <a:gd name="connsiteY210" fmla="*/ 71618 h 139785"/>
                <a:gd name="connsiteX211" fmla="*/ 180656 w 193395"/>
                <a:gd name="connsiteY211" fmla="*/ 71618 h 139785"/>
                <a:gd name="connsiteX212" fmla="*/ 181255 w 193395"/>
                <a:gd name="connsiteY212" fmla="*/ 71618 h 139785"/>
                <a:gd name="connsiteX213" fmla="*/ 181255 w 193395"/>
                <a:gd name="connsiteY213" fmla="*/ 71618 h 139785"/>
                <a:gd name="connsiteX214" fmla="*/ 181630 w 193395"/>
                <a:gd name="connsiteY214" fmla="*/ 71618 h 139785"/>
                <a:gd name="connsiteX215" fmla="*/ 181630 w 193395"/>
                <a:gd name="connsiteY215" fmla="*/ 71618 h 139785"/>
                <a:gd name="connsiteX216" fmla="*/ 182453 w 193395"/>
                <a:gd name="connsiteY216" fmla="*/ 70944 h 139785"/>
                <a:gd name="connsiteX217" fmla="*/ 184699 w 193395"/>
                <a:gd name="connsiteY217" fmla="*/ 70944 h 139785"/>
                <a:gd name="connsiteX218" fmla="*/ 185298 w 193395"/>
                <a:gd name="connsiteY218" fmla="*/ 70944 h 139785"/>
                <a:gd name="connsiteX219" fmla="*/ 185747 w 193395"/>
                <a:gd name="connsiteY219" fmla="*/ 70570 h 139785"/>
                <a:gd name="connsiteX220" fmla="*/ 186122 w 193395"/>
                <a:gd name="connsiteY220" fmla="*/ 70120 h 139785"/>
                <a:gd name="connsiteX221" fmla="*/ 186646 w 193395"/>
                <a:gd name="connsiteY221" fmla="*/ 69746 h 139785"/>
                <a:gd name="connsiteX222" fmla="*/ 186646 w 193395"/>
                <a:gd name="connsiteY222" fmla="*/ 69746 h 139785"/>
                <a:gd name="connsiteX223" fmla="*/ 187844 w 193395"/>
                <a:gd name="connsiteY223" fmla="*/ 68773 h 139785"/>
                <a:gd name="connsiteX224" fmla="*/ 188967 w 193395"/>
                <a:gd name="connsiteY224" fmla="*/ 68174 h 139785"/>
                <a:gd name="connsiteX225" fmla="*/ 189641 w 193395"/>
                <a:gd name="connsiteY225" fmla="*/ 67500 h 139785"/>
                <a:gd name="connsiteX226" fmla="*/ 190015 w 193395"/>
                <a:gd name="connsiteY226" fmla="*/ 66601 h 139785"/>
                <a:gd name="connsiteX227" fmla="*/ 190015 w 193395"/>
                <a:gd name="connsiteY227" fmla="*/ 66152 h 139785"/>
                <a:gd name="connsiteX228" fmla="*/ 190015 w 193395"/>
                <a:gd name="connsiteY228" fmla="*/ 65553 h 139785"/>
                <a:gd name="connsiteX229" fmla="*/ 191737 w 193395"/>
                <a:gd name="connsiteY229" fmla="*/ 63831 h 139785"/>
                <a:gd name="connsiteX230" fmla="*/ 192186 w 193395"/>
                <a:gd name="connsiteY230" fmla="*/ 63831 h 139785"/>
                <a:gd name="connsiteX231" fmla="*/ 192186 w 193395"/>
                <a:gd name="connsiteY231" fmla="*/ 63831 h 139785"/>
                <a:gd name="connsiteX232" fmla="*/ 192785 w 193395"/>
                <a:gd name="connsiteY232" fmla="*/ 63457 h 139785"/>
                <a:gd name="connsiteX233" fmla="*/ 193309 w 193395"/>
                <a:gd name="connsiteY233" fmla="*/ 62633 h 139785"/>
                <a:gd name="connsiteX234" fmla="*/ 193309 w 193395"/>
                <a:gd name="connsiteY234" fmla="*/ 61660 h 139785"/>
                <a:gd name="connsiteX235" fmla="*/ 193309 w 193395"/>
                <a:gd name="connsiteY235" fmla="*/ 61660 h 139785"/>
                <a:gd name="connsiteX236" fmla="*/ 192560 w 193395"/>
                <a:gd name="connsiteY236" fmla="*/ 60687 h 139785"/>
                <a:gd name="connsiteX237" fmla="*/ 191737 w 193395"/>
                <a:gd name="connsiteY237" fmla="*/ 60312 h 139785"/>
                <a:gd name="connsiteX238" fmla="*/ 189865 w 193395"/>
                <a:gd name="connsiteY238" fmla="*/ 59189 h 139785"/>
                <a:gd name="connsiteX239" fmla="*/ 189341 w 193395"/>
                <a:gd name="connsiteY239" fmla="*/ 58590 h 139785"/>
                <a:gd name="connsiteX240" fmla="*/ 188817 w 193395"/>
                <a:gd name="connsiteY240" fmla="*/ 58216 h 139785"/>
                <a:gd name="connsiteX241" fmla="*/ 186870 w 193395"/>
                <a:gd name="connsiteY241" fmla="*/ 57018 h 139785"/>
                <a:gd name="connsiteX242" fmla="*/ 185822 w 193395"/>
                <a:gd name="connsiteY242" fmla="*/ 55596 h 139785"/>
                <a:gd name="connsiteX243" fmla="*/ 185822 w 193395"/>
                <a:gd name="connsiteY243" fmla="*/ 55146 h 139785"/>
                <a:gd name="connsiteX244" fmla="*/ 185822 w 193395"/>
                <a:gd name="connsiteY244" fmla="*/ 55146 h 139785"/>
                <a:gd name="connsiteX245" fmla="*/ 185822 w 193395"/>
                <a:gd name="connsiteY245" fmla="*/ 54398 h 139785"/>
                <a:gd name="connsiteX246" fmla="*/ 185822 w 193395"/>
                <a:gd name="connsiteY246" fmla="*/ 54398 h 139785"/>
                <a:gd name="connsiteX247" fmla="*/ 185822 w 193395"/>
                <a:gd name="connsiteY247" fmla="*/ 54398 h 139785"/>
                <a:gd name="connsiteX248" fmla="*/ 184999 w 193395"/>
                <a:gd name="connsiteY248" fmla="*/ 53050 h 139785"/>
                <a:gd name="connsiteX249" fmla="*/ 184999 w 193395"/>
                <a:gd name="connsiteY249" fmla="*/ 51253 h 139785"/>
                <a:gd name="connsiteX250" fmla="*/ 187395 w 193395"/>
                <a:gd name="connsiteY250" fmla="*/ 48633 h 139785"/>
                <a:gd name="connsiteX251" fmla="*/ 187769 w 193395"/>
                <a:gd name="connsiteY251" fmla="*/ 48633 h 139785"/>
                <a:gd name="connsiteX252" fmla="*/ 190239 w 193395"/>
                <a:gd name="connsiteY252" fmla="*/ 47061 h 139785"/>
                <a:gd name="connsiteX253" fmla="*/ 190239 w 193395"/>
                <a:gd name="connsiteY253" fmla="*/ 47061 h 139785"/>
                <a:gd name="connsiteX254" fmla="*/ 190239 w 193395"/>
                <a:gd name="connsiteY254" fmla="*/ 46686 h 139785"/>
                <a:gd name="connsiteX255" fmla="*/ 190689 w 193395"/>
                <a:gd name="connsiteY255" fmla="*/ 45189 h 139785"/>
                <a:gd name="connsiteX256" fmla="*/ 190689 w 193395"/>
                <a:gd name="connsiteY256" fmla="*/ 44290 h 139785"/>
                <a:gd name="connsiteX257" fmla="*/ 190689 w 193395"/>
                <a:gd name="connsiteY257" fmla="*/ 42793 h 139785"/>
                <a:gd name="connsiteX258" fmla="*/ 190689 w 193395"/>
                <a:gd name="connsiteY258" fmla="*/ 42793 h 139785"/>
                <a:gd name="connsiteX259" fmla="*/ 190689 w 193395"/>
                <a:gd name="connsiteY259" fmla="*/ 41445 h 139785"/>
                <a:gd name="connsiteX260" fmla="*/ 190689 w 193395"/>
                <a:gd name="connsiteY260" fmla="*/ 41071 h 139785"/>
                <a:gd name="connsiteX261" fmla="*/ 190689 w 193395"/>
                <a:gd name="connsiteY261" fmla="*/ 40322 h 139785"/>
                <a:gd name="connsiteX262" fmla="*/ 190689 w 193395"/>
                <a:gd name="connsiteY262" fmla="*/ 39873 h 139785"/>
                <a:gd name="connsiteX263" fmla="*/ 189940 w 193395"/>
                <a:gd name="connsiteY263" fmla="*/ 38151 h 139785"/>
                <a:gd name="connsiteX264" fmla="*/ 191737 w 193395"/>
                <a:gd name="connsiteY264" fmla="*/ 34408 h 139785"/>
                <a:gd name="connsiteX265" fmla="*/ 187993 w 193395"/>
                <a:gd name="connsiteY265" fmla="*/ 32611 h 139785"/>
                <a:gd name="connsiteX266" fmla="*/ 187245 w 193395"/>
                <a:gd name="connsiteY266" fmla="*/ 31937 h 139785"/>
                <a:gd name="connsiteX267" fmla="*/ 186421 w 193395"/>
                <a:gd name="connsiteY267" fmla="*/ 30215 h 139785"/>
                <a:gd name="connsiteX268" fmla="*/ 186421 w 193395"/>
                <a:gd name="connsiteY268" fmla="*/ 26921 h 139785"/>
                <a:gd name="connsiteX269" fmla="*/ 186421 w 193395"/>
                <a:gd name="connsiteY269" fmla="*/ 25498 h 139785"/>
                <a:gd name="connsiteX270" fmla="*/ 186421 w 193395"/>
                <a:gd name="connsiteY270" fmla="*/ 24675 h 139785"/>
                <a:gd name="connsiteX271" fmla="*/ 185598 w 193395"/>
                <a:gd name="connsiteY271" fmla="*/ 22129 h 139785"/>
                <a:gd name="connsiteX272" fmla="*/ 184849 w 193395"/>
                <a:gd name="connsiteY272" fmla="*/ 19733 h 139785"/>
                <a:gd name="connsiteX273" fmla="*/ 184849 w 193395"/>
                <a:gd name="connsiteY273" fmla="*/ 19209 h 139785"/>
                <a:gd name="connsiteX274" fmla="*/ 183576 w 193395"/>
                <a:gd name="connsiteY274" fmla="*/ 19209 h 139785"/>
                <a:gd name="connsiteX275" fmla="*/ 183202 w 193395"/>
                <a:gd name="connsiteY275" fmla="*/ 19209 h 139785"/>
                <a:gd name="connsiteX276" fmla="*/ 183202 w 193395"/>
                <a:gd name="connsiteY276" fmla="*/ 19883 h 139785"/>
                <a:gd name="connsiteX277" fmla="*/ 183651 w 193395"/>
                <a:gd name="connsiteY277" fmla="*/ 20782 h 139785"/>
                <a:gd name="connsiteX278" fmla="*/ 185073 w 193395"/>
                <a:gd name="connsiteY278" fmla="*/ 21455 h 139785"/>
                <a:gd name="connsiteX279" fmla="*/ 185073 w 193395"/>
                <a:gd name="connsiteY279" fmla="*/ 22354 h 139785"/>
                <a:gd name="connsiteX280" fmla="*/ 185073 w 193395"/>
                <a:gd name="connsiteY280" fmla="*/ 22878 h 139785"/>
                <a:gd name="connsiteX281" fmla="*/ 185073 w 193395"/>
                <a:gd name="connsiteY281" fmla="*/ 22878 h 139785"/>
                <a:gd name="connsiteX282" fmla="*/ 184250 w 193395"/>
                <a:gd name="connsiteY282" fmla="*/ 22504 h 139785"/>
                <a:gd name="connsiteX283" fmla="*/ 183427 w 193395"/>
                <a:gd name="connsiteY283" fmla="*/ 22054 h 139785"/>
                <a:gd name="connsiteX284" fmla="*/ 182229 w 193395"/>
                <a:gd name="connsiteY284" fmla="*/ 22054 h 139785"/>
                <a:gd name="connsiteX285" fmla="*/ 181180 w 193395"/>
                <a:gd name="connsiteY285" fmla="*/ 22653 h 139785"/>
                <a:gd name="connsiteX286" fmla="*/ 180581 w 193395"/>
                <a:gd name="connsiteY286" fmla="*/ 22653 h 139785"/>
                <a:gd name="connsiteX287" fmla="*/ 178934 w 193395"/>
                <a:gd name="connsiteY287" fmla="*/ 21455 h 139785"/>
                <a:gd name="connsiteX288" fmla="*/ 178934 w 193395"/>
                <a:gd name="connsiteY288" fmla="*/ 21455 h 139785"/>
                <a:gd name="connsiteX289" fmla="*/ 178934 w 193395"/>
                <a:gd name="connsiteY289" fmla="*/ 21455 h 139785"/>
                <a:gd name="connsiteX290" fmla="*/ 181105 w 193395"/>
                <a:gd name="connsiteY290" fmla="*/ 21081 h 139785"/>
                <a:gd name="connsiteX291" fmla="*/ 182678 w 193395"/>
                <a:gd name="connsiteY291" fmla="*/ 20557 h 139785"/>
                <a:gd name="connsiteX292" fmla="*/ 182678 w 193395"/>
                <a:gd name="connsiteY292" fmla="*/ 19584 h 139785"/>
                <a:gd name="connsiteX293" fmla="*/ 182678 w 193395"/>
                <a:gd name="connsiteY293" fmla="*/ 19584 h 139785"/>
                <a:gd name="connsiteX294" fmla="*/ 178186 w 193395"/>
                <a:gd name="connsiteY294" fmla="*/ 18910 h 139785"/>
                <a:gd name="connsiteX295" fmla="*/ 177811 w 193395"/>
                <a:gd name="connsiteY295" fmla="*/ 18910 h 139785"/>
                <a:gd name="connsiteX296" fmla="*/ 177811 w 193395"/>
                <a:gd name="connsiteY296" fmla="*/ 18910 h 139785"/>
                <a:gd name="connsiteX297" fmla="*/ 177362 w 193395"/>
                <a:gd name="connsiteY297" fmla="*/ 18910 h 139785"/>
                <a:gd name="connsiteX298" fmla="*/ 174292 w 193395"/>
                <a:gd name="connsiteY298" fmla="*/ 19958 h 139785"/>
                <a:gd name="connsiteX299" fmla="*/ 173768 w 193395"/>
                <a:gd name="connsiteY299" fmla="*/ 19958 h 139785"/>
                <a:gd name="connsiteX300" fmla="*/ 173768 w 193395"/>
                <a:gd name="connsiteY300" fmla="*/ 19958 h 139785"/>
                <a:gd name="connsiteX301" fmla="*/ 173095 w 193395"/>
                <a:gd name="connsiteY301" fmla="*/ 19958 h 139785"/>
                <a:gd name="connsiteX302" fmla="*/ 172421 w 193395"/>
                <a:gd name="connsiteY302" fmla="*/ 19584 h 139785"/>
                <a:gd name="connsiteX303" fmla="*/ 170175 w 193395"/>
                <a:gd name="connsiteY303" fmla="*/ 19584 h 139785"/>
                <a:gd name="connsiteX304" fmla="*/ 170175 w 193395"/>
                <a:gd name="connsiteY304" fmla="*/ 20183 h 139785"/>
                <a:gd name="connsiteX305" fmla="*/ 167030 w 193395"/>
                <a:gd name="connsiteY305" fmla="*/ 20183 h 139785"/>
                <a:gd name="connsiteX306" fmla="*/ 166057 w 193395"/>
                <a:gd name="connsiteY306" fmla="*/ 18161 h 139785"/>
                <a:gd name="connsiteX307" fmla="*/ 164784 w 193395"/>
                <a:gd name="connsiteY307" fmla="*/ 17338 h 139785"/>
                <a:gd name="connsiteX308" fmla="*/ 163586 w 193395"/>
                <a:gd name="connsiteY308" fmla="*/ 15541 h 139785"/>
                <a:gd name="connsiteX309" fmla="*/ 162763 w 193395"/>
                <a:gd name="connsiteY309" fmla="*/ 15541 h 139785"/>
                <a:gd name="connsiteX310" fmla="*/ 162388 w 193395"/>
                <a:gd name="connsiteY310" fmla="*/ 15541 h 139785"/>
                <a:gd name="connsiteX311" fmla="*/ 162014 w 193395"/>
                <a:gd name="connsiteY311" fmla="*/ 15541 h 139785"/>
                <a:gd name="connsiteX312" fmla="*/ 162014 w 193395"/>
                <a:gd name="connsiteY312" fmla="*/ 15915 h 139785"/>
                <a:gd name="connsiteX313" fmla="*/ 162388 w 193395"/>
                <a:gd name="connsiteY313" fmla="*/ 15915 h 139785"/>
                <a:gd name="connsiteX314" fmla="*/ 161864 w 193395"/>
                <a:gd name="connsiteY314" fmla="*/ 15915 h 139785"/>
                <a:gd name="connsiteX315" fmla="*/ 161265 w 193395"/>
                <a:gd name="connsiteY315" fmla="*/ 15915 h 139785"/>
                <a:gd name="connsiteX316" fmla="*/ 160292 w 193395"/>
                <a:gd name="connsiteY316" fmla="*/ 15915 h 139785"/>
                <a:gd name="connsiteX317" fmla="*/ 159843 w 193395"/>
                <a:gd name="connsiteY317" fmla="*/ 15915 h 139785"/>
                <a:gd name="connsiteX318" fmla="*/ 159393 w 193395"/>
                <a:gd name="connsiteY318" fmla="*/ 15915 h 139785"/>
                <a:gd name="connsiteX319" fmla="*/ 158645 w 193395"/>
                <a:gd name="connsiteY319" fmla="*/ 15024 h 139785"/>
                <a:gd name="connsiteX320" fmla="*/ 158645 w 193395"/>
                <a:gd name="connsiteY320" fmla="*/ 15017 h 139785"/>
                <a:gd name="connsiteX321" fmla="*/ 158645 w 193395"/>
                <a:gd name="connsiteY321" fmla="*/ 14343 h 139785"/>
                <a:gd name="connsiteX322" fmla="*/ 158645 w 193395"/>
                <a:gd name="connsiteY322" fmla="*/ 13370 h 139785"/>
                <a:gd name="connsiteX323" fmla="*/ 157821 w 193395"/>
                <a:gd name="connsiteY323" fmla="*/ 12845 h 139785"/>
                <a:gd name="connsiteX324" fmla="*/ 156923 w 193395"/>
                <a:gd name="connsiteY324" fmla="*/ 12845 h 139785"/>
                <a:gd name="connsiteX325" fmla="*/ 156923 w 193395"/>
                <a:gd name="connsiteY325" fmla="*/ 12845 h 139785"/>
                <a:gd name="connsiteX326" fmla="*/ 156923 w 193395"/>
                <a:gd name="connsiteY326" fmla="*/ 12845 h 139785"/>
                <a:gd name="connsiteX327" fmla="*/ 156174 w 193395"/>
                <a:gd name="connsiteY327" fmla="*/ 12845 h 139785"/>
                <a:gd name="connsiteX328" fmla="*/ 155650 w 193395"/>
                <a:gd name="connsiteY328" fmla="*/ 12845 h 139785"/>
                <a:gd name="connsiteX329" fmla="*/ 155650 w 193395"/>
                <a:gd name="connsiteY329" fmla="*/ 13370 h 139785"/>
                <a:gd name="connsiteX330" fmla="*/ 154901 w 193395"/>
                <a:gd name="connsiteY330" fmla="*/ 13819 h 139785"/>
                <a:gd name="connsiteX331" fmla="*/ 154901 w 193395"/>
                <a:gd name="connsiteY331" fmla="*/ 14343 h 139785"/>
                <a:gd name="connsiteX332" fmla="*/ 153704 w 193395"/>
                <a:gd name="connsiteY332" fmla="*/ 14343 h 139785"/>
                <a:gd name="connsiteX333" fmla="*/ 152431 w 193395"/>
                <a:gd name="connsiteY333" fmla="*/ 14343 h 139785"/>
                <a:gd name="connsiteX334" fmla="*/ 151907 w 193395"/>
                <a:gd name="connsiteY334" fmla="*/ 14343 h 139785"/>
                <a:gd name="connsiteX335" fmla="*/ 151907 w 193395"/>
                <a:gd name="connsiteY335" fmla="*/ 14343 h 139785"/>
                <a:gd name="connsiteX336" fmla="*/ 151532 w 193395"/>
                <a:gd name="connsiteY336" fmla="*/ 14343 h 139785"/>
                <a:gd name="connsiteX337" fmla="*/ 151532 w 193395"/>
                <a:gd name="connsiteY337" fmla="*/ 14942 h 139785"/>
                <a:gd name="connsiteX338" fmla="*/ 151532 w 193395"/>
                <a:gd name="connsiteY338" fmla="*/ 17188 h 139785"/>
                <a:gd name="connsiteX339" fmla="*/ 152131 w 193395"/>
                <a:gd name="connsiteY339" fmla="*/ 17862 h 139785"/>
                <a:gd name="connsiteX340" fmla="*/ 152131 w 193395"/>
                <a:gd name="connsiteY340" fmla="*/ 18610 h 139785"/>
                <a:gd name="connsiteX341" fmla="*/ 150559 w 193395"/>
                <a:gd name="connsiteY341" fmla="*/ 18610 h 139785"/>
                <a:gd name="connsiteX342" fmla="*/ 148762 w 193395"/>
                <a:gd name="connsiteY342" fmla="*/ 17413 h 139785"/>
                <a:gd name="connsiteX343" fmla="*/ 148238 w 193395"/>
                <a:gd name="connsiteY343" fmla="*/ 15241 h 139785"/>
                <a:gd name="connsiteX344" fmla="*/ 148687 w 193395"/>
                <a:gd name="connsiteY344" fmla="*/ 15241 h 139785"/>
                <a:gd name="connsiteX345" fmla="*/ 148088 w 193395"/>
                <a:gd name="connsiteY345" fmla="*/ 13669 h 139785"/>
                <a:gd name="connsiteX346" fmla="*/ 146965 w 193395"/>
                <a:gd name="connsiteY346" fmla="*/ 12621 h 139785"/>
                <a:gd name="connsiteX347" fmla="*/ 146067 w 193395"/>
                <a:gd name="connsiteY347" fmla="*/ 11648 h 139785"/>
                <a:gd name="connsiteX348" fmla="*/ 144719 w 193395"/>
                <a:gd name="connsiteY348" fmla="*/ 10899 h 139785"/>
                <a:gd name="connsiteX349" fmla="*/ 144719 w 193395"/>
                <a:gd name="connsiteY349" fmla="*/ 10899 h 139785"/>
                <a:gd name="connsiteX350" fmla="*/ 143072 w 193395"/>
                <a:gd name="connsiteY350" fmla="*/ 10450 h 139785"/>
                <a:gd name="connsiteX351" fmla="*/ 142548 w 193395"/>
                <a:gd name="connsiteY351" fmla="*/ 9926 h 139785"/>
                <a:gd name="connsiteX352" fmla="*/ 141649 w 193395"/>
                <a:gd name="connsiteY352" fmla="*/ 9926 h 139785"/>
                <a:gd name="connsiteX353" fmla="*/ 140826 w 193395"/>
                <a:gd name="connsiteY353" fmla="*/ 9926 h 139785"/>
                <a:gd name="connsiteX354" fmla="*/ 140152 w 193395"/>
                <a:gd name="connsiteY354" fmla="*/ 9177 h 139785"/>
                <a:gd name="connsiteX355" fmla="*/ 139478 w 193395"/>
                <a:gd name="connsiteY355" fmla="*/ 9177 h 139785"/>
                <a:gd name="connsiteX356" fmla="*/ 138804 w 193395"/>
                <a:gd name="connsiteY356" fmla="*/ 9177 h 139785"/>
                <a:gd name="connsiteX357" fmla="*/ 138804 w 193395"/>
                <a:gd name="connsiteY357" fmla="*/ 8803 h 139785"/>
                <a:gd name="connsiteX358" fmla="*/ 138280 w 193395"/>
                <a:gd name="connsiteY358" fmla="*/ 8728 h 139785"/>
                <a:gd name="connsiteX359" fmla="*/ 138206 w 193395"/>
                <a:gd name="connsiteY359" fmla="*/ 8803 h 139785"/>
                <a:gd name="connsiteX360" fmla="*/ 138206 w 193395"/>
                <a:gd name="connsiteY360" fmla="*/ 8803 h 139785"/>
                <a:gd name="connsiteX361" fmla="*/ 138206 w 193395"/>
                <a:gd name="connsiteY361" fmla="*/ 8803 h 139785"/>
                <a:gd name="connsiteX362" fmla="*/ 138206 w 193395"/>
                <a:gd name="connsiteY362" fmla="*/ 7904 h 139785"/>
                <a:gd name="connsiteX363" fmla="*/ 138206 w 193395"/>
                <a:gd name="connsiteY363" fmla="*/ 7904 h 139785"/>
                <a:gd name="connsiteX364" fmla="*/ 138206 w 193395"/>
                <a:gd name="connsiteY364" fmla="*/ 7904 h 139785"/>
                <a:gd name="connsiteX365" fmla="*/ 137307 w 193395"/>
                <a:gd name="connsiteY365" fmla="*/ 7904 h 139785"/>
                <a:gd name="connsiteX366" fmla="*/ 136484 w 193395"/>
                <a:gd name="connsiteY366" fmla="*/ 7230 h 139785"/>
                <a:gd name="connsiteX367" fmla="*/ 134986 w 193395"/>
                <a:gd name="connsiteY367" fmla="*/ 5808 h 139785"/>
                <a:gd name="connsiteX368" fmla="*/ 132515 w 193395"/>
                <a:gd name="connsiteY368" fmla="*/ 4086 h 139785"/>
                <a:gd name="connsiteX369" fmla="*/ 131168 w 193395"/>
                <a:gd name="connsiteY369" fmla="*/ 4086 h 139785"/>
                <a:gd name="connsiteX370" fmla="*/ 128847 w 193395"/>
                <a:gd name="connsiteY370" fmla="*/ 3562 h 139785"/>
                <a:gd name="connsiteX371" fmla="*/ 125478 w 193395"/>
                <a:gd name="connsiteY371" fmla="*/ 2064 h 139785"/>
                <a:gd name="connsiteX372" fmla="*/ 121061 w 193395"/>
                <a:gd name="connsiteY372" fmla="*/ 267 h 139785"/>
                <a:gd name="connsiteX373" fmla="*/ 116419 w 193395"/>
                <a:gd name="connsiteY373" fmla="*/ 267 h 139785"/>
                <a:gd name="connsiteX374" fmla="*/ 114397 w 193395"/>
                <a:gd name="connsiteY374" fmla="*/ 1016 h 139785"/>
                <a:gd name="connsiteX375" fmla="*/ 112226 w 193395"/>
                <a:gd name="connsiteY375" fmla="*/ 1016 h 139785"/>
                <a:gd name="connsiteX376" fmla="*/ 112975 w 193395"/>
                <a:gd name="connsiteY376" fmla="*/ 1765 h 139785"/>
                <a:gd name="connsiteX377" fmla="*/ 111253 w 193395"/>
                <a:gd name="connsiteY377" fmla="*/ 1765 h 139785"/>
                <a:gd name="connsiteX378" fmla="*/ 112076 w 193395"/>
                <a:gd name="connsiteY378" fmla="*/ 1765 h 139785"/>
                <a:gd name="connsiteX379" fmla="*/ 111627 w 193395"/>
                <a:gd name="connsiteY379" fmla="*/ 1765 h 139785"/>
                <a:gd name="connsiteX380" fmla="*/ 106611 w 193395"/>
                <a:gd name="connsiteY380" fmla="*/ 3487 h 139785"/>
                <a:gd name="connsiteX381" fmla="*/ 106087 w 193395"/>
                <a:gd name="connsiteY381" fmla="*/ 2514 h 139785"/>
                <a:gd name="connsiteX382" fmla="*/ 102268 w 193395"/>
                <a:gd name="connsiteY382" fmla="*/ 2514 h 139785"/>
                <a:gd name="connsiteX383" fmla="*/ 102268 w 193395"/>
                <a:gd name="connsiteY383" fmla="*/ 3262 h 139785"/>
                <a:gd name="connsiteX384" fmla="*/ 101744 w 193395"/>
                <a:gd name="connsiteY384" fmla="*/ 3262 h 139785"/>
                <a:gd name="connsiteX385" fmla="*/ 100696 w 193395"/>
                <a:gd name="connsiteY385" fmla="*/ 3262 h 139785"/>
                <a:gd name="connsiteX386" fmla="*/ 93209 w 193395"/>
                <a:gd name="connsiteY386" fmla="*/ 2588 h 139785"/>
                <a:gd name="connsiteX387" fmla="*/ 92311 w 193395"/>
                <a:gd name="connsiteY387" fmla="*/ 2588 h 139785"/>
                <a:gd name="connsiteX388" fmla="*/ 91712 w 193395"/>
                <a:gd name="connsiteY388" fmla="*/ 3038 h 139785"/>
                <a:gd name="connsiteX389" fmla="*/ 85423 w 193395"/>
                <a:gd name="connsiteY389" fmla="*/ 6482 h 139785"/>
                <a:gd name="connsiteX390" fmla="*/ 80931 w 193395"/>
                <a:gd name="connsiteY390" fmla="*/ 8578 h 139785"/>
                <a:gd name="connsiteX391" fmla="*/ 80107 w 193395"/>
                <a:gd name="connsiteY391" fmla="*/ 8578 h 139785"/>
                <a:gd name="connsiteX392" fmla="*/ 79358 w 193395"/>
                <a:gd name="connsiteY392" fmla="*/ 8578 h 139785"/>
                <a:gd name="connsiteX393" fmla="*/ 78460 w 193395"/>
                <a:gd name="connsiteY393" fmla="*/ 8952 h 139785"/>
                <a:gd name="connsiteX394" fmla="*/ 76663 w 193395"/>
                <a:gd name="connsiteY394" fmla="*/ 8952 h 139785"/>
                <a:gd name="connsiteX395" fmla="*/ 75540 w 193395"/>
                <a:gd name="connsiteY395" fmla="*/ 10075 h 139785"/>
                <a:gd name="connsiteX396" fmla="*/ 75540 w 193395"/>
                <a:gd name="connsiteY396" fmla="*/ 10075 h 139785"/>
                <a:gd name="connsiteX397" fmla="*/ 75540 w 193395"/>
                <a:gd name="connsiteY397" fmla="*/ 10075 h 139785"/>
                <a:gd name="connsiteX398" fmla="*/ 76888 w 193395"/>
                <a:gd name="connsiteY398" fmla="*/ 10075 h 139785"/>
                <a:gd name="connsiteX399" fmla="*/ 78011 w 193395"/>
                <a:gd name="connsiteY399" fmla="*/ 10599 h 139785"/>
                <a:gd name="connsiteX400" fmla="*/ 75563 w 193395"/>
                <a:gd name="connsiteY400" fmla="*/ 12269 h 139785"/>
                <a:gd name="connsiteX401" fmla="*/ 75465 w 193395"/>
                <a:gd name="connsiteY401" fmla="*/ 12247 h 139785"/>
                <a:gd name="connsiteX402" fmla="*/ 74866 w 193395"/>
                <a:gd name="connsiteY402" fmla="*/ 12247 h 139785"/>
                <a:gd name="connsiteX403" fmla="*/ 74043 w 193395"/>
                <a:gd name="connsiteY403" fmla="*/ 12995 h 139785"/>
                <a:gd name="connsiteX404" fmla="*/ 73444 w 193395"/>
                <a:gd name="connsiteY404" fmla="*/ 14118 h 139785"/>
                <a:gd name="connsiteX405" fmla="*/ 72845 w 193395"/>
                <a:gd name="connsiteY405" fmla="*/ 14118 h 139785"/>
                <a:gd name="connsiteX406" fmla="*/ 72396 w 193395"/>
                <a:gd name="connsiteY406" fmla="*/ 15241 h 139785"/>
                <a:gd name="connsiteX407" fmla="*/ 72770 w 193395"/>
                <a:gd name="connsiteY407" fmla="*/ 19808 h 139785"/>
                <a:gd name="connsiteX408" fmla="*/ 75989 w 193395"/>
                <a:gd name="connsiteY408" fmla="*/ 22578 h 139785"/>
                <a:gd name="connsiteX409" fmla="*/ 82278 w 193395"/>
                <a:gd name="connsiteY409" fmla="*/ 24226 h 139785"/>
                <a:gd name="connsiteX410" fmla="*/ 86022 w 193395"/>
                <a:gd name="connsiteY410" fmla="*/ 23552 h 139785"/>
                <a:gd name="connsiteX411" fmla="*/ 87669 w 193395"/>
                <a:gd name="connsiteY411" fmla="*/ 23552 h 139785"/>
                <a:gd name="connsiteX412" fmla="*/ 89017 w 193395"/>
                <a:gd name="connsiteY412" fmla="*/ 22803 h 139785"/>
                <a:gd name="connsiteX413" fmla="*/ 89017 w 193395"/>
                <a:gd name="connsiteY413" fmla="*/ 21905 h 139785"/>
                <a:gd name="connsiteX414" fmla="*/ 89690 w 193395"/>
                <a:gd name="connsiteY414" fmla="*/ 21455 h 139785"/>
                <a:gd name="connsiteX415" fmla="*/ 93658 w 193395"/>
                <a:gd name="connsiteY415" fmla="*/ 23701 h 139785"/>
                <a:gd name="connsiteX416" fmla="*/ 95306 w 193395"/>
                <a:gd name="connsiteY416" fmla="*/ 23701 h 139785"/>
                <a:gd name="connsiteX417" fmla="*/ 96204 w 193395"/>
                <a:gd name="connsiteY417" fmla="*/ 23028 h 139785"/>
                <a:gd name="connsiteX418" fmla="*/ 98226 w 193395"/>
                <a:gd name="connsiteY418" fmla="*/ 23028 h 139785"/>
                <a:gd name="connsiteX419" fmla="*/ 101744 w 193395"/>
                <a:gd name="connsiteY419" fmla="*/ 24450 h 139785"/>
                <a:gd name="connsiteX420" fmla="*/ 103317 w 193395"/>
                <a:gd name="connsiteY420" fmla="*/ 25199 h 139785"/>
                <a:gd name="connsiteX421" fmla="*/ 104290 w 193395"/>
                <a:gd name="connsiteY421" fmla="*/ 25199 h 139785"/>
                <a:gd name="connsiteX422" fmla="*/ 104290 w 193395"/>
                <a:gd name="connsiteY422" fmla="*/ 26322 h 139785"/>
                <a:gd name="connsiteX423" fmla="*/ 104964 w 193395"/>
                <a:gd name="connsiteY423" fmla="*/ 26921 h 139785"/>
                <a:gd name="connsiteX424" fmla="*/ 106761 w 193395"/>
                <a:gd name="connsiteY424" fmla="*/ 27744 h 139785"/>
                <a:gd name="connsiteX425" fmla="*/ 109606 w 193395"/>
                <a:gd name="connsiteY425" fmla="*/ 29167 h 139785"/>
                <a:gd name="connsiteX426" fmla="*/ 113124 w 193395"/>
                <a:gd name="connsiteY426" fmla="*/ 30964 h 139785"/>
                <a:gd name="connsiteX427" fmla="*/ 115146 w 193395"/>
                <a:gd name="connsiteY427" fmla="*/ 32162 h 139785"/>
                <a:gd name="connsiteX428" fmla="*/ 119638 w 193395"/>
                <a:gd name="connsiteY428" fmla="*/ 36579 h 139785"/>
                <a:gd name="connsiteX429" fmla="*/ 120611 w 193395"/>
                <a:gd name="connsiteY429" fmla="*/ 37253 h 139785"/>
                <a:gd name="connsiteX430" fmla="*/ 122109 w 193395"/>
                <a:gd name="connsiteY430" fmla="*/ 36878 h 139785"/>
                <a:gd name="connsiteX431" fmla="*/ 123906 w 193395"/>
                <a:gd name="connsiteY431" fmla="*/ 36504 h 139785"/>
                <a:gd name="connsiteX432" fmla="*/ 124954 w 193395"/>
                <a:gd name="connsiteY432" fmla="*/ 36878 h 139785"/>
                <a:gd name="connsiteX433" fmla="*/ 124579 w 193395"/>
                <a:gd name="connsiteY433" fmla="*/ 37852 h 139785"/>
                <a:gd name="connsiteX434" fmla="*/ 124579 w 193395"/>
                <a:gd name="connsiteY434" fmla="*/ 38900 h 139785"/>
                <a:gd name="connsiteX435" fmla="*/ 125553 w 193395"/>
                <a:gd name="connsiteY435" fmla="*/ 39649 h 139785"/>
                <a:gd name="connsiteX436" fmla="*/ 124804 w 193395"/>
                <a:gd name="connsiteY436" fmla="*/ 40622 h 139785"/>
                <a:gd name="connsiteX437" fmla="*/ 124280 w 193395"/>
                <a:gd name="connsiteY437" fmla="*/ 40622 h 139785"/>
                <a:gd name="connsiteX438" fmla="*/ 123456 w 193395"/>
                <a:gd name="connsiteY438" fmla="*/ 39798 h 139785"/>
                <a:gd name="connsiteX439" fmla="*/ 122408 w 193395"/>
                <a:gd name="connsiteY439" fmla="*/ 39798 h 139785"/>
                <a:gd name="connsiteX440" fmla="*/ 122910 w 193395"/>
                <a:gd name="connsiteY440" fmla="*/ 40966 h 139785"/>
                <a:gd name="connsiteX441" fmla="*/ 123007 w 193395"/>
                <a:gd name="connsiteY441" fmla="*/ 40996 h 139785"/>
                <a:gd name="connsiteX442" fmla="*/ 123007 w 193395"/>
                <a:gd name="connsiteY442" fmla="*/ 40996 h 139785"/>
                <a:gd name="connsiteX443" fmla="*/ 122408 w 193395"/>
                <a:gd name="connsiteY443" fmla="*/ 42419 h 139785"/>
                <a:gd name="connsiteX444" fmla="*/ 120911 w 193395"/>
                <a:gd name="connsiteY444" fmla="*/ 42419 h 139785"/>
                <a:gd name="connsiteX445" fmla="*/ 120087 w 193395"/>
                <a:gd name="connsiteY445" fmla="*/ 42419 h 139785"/>
                <a:gd name="connsiteX446" fmla="*/ 119713 w 193395"/>
                <a:gd name="connsiteY446" fmla="*/ 42419 h 139785"/>
                <a:gd name="connsiteX447" fmla="*/ 119189 w 193395"/>
                <a:gd name="connsiteY447" fmla="*/ 43617 h 139785"/>
                <a:gd name="connsiteX448" fmla="*/ 120087 w 193395"/>
                <a:gd name="connsiteY448" fmla="*/ 44515 h 139785"/>
                <a:gd name="connsiteX449" fmla="*/ 120087 w 193395"/>
                <a:gd name="connsiteY449" fmla="*/ 45563 h 139785"/>
                <a:gd name="connsiteX450" fmla="*/ 120462 w 193395"/>
                <a:gd name="connsiteY450" fmla="*/ 45563 h 139785"/>
                <a:gd name="connsiteX451" fmla="*/ 122034 w 193395"/>
                <a:gd name="connsiteY451" fmla="*/ 46012 h 139785"/>
                <a:gd name="connsiteX452" fmla="*/ 122034 w 193395"/>
                <a:gd name="connsiteY452" fmla="*/ 46836 h 139785"/>
                <a:gd name="connsiteX453" fmla="*/ 122633 w 193395"/>
                <a:gd name="connsiteY453" fmla="*/ 47285 h 139785"/>
                <a:gd name="connsiteX454" fmla="*/ 122723 w 193395"/>
                <a:gd name="connsiteY454" fmla="*/ 48019 h 139785"/>
                <a:gd name="connsiteX455" fmla="*/ 122633 w 193395"/>
                <a:gd name="connsiteY455" fmla="*/ 48109 h 139785"/>
                <a:gd name="connsiteX456" fmla="*/ 121734 w 193395"/>
                <a:gd name="connsiteY456" fmla="*/ 48109 h 139785"/>
                <a:gd name="connsiteX457" fmla="*/ 121285 w 193395"/>
                <a:gd name="connsiteY457" fmla="*/ 48109 h 139785"/>
                <a:gd name="connsiteX458" fmla="*/ 121285 w 193395"/>
                <a:gd name="connsiteY458" fmla="*/ 48558 h 139785"/>
                <a:gd name="connsiteX459" fmla="*/ 119863 w 193395"/>
                <a:gd name="connsiteY459" fmla="*/ 48558 h 139785"/>
                <a:gd name="connsiteX460" fmla="*/ 119413 w 193395"/>
                <a:gd name="connsiteY460" fmla="*/ 50654 h 139785"/>
                <a:gd name="connsiteX461" fmla="*/ 118889 w 193395"/>
                <a:gd name="connsiteY461" fmla="*/ 51328 h 139785"/>
                <a:gd name="connsiteX462" fmla="*/ 118889 w 193395"/>
                <a:gd name="connsiteY462" fmla="*/ 52077 h 139785"/>
                <a:gd name="connsiteX463" fmla="*/ 118889 w 193395"/>
                <a:gd name="connsiteY463" fmla="*/ 52077 h 139785"/>
                <a:gd name="connsiteX464" fmla="*/ 118215 w 193395"/>
                <a:gd name="connsiteY464" fmla="*/ 53050 h 139785"/>
                <a:gd name="connsiteX465" fmla="*/ 118215 w 193395"/>
                <a:gd name="connsiteY465" fmla="*/ 53050 h 139785"/>
                <a:gd name="connsiteX466" fmla="*/ 118215 w 193395"/>
                <a:gd name="connsiteY466" fmla="*/ 53050 h 139785"/>
                <a:gd name="connsiteX467" fmla="*/ 118215 w 193395"/>
                <a:gd name="connsiteY467" fmla="*/ 53050 h 139785"/>
                <a:gd name="connsiteX468" fmla="*/ 118215 w 193395"/>
                <a:gd name="connsiteY468" fmla="*/ 53050 h 139785"/>
                <a:gd name="connsiteX469" fmla="*/ 118964 w 193395"/>
                <a:gd name="connsiteY469" fmla="*/ 54323 h 139785"/>
                <a:gd name="connsiteX470" fmla="*/ 119713 w 193395"/>
                <a:gd name="connsiteY470" fmla="*/ 55521 h 139785"/>
                <a:gd name="connsiteX471" fmla="*/ 121959 w 193395"/>
                <a:gd name="connsiteY471" fmla="*/ 57093 h 139785"/>
                <a:gd name="connsiteX472" fmla="*/ 123306 w 193395"/>
                <a:gd name="connsiteY472" fmla="*/ 58141 h 139785"/>
                <a:gd name="connsiteX473" fmla="*/ 123981 w 193395"/>
                <a:gd name="connsiteY473" fmla="*/ 58815 h 139785"/>
                <a:gd name="connsiteX474" fmla="*/ 123981 w 193395"/>
                <a:gd name="connsiteY474" fmla="*/ 59564 h 139785"/>
                <a:gd name="connsiteX475" fmla="*/ 123456 w 193395"/>
                <a:gd name="connsiteY475" fmla="*/ 60911 h 139785"/>
                <a:gd name="connsiteX476" fmla="*/ 122034 w 193395"/>
                <a:gd name="connsiteY476" fmla="*/ 61361 h 139785"/>
                <a:gd name="connsiteX477" fmla="*/ 120686 w 193395"/>
                <a:gd name="connsiteY477" fmla="*/ 61361 h 139785"/>
                <a:gd name="connsiteX478" fmla="*/ 117617 w 193395"/>
                <a:gd name="connsiteY478" fmla="*/ 61361 h 139785"/>
                <a:gd name="connsiteX479" fmla="*/ 115969 w 193395"/>
                <a:gd name="connsiteY479" fmla="*/ 62109 h 139785"/>
                <a:gd name="connsiteX480" fmla="*/ 115969 w 193395"/>
                <a:gd name="connsiteY480" fmla="*/ 63532 h 139785"/>
                <a:gd name="connsiteX481" fmla="*/ 116643 w 193395"/>
                <a:gd name="connsiteY481" fmla="*/ 64879 h 139785"/>
                <a:gd name="connsiteX482" fmla="*/ 118066 w 193395"/>
                <a:gd name="connsiteY482" fmla="*/ 66077 h 139785"/>
                <a:gd name="connsiteX483" fmla="*/ 120686 w 193395"/>
                <a:gd name="connsiteY483" fmla="*/ 67425 h 139785"/>
                <a:gd name="connsiteX484" fmla="*/ 121959 w 193395"/>
                <a:gd name="connsiteY484" fmla="*/ 69521 h 139785"/>
                <a:gd name="connsiteX485" fmla="*/ 123381 w 193395"/>
                <a:gd name="connsiteY485" fmla="*/ 71243 h 139785"/>
                <a:gd name="connsiteX486" fmla="*/ 128173 w 193395"/>
                <a:gd name="connsiteY486" fmla="*/ 73639 h 139785"/>
                <a:gd name="connsiteX487" fmla="*/ 129371 w 193395"/>
                <a:gd name="connsiteY487" fmla="*/ 74762 h 139785"/>
                <a:gd name="connsiteX488" fmla="*/ 130868 w 193395"/>
                <a:gd name="connsiteY488" fmla="*/ 78131 h 139785"/>
                <a:gd name="connsiteX489" fmla="*/ 132216 w 193395"/>
                <a:gd name="connsiteY489" fmla="*/ 79030 h 139785"/>
                <a:gd name="connsiteX490" fmla="*/ 132216 w 193395"/>
                <a:gd name="connsiteY490" fmla="*/ 79554 h 139785"/>
                <a:gd name="connsiteX491" fmla="*/ 132890 w 193395"/>
                <a:gd name="connsiteY491" fmla="*/ 79928 h 139785"/>
                <a:gd name="connsiteX492" fmla="*/ 134312 w 193395"/>
                <a:gd name="connsiteY492" fmla="*/ 82773 h 139785"/>
                <a:gd name="connsiteX493" fmla="*/ 137831 w 193395"/>
                <a:gd name="connsiteY493" fmla="*/ 84345 h 139785"/>
                <a:gd name="connsiteX494" fmla="*/ 140452 w 193395"/>
                <a:gd name="connsiteY494" fmla="*/ 85468 h 139785"/>
                <a:gd name="connsiteX495" fmla="*/ 140826 w 193395"/>
                <a:gd name="connsiteY495" fmla="*/ 86741 h 139785"/>
                <a:gd name="connsiteX496" fmla="*/ 143297 w 193395"/>
                <a:gd name="connsiteY496" fmla="*/ 88388 h 139785"/>
                <a:gd name="connsiteX497" fmla="*/ 146291 w 193395"/>
                <a:gd name="connsiteY497" fmla="*/ 89137 h 139785"/>
                <a:gd name="connsiteX498" fmla="*/ 147040 w 193395"/>
                <a:gd name="connsiteY498" fmla="*/ 89661 h 139785"/>
                <a:gd name="connsiteX499" fmla="*/ 149211 w 193395"/>
                <a:gd name="connsiteY499" fmla="*/ 90485 h 139785"/>
                <a:gd name="connsiteX500" fmla="*/ 150634 w 193395"/>
                <a:gd name="connsiteY500" fmla="*/ 92132 h 139785"/>
                <a:gd name="connsiteX501" fmla="*/ 148687 w 193395"/>
                <a:gd name="connsiteY501" fmla="*/ 93779 h 139785"/>
                <a:gd name="connsiteX502" fmla="*/ 148687 w 193395"/>
                <a:gd name="connsiteY502" fmla="*/ 97148 h 139785"/>
                <a:gd name="connsiteX503" fmla="*/ 148687 w 193395"/>
                <a:gd name="connsiteY503" fmla="*/ 97522 h 139785"/>
                <a:gd name="connsiteX504" fmla="*/ 148687 w 193395"/>
                <a:gd name="connsiteY504" fmla="*/ 97972 h 139785"/>
                <a:gd name="connsiteX505" fmla="*/ 147789 w 193395"/>
                <a:gd name="connsiteY505" fmla="*/ 101041 h 139785"/>
                <a:gd name="connsiteX506" fmla="*/ 145842 w 193395"/>
                <a:gd name="connsiteY506" fmla="*/ 101041 h 139785"/>
                <a:gd name="connsiteX507" fmla="*/ 143895 w 193395"/>
                <a:gd name="connsiteY507" fmla="*/ 100218 h 139785"/>
                <a:gd name="connsiteX508" fmla="*/ 142099 w 193395"/>
                <a:gd name="connsiteY508" fmla="*/ 100742 h 139785"/>
                <a:gd name="connsiteX509" fmla="*/ 138430 w 193395"/>
                <a:gd name="connsiteY509" fmla="*/ 100292 h 139785"/>
                <a:gd name="connsiteX510" fmla="*/ 135211 w 193395"/>
                <a:gd name="connsiteY510" fmla="*/ 100667 h 139785"/>
                <a:gd name="connsiteX511" fmla="*/ 134312 w 193395"/>
                <a:gd name="connsiteY511" fmla="*/ 100218 h 139785"/>
                <a:gd name="connsiteX512" fmla="*/ 128697 w 193395"/>
                <a:gd name="connsiteY512" fmla="*/ 101266 h 139785"/>
                <a:gd name="connsiteX513" fmla="*/ 125553 w 193395"/>
                <a:gd name="connsiteY513" fmla="*/ 106282 h 139785"/>
                <a:gd name="connsiteX514" fmla="*/ 124430 w 193395"/>
                <a:gd name="connsiteY514" fmla="*/ 108004 h 139785"/>
                <a:gd name="connsiteX515" fmla="*/ 123157 w 193395"/>
                <a:gd name="connsiteY515" fmla="*/ 108453 h 139785"/>
                <a:gd name="connsiteX516" fmla="*/ 119938 w 193395"/>
                <a:gd name="connsiteY516" fmla="*/ 109052 h 139785"/>
                <a:gd name="connsiteX517" fmla="*/ 117691 w 193395"/>
                <a:gd name="connsiteY517" fmla="*/ 109052 h 139785"/>
                <a:gd name="connsiteX518" fmla="*/ 115670 w 193395"/>
                <a:gd name="connsiteY518" fmla="*/ 108303 h 139785"/>
                <a:gd name="connsiteX519" fmla="*/ 111103 w 193395"/>
                <a:gd name="connsiteY519" fmla="*/ 108827 h 139785"/>
                <a:gd name="connsiteX520" fmla="*/ 109381 w 193395"/>
                <a:gd name="connsiteY520" fmla="*/ 107630 h 139785"/>
                <a:gd name="connsiteX521" fmla="*/ 107210 w 193395"/>
                <a:gd name="connsiteY521" fmla="*/ 106881 h 139785"/>
                <a:gd name="connsiteX522" fmla="*/ 100546 w 193395"/>
                <a:gd name="connsiteY522" fmla="*/ 106432 h 139785"/>
                <a:gd name="connsiteX523" fmla="*/ 99498 w 193395"/>
                <a:gd name="connsiteY523" fmla="*/ 106432 h 139785"/>
                <a:gd name="connsiteX524" fmla="*/ 98675 w 193395"/>
                <a:gd name="connsiteY524" fmla="*/ 107180 h 139785"/>
                <a:gd name="connsiteX525" fmla="*/ 95381 w 193395"/>
                <a:gd name="connsiteY525" fmla="*/ 107180 h 139785"/>
                <a:gd name="connsiteX526" fmla="*/ 92386 w 193395"/>
                <a:gd name="connsiteY526" fmla="*/ 105309 h 139785"/>
                <a:gd name="connsiteX527" fmla="*/ 86546 w 193395"/>
                <a:gd name="connsiteY527" fmla="*/ 105309 h 139785"/>
                <a:gd name="connsiteX528" fmla="*/ 84899 w 193395"/>
                <a:gd name="connsiteY528" fmla="*/ 105309 h 139785"/>
                <a:gd name="connsiteX529" fmla="*/ 83326 w 193395"/>
                <a:gd name="connsiteY529" fmla="*/ 105309 h 139785"/>
                <a:gd name="connsiteX530" fmla="*/ 80781 w 193395"/>
                <a:gd name="connsiteY530" fmla="*/ 104485 h 139785"/>
                <a:gd name="connsiteX531" fmla="*/ 66855 w 193395"/>
                <a:gd name="connsiteY531" fmla="*/ 102464 h 139785"/>
                <a:gd name="connsiteX532" fmla="*/ 61764 w 193395"/>
                <a:gd name="connsiteY532" fmla="*/ 104036 h 139785"/>
                <a:gd name="connsiteX533" fmla="*/ 56823 w 193395"/>
                <a:gd name="connsiteY533" fmla="*/ 104036 h 139785"/>
                <a:gd name="connsiteX534" fmla="*/ 56823 w 193395"/>
                <a:gd name="connsiteY534" fmla="*/ 102838 h 139785"/>
                <a:gd name="connsiteX535" fmla="*/ 56823 w 193395"/>
                <a:gd name="connsiteY535" fmla="*/ 101565 h 139785"/>
                <a:gd name="connsiteX536" fmla="*/ 53603 w 193395"/>
                <a:gd name="connsiteY536" fmla="*/ 101191 h 139785"/>
                <a:gd name="connsiteX537" fmla="*/ 52181 w 193395"/>
                <a:gd name="connsiteY537" fmla="*/ 100742 h 139785"/>
                <a:gd name="connsiteX538" fmla="*/ 49037 w 193395"/>
                <a:gd name="connsiteY538" fmla="*/ 101341 h 139785"/>
                <a:gd name="connsiteX539" fmla="*/ 46791 w 193395"/>
                <a:gd name="connsiteY539" fmla="*/ 100218 h 139785"/>
                <a:gd name="connsiteX540" fmla="*/ 42523 w 193395"/>
                <a:gd name="connsiteY540" fmla="*/ 99169 h 139785"/>
                <a:gd name="connsiteX541" fmla="*/ 39753 w 193395"/>
                <a:gd name="connsiteY541" fmla="*/ 99169 h 139785"/>
                <a:gd name="connsiteX542" fmla="*/ 35036 w 193395"/>
                <a:gd name="connsiteY542" fmla="*/ 96474 h 139785"/>
                <a:gd name="connsiteX543" fmla="*/ 32191 w 193395"/>
                <a:gd name="connsiteY543" fmla="*/ 96474 h 139785"/>
                <a:gd name="connsiteX544" fmla="*/ 29271 w 193395"/>
                <a:gd name="connsiteY544" fmla="*/ 95950 h 139785"/>
                <a:gd name="connsiteX545" fmla="*/ 26950 w 193395"/>
                <a:gd name="connsiteY545" fmla="*/ 95052 h 139785"/>
                <a:gd name="connsiteX546" fmla="*/ 25752 w 193395"/>
                <a:gd name="connsiteY546" fmla="*/ 94003 h 139785"/>
                <a:gd name="connsiteX547" fmla="*/ 25078 w 193395"/>
                <a:gd name="connsiteY547" fmla="*/ 93255 h 139785"/>
                <a:gd name="connsiteX548" fmla="*/ 22159 w 193395"/>
                <a:gd name="connsiteY548" fmla="*/ 91982 h 139785"/>
                <a:gd name="connsiteX549" fmla="*/ 14971 w 193395"/>
                <a:gd name="connsiteY549" fmla="*/ 95201 h 139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Lst>
              <a:rect l="l" t="t" r="r" b="b"/>
              <a:pathLst>
                <a:path w="193395" h="139785">
                  <a:moveTo>
                    <a:pt x="14971" y="95201"/>
                  </a:moveTo>
                  <a:cubicBezTo>
                    <a:pt x="14754" y="95142"/>
                    <a:pt x="14522" y="95142"/>
                    <a:pt x="14297" y="95201"/>
                  </a:cubicBezTo>
                  <a:lnTo>
                    <a:pt x="13923" y="95725"/>
                  </a:lnTo>
                  <a:cubicBezTo>
                    <a:pt x="13616" y="95980"/>
                    <a:pt x="13182" y="95980"/>
                    <a:pt x="12875" y="95725"/>
                  </a:cubicBezTo>
                  <a:cubicBezTo>
                    <a:pt x="12875" y="95725"/>
                    <a:pt x="12426" y="95351"/>
                    <a:pt x="12201" y="95725"/>
                  </a:cubicBezTo>
                  <a:lnTo>
                    <a:pt x="12201" y="95725"/>
                  </a:lnTo>
                  <a:cubicBezTo>
                    <a:pt x="11602" y="96175"/>
                    <a:pt x="10778" y="95725"/>
                    <a:pt x="10105" y="95725"/>
                  </a:cubicBezTo>
                  <a:cubicBezTo>
                    <a:pt x="9528" y="95898"/>
                    <a:pt x="8997" y="96175"/>
                    <a:pt x="8532" y="96549"/>
                  </a:cubicBezTo>
                  <a:cubicBezTo>
                    <a:pt x="7686" y="96923"/>
                    <a:pt x="6810" y="97230"/>
                    <a:pt x="5912" y="97447"/>
                  </a:cubicBezTo>
                  <a:cubicBezTo>
                    <a:pt x="4976" y="97635"/>
                    <a:pt x="4145" y="98166"/>
                    <a:pt x="3591" y="98945"/>
                  </a:cubicBezTo>
                  <a:cubicBezTo>
                    <a:pt x="3591" y="98945"/>
                    <a:pt x="3591" y="98945"/>
                    <a:pt x="3591" y="98945"/>
                  </a:cubicBezTo>
                  <a:cubicBezTo>
                    <a:pt x="3516" y="99140"/>
                    <a:pt x="3516" y="99349"/>
                    <a:pt x="3591" y="99544"/>
                  </a:cubicBezTo>
                  <a:cubicBezTo>
                    <a:pt x="3853" y="100113"/>
                    <a:pt x="3853" y="100772"/>
                    <a:pt x="3591" y="101341"/>
                  </a:cubicBezTo>
                  <a:cubicBezTo>
                    <a:pt x="3217" y="102164"/>
                    <a:pt x="2169" y="102539"/>
                    <a:pt x="2019" y="103437"/>
                  </a:cubicBezTo>
                  <a:cubicBezTo>
                    <a:pt x="1869" y="104335"/>
                    <a:pt x="2019" y="104785"/>
                    <a:pt x="2019" y="105384"/>
                  </a:cubicBezTo>
                  <a:cubicBezTo>
                    <a:pt x="2019" y="105983"/>
                    <a:pt x="1270" y="105983"/>
                    <a:pt x="1195" y="106357"/>
                  </a:cubicBezTo>
                  <a:cubicBezTo>
                    <a:pt x="1120" y="106731"/>
                    <a:pt x="2019" y="107779"/>
                    <a:pt x="1644" y="108378"/>
                  </a:cubicBezTo>
                  <a:lnTo>
                    <a:pt x="1195" y="108378"/>
                  </a:lnTo>
                  <a:cubicBezTo>
                    <a:pt x="469" y="109030"/>
                    <a:pt x="35" y="109951"/>
                    <a:pt x="-3" y="110924"/>
                  </a:cubicBezTo>
                  <a:cubicBezTo>
                    <a:pt x="-115" y="111366"/>
                    <a:pt x="-115" y="111830"/>
                    <a:pt x="-3" y="112272"/>
                  </a:cubicBezTo>
                  <a:cubicBezTo>
                    <a:pt x="-3" y="113020"/>
                    <a:pt x="1195" y="113544"/>
                    <a:pt x="1345" y="114293"/>
                  </a:cubicBezTo>
                  <a:cubicBezTo>
                    <a:pt x="1383" y="114667"/>
                    <a:pt x="1383" y="115042"/>
                    <a:pt x="1345" y="115416"/>
                  </a:cubicBezTo>
                  <a:cubicBezTo>
                    <a:pt x="1345" y="116614"/>
                    <a:pt x="2693" y="117437"/>
                    <a:pt x="3816" y="117962"/>
                  </a:cubicBezTo>
                  <a:lnTo>
                    <a:pt x="4415" y="117962"/>
                  </a:lnTo>
                  <a:lnTo>
                    <a:pt x="4789" y="118486"/>
                  </a:lnTo>
                  <a:cubicBezTo>
                    <a:pt x="5118" y="118905"/>
                    <a:pt x="5523" y="119264"/>
                    <a:pt x="5987" y="119534"/>
                  </a:cubicBezTo>
                  <a:lnTo>
                    <a:pt x="7260" y="120058"/>
                  </a:lnTo>
                  <a:lnTo>
                    <a:pt x="10105" y="120956"/>
                  </a:lnTo>
                  <a:cubicBezTo>
                    <a:pt x="10801" y="121218"/>
                    <a:pt x="11580" y="121218"/>
                    <a:pt x="12276" y="120956"/>
                  </a:cubicBezTo>
                  <a:cubicBezTo>
                    <a:pt x="13549" y="120432"/>
                    <a:pt x="14672" y="119384"/>
                    <a:pt x="16094" y="119534"/>
                  </a:cubicBezTo>
                  <a:cubicBezTo>
                    <a:pt x="16993" y="119788"/>
                    <a:pt x="17869" y="120118"/>
                    <a:pt x="18715" y="120507"/>
                  </a:cubicBezTo>
                  <a:cubicBezTo>
                    <a:pt x="19067" y="120462"/>
                    <a:pt x="19418" y="120462"/>
                    <a:pt x="19763" y="120507"/>
                  </a:cubicBezTo>
                  <a:cubicBezTo>
                    <a:pt x="20100" y="120642"/>
                    <a:pt x="20407" y="120851"/>
                    <a:pt x="20661" y="121106"/>
                  </a:cubicBezTo>
                  <a:cubicBezTo>
                    <a:pt x="22421" y="122192"/>
                    <a:pt x="24277" y="123120"/>
                    <a:pt x="26202" y="123876"/>
                  </a:cubicBezTo>
                  <a:lnTo>
                    <a:pt x="27549" y="124550"/>
                  </a:lnTo>
                  <a:cubicBezTo>
                    <a:pt x="27991" y="124812"/>
                    <a:pt x="28395" y="125141"/>
                    <a:pt x="28747" y="125523"/>
                  </a:cubicBezTo>
                  <a:cubicBezTo>
                    <a:pt x="29084" y="125935"/>
                    <a:pt x="29458" y="126309"/>
                    <a:pt x="29870" y="126646"/>
                  </a:cubicBezTo>
                  <a:cubicBezTo>
                    <a:pt x="30694" y="127245"/>
                    <a:pt x="32041" y="127620"/>
                    <a:pt x="32341" y="128743"/>
                  </a:cubicBezTo>
                  <a:cubicBezTo>
                    <a:pt x="32453" y="129177"/>
                    <a:pt x="32760" y="129529"/>
                    <a:pt x="33164" y="129716"/>
                  </a:cubicBezTo>
                  <a:cubicBezTo>
                    <a:pt x="33164" y="129716"/>
                    <a:pt x="33539" y="129716"/>
                    <a:pt x="33689" y="129716"/>
                  </a:cubicBezTo>
                  <a:cubicBezTo>
                    <a:pt x="33838" y="129716"/>
                    <a:pt x="33689" y="130390"/>
                    <a:pt x="34138" y="130689"/>
                  </a:cubicBezTo>
                  <a:cubicBezTo>
                    <a:pt x="34587" y="130989"/>
                    <a:pt x="35860" y="131812"/>
                    <a:pt x="36384" y="132711"/>
                  </a:cubicBezTo>
                  <a:cubicBezTo>
                    <a:pt x="36908" y="133609"/>
                    <a:pt x="36384" y="133834"/>
                    <a:pt x="36758" y="134358"/>
                  </a:cubicBezTo>
                  <a:cubicBezTo>
                    <a:pt x="36960" y="134822"/>
                    <a:pt x="37267" y="135226"/>
                    <a:pt x="37657" y="135556"/>
                  </a:cubicBezTo>
                  <a:cubicBezTo>
                    <a:pt x="38285" y="136252"/>
                    <a:pt x="38772" y="137068"/>
                    <a:pt x="39079" y="137952"/>
                  </a:cubicBezTo>
                  <a:cubicBezTo>
                    <a:pt x="39154" y="138423"/>
                    <a:pt x="39364" y="138865"/>
                    <a:pt x="39678" y="139224"/>
                  </a:cubicBezTo>
                  <a:cubicBezTo>
                    <a:pt x="39962" y="139441"/>
                    <a:pt x="40299" y="139569"/>
                    <a:pt x="40651" y="139599"/>
                  </a:cubicBezTo>
                  <a:cubicBezTo>
                    <a:pt x="42470" y="139711"/>
                    <a:pt x="44297" y="139711"/>
                    <a:pt x="46117" y="139599"/>
                  </a:cubicBezTo>
                  <a:cubicBezTo>
                    <a:pt x="46566" y="139659"/>
                    <a:pt x="47015" y="139494"/>
                    <a:pt x="47315" y="139149"/>
                  </a:cubicBezTo>
                  <a:cubicBezTo>
                    <a:pt x="47315" y="138625"/>
                    <a:pt x="47315" y="137952"/>
                    <a:pt x="46791" y="137502"/>
                  </a:cubicBezTo>
                  <a:lnTo>
                    <a:pt x="43646" y="134208"/>
                  </a:lnTo>
                  <a:lnTo>
                    <a:pt x="43646" y="132561"/>
                  </a:lnTo>
                  <a:cubicBezTo>
                    <a:pt x="43571" y="132291"/>
                    <a:pt x="43571" y="132007"/>
                    <a:pt x="43646" y="131737"/>
                  </a:cubicBezTo>
                  <a:lnTo>
                    <a:pt x="43646" y="131737"/>
                  </a:lnTo>
                  <a:cubicBezTo>
                    <a:pt x="45226" y="130427"/>
                    <a:pt x="47023" y="129416"/>
                    <a:pt x="48962" y="128743"/>
                  </a:cubicBezTo>
                  <a:lnTo>
                    <a:pt x="49486" y="128743"/>
                  </a:lnTo>
                  <a:lnTo>
                    <a:pt x="49935" y="128293"/>
                  </a:lnTo>
                  <a:cubicBezTo>
                    <a:pt x="50399" y="127642"/>
                    <a:pt x="51051" y="127148"/>
                    <a:pt x="51807" y="126871"/>
                  </a:cubicBezTo>
                  <a:cubicBezTo>
                    <a:pt x="52353" y="126796"/>
                    <a:pt x="52855" y="126527"/>
                    <a:pt x="53229" y="126122"/>
                  </a:cubicBezTo>
                  <a:cubicBezTo>
                    <a:pt x="53229" y="125748"/>
                    <a:pt x="53229" y="125374"/>
                    <a:pt x="53229" y="125074"/>
                  </a:cubicBezTo>
                  <a:cubicBezTo>
                    <a:pt x="53229" y="124775"/>
                    <a:pt x="54801" y="125074"/>
                    <a:pt x="55550" y="125074"/>
                  </a:cubicBezTo>
                  <a:cubicBezTo>
                    <a:pt x="56299" y="125074"/>
                    <a:pt x="55924" y="125074"/>
                    <a:pt x="56149" y="124625"/>
                  </a:cubicBezTo>
                  <a:cubicBezTo>
                    <a:pt x="56374" y="124176"/>
                    <a:pt x="56673" y="124625"/>
                    <a:pt x="56823" y="124625"/>
                  </a:cubicBezTo>
                  <a:cubicBezTo>
                    <a:pt x="56913" y="125037"/>
                    <a:pt x="56733" y="125456"/>
                    <a:pt x="56374" y="125673"/>
                  </a:cubicBezTo>
                  <a:cubicBezTo>
                    <a:pt x="56374" y="125673"/>
                    <a:pt x="55700" y="125673"/>
                    <a:pt x="55625" y="126272"/>
                  </a:cubicBezTo>
                  <a:cubicBezTo>
                    <a:pt x="55498" y="126452"/>
                    <a:pt x="55498" y="126691"/>
                    <a:pt x="55625" y="126871"/>
                  </a:cubicBezTo>
                  <a:cubicBezTo>
                    <a:pt x="55872" y="126946"/>
                    <a:pt x="56127" y="126946"/>
                    <a:pt x="56374" y="126871"/>
                  </a:cubicBezTo>
                  <a:cubicBezTo>
                    <a:pt x="56898" y="126624"/>
                    <a:pt x="57280" y="126160"/>
                    <a:pt x="57422" y="125598"/>
                  </a:cubicBezTo>
                  <a:cubicBezTo>
                    <a:pt x="57422" y="124999"/>
                    <a:pt x="57422" y="124400"/>
                    <a:pt x="57946" y="124101"/>
                  </a:cubicBezTo>
                  <a:cubicBezTo>
                    <a:pt x="58298" y="123824"/>
                    <a:pt x="58792" y="123824"/>
                    <a:pt x="59144" y="124101"/>
                  </a:cubicBezTo>
                  <a:cubicBezTo>
                    <a:pt x="58522" y="124647"/>
                    <a:pt x="58463" y="125591"/>
                    <a:pt x="59009" y="126212"/>
                  </a:cubicBezTo>
                  <a:cubicBezTo>
                    <a:pt x="59054" y="126265"/>
                    <a:pt x="59099" y="126302"/>
                    <a:pt x="59144" y="126347"/>
                  </a:cubicBezTo>
                  <a:cubicBezTo>
                    <a:pt x="60027" y="125965"/>
                    <a:pt x="61031" y="125965"/>
                    <a:pt x="61914" y="126347"/>
                  </a:cubicBezTo>
                  <a:cubicBezTo>
                    <a:pt x="61907" y="125606"/>
                    <a:pt x="61637" y="124894"/>
                    <a:pt x="61165" y="124325"/>
                  </a:cubicBezTo>
                  <a:cubicBezTo>
                    <a:pt x="61113" y="124183"/>
                    <a:pt x="61113" y="124018"/>
                    <a:pt x="61165" y="123876"/>
                  </a:cubicBezTo>
                  <a:cubicBezTo>
                    <a:pt x="61165" y="123876"/>
                    <a:pt x="61165" y="123876"/>
                    <a:pt x="61540" y="123502"/>
                  </a:cubicBezTo>
                  <a:cubicBezTo>
                    <a:pt x="61914" y="123127"/>
                    <a:pt x="63037" y="122753"/>
                    <a:pt x="63636" y="123502"/>
                  </a:cubicBezTo>
                  <a:cubicBezTo>
                    <a:pt x="63673" y="123697"/>
                    <a:pt x="63673" y="123906"/>
                    <a:pt x="63636" y="124101"/>
                  </a:cubicBezTo>
                  <a:cubicBezTo>
                    <a:pt x="63868" y="124460"/>
                    <a:pt x="64063" y="124834"/>
                    <a:pt x="64235" y="125224"/>
                  </a:cubicBezTo>
                  <a:cubicBezTo>
                    <a:pt x="65178" y="125299"/>
                    <a:pt x="66137" y="125299"/>
                    <a:pt x="67080" y="125224"/>
                  </a:cubicBezTo>
                  <a:lnTo>
                    <a:pt x="66331" y="124625"/>
                  </a:lnTo>
                  <a:cubicBezTo>
                    <a:pt x="67881" y="123689"/>
                    <a:pt x="69715" y="123337"/>
                    <a:pt x="71497" y="123652"/>
                  </a:cubicBezTo>
                  <a:lnTo>
                    <a:pt x="72021" y="123652"/>
                  </a:lnTo>
                  <a:cubicBezTo>
                    <a:pt x="73144" y="123652"/>
                    <a:pt x="73669" y="121855"/>
                    <a:pt x="74717" y="122154"/>
                  </a:cubicBezTo>
                  <a:cubicBezTo>
                    <a:pt x="74896" y="123038"/>
                    <a:pt x="75563" y="123734"/>
                    <a:pt x="76439" y="123951"/>
                  </a:cubicBezTo>
                  <a:cubicBezTo>
                    <a:pt x="77300" y="124176"/>
                    <a:pt x="78198" y="124176"/>
                    <a:pt x="79059" y="123951"/>
                  </a:cubicBezTo>
                  <a:cubicBezTo>
                    <a:pt x="79059" y="124400"/>
                    <a:pt x="78535" y="124700"/>
                    <a:pt x="78086" y="124550"/>
                  </a:cubicBezTo>
                  <a:cubicBezTo>
                    <a:pt x="77637" y="124400"/>
                    <a:pt x="77262" y="124550"/>
                    <a:pt x="76813" y="124550"/>
                  </a:cubicBezTo>
                  <a:cubicBezTo>
                    <a:pt x="76566" y="124483"/>
                    <a:pt x="76311" y="124483"/>
                    <a:pt x="76064" y="124550"/>
                  </a:cubicBezTo>
                  <a:cubicBezTo>
                    <a:pt x="75548" y="125029"/>
                    <a:pt x="75301" y="125725"/>
                    <a:pt x="75390" y="126422"/>
                  </a:cubicBezTo>
                  <a:cubicBezTo>
                    <a:pt x="76978" y="126572"/>
                    <a:pt x="78580" y="126414"/>
                    <a:pt x="80107" y="125973"/>
                  </a:cubicBezTo>
                  <a:cubicBezTo>
                    <a:pt x="80399" y="125898"/>
                    <a:pt x="80714" y="125898"/>
                    <a:pt x="81006" y="125973"/>
                  </a:cubicBezTo>
                  <a:cubicBezTo>
                    <a:pt x="81387" y="126002"/>
                    <a:pt x="81724" y="126235"/>
                    <a:pt x="81904" y="126572"/>
                  </a:cubicBezTo>
                  <a:cubicBezTo>
                    <a:pt x="83326" y="127620"/>
                    <a:pt x="85273" y="127096"/>
                    <a:pt x="87070" y="127096"/>
                  </a:cubicBezTo>
                  <a:cubicBezTo>
                    <a:pt x="90664" y="127096"/>
                    <a:pt x="93958" y="130015"/>
                    <a:pt x="97552" y="129716"/>
                  </a:cubicBezTo>
                  <a:lnTo>
                    <a:pt x="99648" y="129716"/>
                  </a:lnTo>
                  <a:lnTo>
                    <a:pt x="100996" y="129716"/>
                  </a:lnTo>
                  <a:cubicBezTo>
                    <a:pt x="103796" y="130248"/>
                    <a:pt x="106551" y="130996"/>
                    <a:pt x="109231" y="131962"/>
                  </a:cubicBezTo>
                  <a:cubicBezTo>
                    <a:pt x="109718" y="132112"/>
                    <a:pt x="110242" y="132112"/>
                    <a:pt x="110729" y="131962"/>
                  </a:cubicBezTo>
                  <a:lnTo>
                    <a:pt x="111477" y="131962"/>
                  </a:lnTo>
                  <a:cubicBezTo>
                    <a:pt x="112368" y="131812"/>
                    <a:pt x="113282" y="131812"/>
                    <a:pt x="114173" y="131962"/>
                  </a:cubicBezTo>
                  <a:cubicBezTo>
                    <a:pt x="115071" y="131962"/>
                    <a:pt x="116194" y="131962"/>
                    <a:pt x="116494" y="131064"/>
                  </a:cubicBezTo>
                  <a:cubicBezTo>
                    <a:pt x="117055" y="131213"/>
                    <a:pt x="117654" y="131213"/>
                    <a:pt x="118215" y="131064"/>
                  </a:cubicBezTo>
                  <a:lnTo>
                    <a:pt x="117542" y="129117"/>
                  </a:lnTo>
                  <a:cubicBezTo>
                    <a:pt x="121031" y="129671"/>
                    <a:pt x="124565" y="129948"/>
                    <a:pt x="128098" y="129941"/>
                  </a:cubicBezTo>
                  <a:cubicBezTo>
                    <a:pt x="129581" y="130487"/>
                    <a:pt x="131108" y="130891"/>
                    <a:pt x="132665" y="131139"/>
                  </a:cubicBezTo>
                  <a:lnTo>
                    <a:pt x="132665" y="131139"/>
                  </a:lnTo>
                  <a:lnTo>
                    <a:pt x="132665" y="131139"/>
                  </a:lnTo>
                  <a:cubicBezTo>
                    <a:pt x="133025" y="130682"/>
                    <a:pt x="133257" y="130143"/>
                    <a:pt x="133339" y="129566"/>
                  </a:cubicBezTo>
                  <a:cubicBezTo>
                    <a:pt x="133279" y="129080"/>
                    <a:pt x="133099" y="128615"/>
                    <a:pt x="132815" y="128219"/>
                  </a:cubicBezTo>
                  <a:cubicBezTo>
                    <a:pt x="132815" y="128219"/>
                    <a:pt x="132815" y="127769"/>
                    <a:pt x="132815" y="127545"/>
                  </a:cubicBezTo>
                  <a:cubicBezTo>
                    <a:pt x="132942" y="127253"/>
                    <a:pt x="133242" y="127066"/>
                    <a:pt x="133564" y="127096"/>
                  </a:cubicBezTo>
                  <a:cubicBezTo>
                    <a:pt x="133863" y="127185"/>
                    <a:pt x="134148" y="127335"/>
                    <a:pt x="134387" y="127545"/>
                  </a:cubicBezTo>
                  <a:lnTo>
                    <a:pt x="135211" y="127545"/>
                  </a:lnTo>
                  <a:lnTo>
                    <a:pt x="135885" y="127545"/>
                  </a:lnTo>
                  <a:cubicBezTo>
                    <a:pt x="136716" y="127305"/>
                    <a:pt x="137569" y="127178"/>
                    <a:pt x="138430" y="127170"/>
                  </a:cubicBezTo>
                  <a:lnTo>
                    <a:pt x="144120" y="127170"/>
                  </a:lnTo>
                  <a:cubicBezTo>
                    <a:pt x="145797" y="126796"/>
                    <a:pt x="147534" y="126796"/>
                    <a:pt x="149211" y="127170"/>
                  </a:cubicBezTo>
                  <a:cubicBezTo>
                    <a:pt x="149661" y="127238"/>
                    <a:pt x="150110" y="127238"/>
                    <a:pt x="150559" y="127170"/>
                  </a:cubicBezTo>
                  <a:lnTo>
                    <a:pt x="151532" y="127170"/>
                  </a:lnTo>
                  <a:cubicBezTo>
                    <a:pt x="152273" y="127058"/>
                    <a:pt x="153037" y="127058"/>
                    <a:pt x="153778" y="127170"/>
                  </a:cubicBezTo>
                  <a:cubicBezTo>
                    <a:pt x="158038" y="127305"/>
                    <a:pt x="162298" y="127028"/>
                    <a:pt x="166506" y="126347"/>
                  </a:cubicBezTo>
                  <a:lnTo>
                    <a:pt x="167404" y="126347"/>
                  </a:lnTo>
                  <a:cubicBezTo>
                    <a:pt x="167404" y="126347"/>
                    <a:pt x="167779" y="126347"/>
                    <a:pt x="167929" y="126796"/>
                  </a:cubicBezTo>
                  <a:cubicBezTo>
                    <a:pt x="168370" y="127238"/>
                    <a:pt x="168842" y="127635"/>
                    <a:pt x="169351" y="127994"/>
                  </a:cubicBezTo>
                  <a:cubicBezTo>
                    <a:pt x="169815" y="128106"/>
                    <a:pt x="170309" y="128106"/>
                    <a:pt x="170774" y="127994"/>
                  </a:cubicBezTo>
                  <a:lnTo>
                    <a:pt x="173020" y="128443"/>
                  </a:lnTo>
                  <a:cubicBezTo>
                    <a:pt x="174262" y="128840"/>
                    <a:pt x="175445" y="129394"/>
                    <a:pt x="176538" y="130090"/>
                  </a:cubicBezTo>
                  <a:cubicBezTo>
                    <a:pt x="177677" y="130802"/>
                    <a:pt x="178777" y="131580"/>
                    <a:pt x="179833" y="132411"/>
                  </a:cubicBezTo>
                  <a:cubicBezTo>
                    <a:pt x="180020" y="132613"/>
                    <a:pt x="180252" y="132763"/>
                    <a:pt x="180507" y="132860"/>
                  </a:cubicBezTo>
                  <a:lnTo>
                    <a:pt x="181031" y="132860"/>
                  </a:lnTo>
                  <a:cubicBezTo>
                    <a:pt x="181480" y="133235"/>
                    <a:pt x="181555" y="133834"/>
                    <a:pt x="181929" y="134208"/>
                  </a:cubicBezTo>
                  <a:lnTo>
                    <a:pt x="182603" y="134657"/>
                  </a:lnTo>
                  <a:cubicBezTo>
                    <a:pt x="182603" y="134657"/>
                    <a:pt x="182603" y="135032"/>
                    <a:pt x="183052" y="135107"/>
                  </a:cubicBezTo>
                  <a:lnTo>
                    <a:pt x="183501" y="135107"/>
                  </a:lnTo>
                  <a:cubicBezTo>
                    <a:pt x="183756" y="135286"/>
                    <a:pt x="183943" y="135556"/>
                    <a:pt x="184025" y="135855"/>
                  </a:cubicBezTo>
                  <a:cubicBezTo>
                    <a:pt x="184055" y="136155"/>
                    <a:pt x="184055" y="136454"/>
                    <a:pt x="184025" y="136754"/>
                  </a:cubicBezTo>
                  <a:cubicBezTo>
                    <a:pt x="184370" y="137315"/>
                    <a:pt x="184796" y="137824"/>
                    <a:pt x="185298" y="138251"/>
                  </a:cubicBezTo>
                  <a:lnTo>
                    <a:pt x="185298" y="138251"/>
                  </a:lnTo>
                  <a:lnTo>
                    <a:pt x="185298" y="137802"/>
                  </a:lnTo>
                  <a:cubicBezTo>
                    <a:pt x="185448" y="137495"/>
                    <a:pt x="185448" y="137136"/>
                    <a:pt x="185298" y="136829"/>
                  </a:cubicBezTo>
                  <a:cubicBezTo>
                    <a:pt x="184856" y="136140"/>
                    <a:pt x="184669" y="135316"/>
                    <a:pt x="184774" y="134508"/>
                  </a:cubicBezTo>
                  <a:cubicBezTo>
                    <a:pt x="184842" y="134290"/>
                    <a:pt x="184842" y="134051"/>
                    <a:pt x="184774" y="133834"/>
                  </a:cubicBezTo>
                  <a:lnTo>
                    <a:pt x="184774" y="133834"/>
                  </a:lnTo>
                  <a:lnTo>
                    <a:pt x="184774" y="133834"/>
                  </a:lnTo>
                  <a:cubicBezTo>
                    <a:pt x="183037" y="132935"/>
                    <a:pt x="182259" y="130861"/>
                    <a:pt x="182977" y="129042"/>
                  </a:cubicBezTo>
                  <a:cubicBezTo>
                    <a:pt x="183209" y="128571"/>
                    <a:pt x="183509" y="128144"/>
                    <a:pt x="183876" y="127769"/>
                  </a:cubicBezTo>
                  <a:lnTo>
                    <a:pt x="183876" y="127320"/>
                  </a:lnTo>
                  <a:cubicBezTo>
                    <a:pt x="183868" y="127148"/>
                    <a:pt x="183868" y="126968"/>
                    <a:pt x="183876" y="126796"/>
                  </a:cubicBezTo>
                  <a:cubicBezTo>
                    <a:pt x="183966" y="126519"/>
                    <a:pt x="184123" y="126265"/>
                    <a:pt x="184325" y="126047"/>
                  </a:cubicBezTo>
                  <a:cubicBezTo>
                    <a:pt x="184355" y="125898"/>
                    <a:pt x="184355" y="125748"/>
                    <a:pt x="184325" y="125598"/>
                  </a:cubicBezTo>
                  <a:cubicBezTo>
                    <a:pt x="184280" y="125329"/>
                    <a:pt x="184280" y="125044"/>
                    <a:pt x="184325" y="124775"/>
                  </a:cubicBezTo>
                  <a:lnTo>
                    <a:pt x="186271" y="121331"/>
                  </a:lnTo>
                  <a:cubicBezTo>
                    <a:pt x="186384" y="121069"/>
                    <a:pt x="186384" y="120769"/>
                    <a:pt x="186271" y="120507"/>
                  </a:cubicBezTo>
                  <a:cubicBezTo>
                    <a:pt x="186174" y="120238"/>
                    <a:pt x="185949" y="120043"/>
                    <a:pt x="185672" y="119983"/>
                  </a:cubicBezTo>
                  <a:lnTo>
                    <a:pt x="182902" y="118860"/>
                  </a:lnTo>
                  <a:cubicBezTo>
                    <a:pt x="182588" y="118658"/>
                    <a:pt x="182311" y="118403"/>
                    <a:pt x="182079" y="118111"/>
                  </a:cubicBezTo>
                  <a:cubicBezTo>
                    <a:pt x="181914" y="118029"/>
                    <a:pt x="181719" y="118029"/>
                    <a:pt x="181555" y="118111"/>
                  </a:cubicBezTo>
                  <a:lnTo>
                    <a:pt x="180956" y="118111"/>
                  </a:lnTo>
                  <a:cubicBezTo>
                    <a:pt x="180357" y="117175"/>
                    <a:pt x="180192" y="116030"/>
                    <a:pt x="180507" y="114967"/>
                  </a:cubicBezTo>
                  <a:cubicBezTo>
                    <a:pt x="180417" y="114705"/>
                    <a:pt x="180230" y="114488"/>
                    <a:pt x="179982" y="114368"/>
                  </a:cubicBezTo>
                  <a:cubicBezTo>
                    <a:pt x="178837" y="113979"/>
                    <a:pt x="177736" y="113477"/>
                    <a:pt x="176688" y="112870"/>
                  </a:cubicBezTo>
                  <a:cubicBezTo>
                    <a:pt x="175558" y="111628"/>
                    <a:pt x="174966" y="109981"/>
                    <a:pt x="175041" y="108303"/>
                  </a:cubicBezTo>
                  <a:cubicBezTo>
                    <a:pt x="175026" y="107779"/>
                    <a:pt x="175161" y="107263"/>
                    <a:pt x="175415" y="106806"/>
                  </a:cubicBezTo>
                  <a:cubicBezTo>
                    <a:pt x="175633" y="106462"/>
                    <a:pt x="175633" y="106027"/>
                    <a:pt x="175415" y="105683"/>
                  </a:cubicBezTo>
                  <a:cubicBezTo>
                    <a:pt x="174367" y="104410"/>
                    <a:pt x="173244" y="103063"/>
                    <a:pt x="172645" y="102464"/>
                  </a:cubicBezTo>
                  <a:lnTo>
                    <a:pt x="172645" y="102464"/>
                  </a:lnTo>
                  <a:lnTo>
                    <a:pt x="172121" y="102464"/>
                  </a:lnTo>
                  <a:lnTo>
                    <a:pt x="171747" y="102464"/>
                  </a:lnTo>
                  <a:cubicBezTo>
                    <a:pt x="169965" y="102456"/>
                    <a:pt x="168535" y="101004"/>
                    <a:pt x="168543" y="99229"/>
                  </a:cubicBezTo>
                  <a:cubicBezTo>
                    <a:pt x="168550" y="97725"/>
                    <a:pt x="169606" y="96422"/>
                    <a:pt x="171073" y="96100"/>
                  </a:cubicBezTo>
                  <a:cubicBezTo>
                    <a:pt x="171223" y="96145"/>
                    <a:pt x="171372" y="96145"/>
                    <a:pt x="171522" y="96100"/>
                  </a:cubicBezTo>
                  <a:cubicBezTo>
                    <a:pt x="172181" y="95014"/>
                    <a:pt x="173394" y="94378"/>
                    <a:pt x="174667" y="94453"/>
                  </a:cubicBezTo>
                  <a:cubicBezTo>
                    <a:pt x="175296" y="94460"/>
                    <a:pt x="175909" y="94610"/>
                    <a:pt x="176464" y="94902"/>
                  </a:cubicBezTo>
                  <a:cubicBezTo>
                    <a:pt x="176696" y="95022"/>
                    <a:pt x="176980" y="95022"/>
                    <a:pt x="177212" y="94902"/>
                  </a:cubicBezTo>
                  <a:cubicBezTo>
                    <a:pt x="177557" y="94827"/>
                    <a:pt x="177916" y="94827"/>
                    <a:pt x="178261" y="94902"/>
                  </a:cubicBezTo>
                  <a:cubicBezTo>
                    <a:pt x="179174" y="94924"/>
                    <a:pt x="180072" y="95149"/>
                    <a:pt x="180881" y="95576"/>
                  </a:cubicBezTo>
                  <a:lnTo>
                    <a:pt x="181480" y="95576"/>
                  </a:lnTo>
                  <a:lnTo>
                    <a:pt x="181480" y="95576"/>
                  </a:lnTo>
                  <a:cubicBezTo>
                    <a:pt x="181974" y="95621"/>
                    <a:pt x="182408" y="95254"/>
                    <a:pt x="182453" y="94760"/>
                  </a:cubicBezTo>
                  <a:cubicBezTo>
                    <a:pt x="182453" y="94760"/>
                    <a:pt x="182453" y="94752"/>
                    <a:pt x="182453" y="94752"/>
                  </a:cubicBezTo>
                  <a:cubicBezTo>
                    <a:pt x="182528" y="93854"/>
                    <a:pt x="182992" y="93030"/>
                    <a:pt x="183726" y="92506"/>
                  </a:cubicBezTo>
                  <a:cubicBezTo>
                    <a:pt x="183726" y="92506"/>
                    <a:pt x="183726" y="92506"/>
                    <a:pt x="183726" y="92506"/>
                  </a:cubicBezTo>
                  <a:cubicBezTo>
                    <a:pt x="183936" y="92199"/>
                    <a:pt x="184190" y="91922"/>
                    <a:pt x="184475" y="91683"/>
                  </a:cubicBezTo>
                  <a:cubicBezTo>
                    <a:pt x="185059" y="91188"/>
                    <a:pt x="185755" y="90829"/>
                    <a:pt x="186496" y="90634"/>
                  </a:cubicBezTo>
                  <a:cubicBezTo>
                    <a:pt x="186863" y="90582"/>
                    <a:pt x="187155" y="90320"/>
                    <a:pt x="187245" y="89961"/>
                  </a:cubicBezTo>
                  <a:cubicBezTo>
                    <a:pt x="187245" y="88987"/>
                    <a:pt x="187844" y="87340"/>
                    <a:pt x="187918" y="86741"/>
                  </a:cubicBezTo>
                  <a:lnTo>
                    <a:pt x="187918" y="85019"/>
                  </a:lnTo>
                  <a:cubicBezTo>
                    <a:pt x="187859" y="84293"/>
                    <a:pt x="187859" y="83574"/>
                    <a:pt x="187918" y="82848"/>
                  </a:cubicBezTo>
                  <a:cubicBezTo>
                    <a:pt x="187978" y="82676"/>
                    <a:pt x="187978" y="82496"/>
                    <a:pt x="187918" y="82324"/>
                  </a:cubicBezTo>
                  <a:lnTo>
                    <a:pt x="187918" y="81950"/>
                  </a:lnTo>
                  <a:lnTo>
                    <a:pt x="187918" y="81950"/>
                  </a:lnTo>
                  <a:lnTo>
                    <a:pt x="186721" y="81126"/>
                  </a:lnTo>
                  <a:cubicBezTo>
                    <a:pt x="186204" y="80594"/>
                    <a:pt x="185822" y="79958"/>
                    <a:pt x="185598" y="79254"/>
                  </a:cubicBezTo>
                  <a:lnTo>
                    <a:pt x="185598" y="78805"/>
                  </a:lnTo>
                  <a:cubicBezTo>
                    <a:pt x="185478" y="78498"/>
                    <a:pt x="185231" y="78251"/>
                    <a:pt x="184924" y="78131"/>
                  </a:cubicBezTo>
                  <a:cubicBezTo>
                    <a:pt x="184639" y="77996"/>
                    <a:pt x="184310" y="77996"/>
                    <a:pt x="184025" y="78131"/>
                  </a:cubicBezTo>
                  <a:lnTo>
                    <a:pt x="184025" y="78131"/>
                  </a:lnTo>
                  <a:cubicBezTo>
                    <a:pt x="183419" y="78506"/>
                    <a:pt x="182715" y="78685"/>
                    <a:pt x="182004" y="78655"/>
                  </a:cubicBezTo>
                  <a:lnTo>
                    <a:pt x="182004" y="78655"/>
                  </a:lnTo>
                  <a:lnTo>
                    <a:pt x="182004" y="78655"/>
                  </a:lnTo>
                  <a:cubicBezTo>
                    <a:pt x="181697" y="78506"/>
                    <a:pt x="181338" y="78506"/>
                    <a:pt x="181031" y="78655"/>
                  </a:cubicBezTo>
                  <a:cubicBezTo>
                    <a:pt x="180626" y="78595"/>
                    <a:pt x="180237" y="78446"/>
                    <a:pt x="179908" y="78206"/>
                  </a:cubicBezTo>
                  <a:cubicBezTo>
                    <a:pt x="179601" y="77959"/>
                    <a:pt x="179346" y="77652"/>
                    <a:pt x="179159" y="77308"/>
                  </a:cubicBezTo>
                  <a:cubicBezTo>
                    <a:pt x="178859" y="76694"/>
                    <a:pt x="178657" y="76035"/>
                    <a:pt x="178560" y="75361"/>
                  </a:cubicBezTo>
                  <a:cubicBezTo>
                    <a:pt x="178500" y="74650"/>
                    <a:pt x="178687" y="73931"/>
                    <a:pt x="179084" y="73340"/>
                  </a:cubicBezTo>
                  <a:cubicBezTo>
                    <a:pt x="179159" y="73152"/>
                    <a:pt x="179294" y="72995"/>
                    <a:pt x="179458" y="72890"/>
                  </a:cubicBezTo>
                  <a:cubicBezTo>
                    <a:pt x="179458" y="72890"/>
                    <a:pt x="179458" y="72890"/>
                    <a:pt x="179458" y="72890"/>
                  </a:cubicBezTo>
                  <a:cubicBezTo>
                    <a:pt x="179698" y="73003"/>
                    <a:pt x="179968" y="73003"/>
                    <a:pt x="180207" y="72890"/>
                  </a:cubicBezTo>
                  <a:cubicBezTo>
                    <a:pt x="180484" y="72748"/>
                    <a:pt x="180664" y="72456"/>
                    <a:pt x="180656" y="72142"/>
                  </a:cubicBezTo>
                  <a:cubicBezTo>
                    <a:pt x="180724" y="71977"/>
                    <a:pt x="180724" y="71782"/>
                    <a:pt x="180656" y="71618"/>
                  </a:cubicBezTo>
                  <a:lnTo>
                    <a:pt x="180656" y="71618"/>
                  </a:lnTo>
                  <a:lnTo>
                    <a:pt x="181255" y="71618"/>
                  </a:lnTo>
                  <a:lnTo>
                    <a:pt x="181255" y="71618"/>
                  </a:lnTo>
                  <a:lnTo>
                    <a:pt x="181630" y="71618"/>
                  </a:lnTo>
                  <a:lnTo>
                    <a:pt x="181630" y="71618"/>
                  </a:lnTo>
                  <a:lnTo>
                    <a:pt x="182453" y="70944"/>
                  </a:lnTo>
                  <a:cubicBezTo>
                    <a:pt x="183194" y="70787"/>
                    <a:pt x="183958" y="70787"/>
                    <a:pt x="184699" y="70944"/>
                  </a:cubicBezTo>
                  <a:cubicBezTo>
                    <a:pt x="184894" y="71026"/>
                    <a:pt x="185111" y="71026"/>
                    <a:pt x="185298" y="70944"/>
                  </a:cubicBezTo>
                  <a:lnTo>
                    <a:pt x="185747" y="70570"/>
                  </a:lnTo>
                  <a:lnTo>
                    <a:pt x="186122" y="70120"/>
                  </a:lnTo>
                  <a:lnTo>
                    <a:pt x="186646" y="69746"/>
                  </a:lnTo>
                  <a:lnTo>
                    <a:pt x="186646" y="69746"/>
                  </a:lnTo>
                  <a:cubicBezTo>
                    <a:pt x="186975" y="69349"/>
                    <a:pt x="187387" y="69012"/>
                    <a:pt x="187844" y="68773"/>
                  </a:cubicBezTo>
                  <a:lnTo>
                    <a:pt x="188967" y="68174"/>
                  </a:lnTo>
                  <a:cubicBezTo>
                    <a:pt x="189274" y="68054"/>
                    <a:pt x="189521" y="67807"/>
                    <a:pt x="189641" y="67500"/>
                  </a:cubicBezTo>
                  <a:cubicBezTo>
                    <a:pt x="189730" y="67185"/>
                    <a:pt x="189858" y="66886"/>
                    <a:pt x="190015" y="66601"/>
                  </a:cubicBezTo>
                  <a:cubicBezTo>
                    <a:pt x="190045" y="66452"/>
                    <a:pt x="190045" y="66302"/>
                    <a:pt x="190015" y="66152"/>
                  </a:cubicBezTo>
                  <a:lnTo>
                    <a:pt x="190015" y="65553"/>
                  </a:lnTo>
                  <a:cubicBezTo>
                    <a:pt x="190367" y="64790"/>
                    <a:pt x="190973" y="64183"/>
                    <a:pt x="191737" y="63831"/>
                  </a:cubicBezTo>
                  <a:lnTo>
                    <a:pt x="192186" y="63831"/>
                  </a:lnTo>
                  <a:lnTo>
                    <a:pt x="192186" y="63831"/>
                  </a:lnTo>
                  <a:lnTo>
                    <a:pt x="192785" y="63457"/>
                  </a:lnTo>
                  <a:cubicBezTo>
                    <a:pt x="193107" y="63307"/>
                    <a:pt x="193309" y="62985"/>
                    <a:pt x="193309" y="62633"/>
                  </a:cubicBezTo>
                  <a:cubicBezTo>
                    <a:pt x="193249" y="62311"/>
                    <a:pt x="193249" y="61982"/>
                    <a:pt x="193309" y="61660"/>
                  </a:cubicBezTo>
                  <a:lnTo>
                    <a:pt x="193309" y="61660"/>
                  </a:lnTo>
                  <a:cubicBezTo>
                    <a:pt x="193272" y="61218"/>
                    <a:pt x="192980" y="60837"/>
                    <a:pt x="192560" y="60687"/>
                  </a:cubicBezTo>
                  <a:lnTo>
                    <a:pt x="191737" y="60312"/>
                  </a:lnTo>
                  <a:cubicBezTo>
                    <a:pt x="191048" y="60058"/>
                    <a:pt x="190412" y="59676"/>
                    <a:pt x="189865" y="59189"/>
                  </a:cubicBezTo>
                  <a:cubicBezTo>
                    <a:pt x="189865" y="59189"/>
                    <a:pt x="189865" y="59189"/>
                    <a:pt x="189341" y="58590"/>
                  </a:cubicBezTo>
                  <a:cubicBezTo>
                    <a:pt x="189214" y="58411"/>
                    <a:pt x="189027" y="58276"/>
                    <a:pt x="188817" y="58216"/>
                  </a:cubicBezTo>
                  <a:cubicBezTo>
                    <a:pt x="188083" y="57977"/>
                    <a:pt x="187417" y="57565"/>
                    <a:pt x="186870" y="57018"/>
                  </a:cubicBezTo>
                  <a:cubicBezTo>
                    <a:pt x="186414" y="56629"/>
                    <a:pt x="186054" y="56142"/>
                    <a:pt x="185822" y="55596"/>
                  </a:cubicBezTo>
                  <a:cubicBezTo>
                    <a:pt x="185822" y="55596"/>
                    <a:pt x="185822" y="55596"/>
                    <a:pt x="185822" y="55146"/>
                  </a:cubicBezTo>
                  <a:lnTo>
                    <a:pt x="185822" y="55146"/>
                  </a:lnTo>
                  <a:cubicBezTo>
                    <a:pt x="185807" y="54899"/>
                    <a:pt x="185807" y="54645"/>
                    <a:pt x="185822" y="54398"/>
                  </a:cubicBezTo>
                  <a:cubicBezTo>
                    <a:pt x="185822" y="54398"/>
                    <a:pt x="185822" y="54398"/>
                    <a:pt x="185822" y="54398"/>
                  </a:cubicBezTo>
                  <a:lnTo>
                    <a:pt x="185822" y="54398"/>
                  </a:lnTo>
                  <a:cubicBezTo>
                    <a:pt x="185455" y="54016"/>
                    <a:pt x="185171" y="53552"/>
                    <a:pt x="184999" y="53050"/>
                  </a:cubicBezTo>
                  <a:cubicBezTo>
                    <a:pt x="184812" y="52466"/>
                    <a:pt x="184812" y="51837"/>
                    <a:pt x="184999" y="51253"/>
                  </a:cubicBezTo>
                  <a:cubicBezTo>
                    <a:pt x="185268" y="50010"/>
                    <a:pt x="186182" y="49007"/>
                    <a:pt x="187395" y="48633"/>
                  </a:cubicBezTo>
                  <a:lnTo>
                    <a:pt x="187769" y="48633"/>
                  </a:lnTo>
                  <a:cubicBezTo>
                    <a:pt x="188443" y="47907"/>
                    <a:pt x="189296" y="47368"/>
                    <a:pt x="190239" y="47061"/>
                  </a:cubicBezTo>
                  <a:lnTo>
                    <a:pt x="190239" y="47061"/>
                  </a:lnTo>
                  <a:cubicBezTo>
                    <a:pt x="190277" y="46941"/>
                    <a:pt x="190277" y="46806"/>
                    <a:pt x="190239" y="46686"/>
                  </a:cubicBezTo>
                  <a:cubicBezTo>
                    <a:pt x="190322" y="46170"/>
                    <a:pt x="190472" y="45668"/>
                    <a:pt x="190689" y="45189"/>
                  </a:cubicBezTo>
                  <a:cubicBezTo>
                    <a:pt x="190764" y="44897"/>
                    <a:pt x="190764" y="44582"/>
                    <a:pt x="190689" y="44290"/>
                  </a:cubicBezTo>
                  <a:cubicBezTo>
                    <a:pt x="190621" y="43796"/>
                    <a:pt x="190621" y="43287"/>
                    <a:pt x="190689" y="42793"/>
                  </a:cubicBezTo>
                  <a:cubicBezTo>
                    <a:pt x="190689" y="42793"/>
                    <a:pt x="190689" y="42793"/>
                    <a:pt x="190689" y="42793"/>
                  </a:cubicBezTo>
                  <a:cubicBezTo>
                    <a:pt x="190614" y="42344"/>
                    <a:pt x="190614" y="41895"/>
                    <a:pt x="190689" y="41445"/>
                  </a:cubicBezTo>
                  <a:cubicBezTo>
                    <a:pt x="190726" y="41326"/>
                    <a:pt x="190726" y="41191"/>
                    <a:pt x="190689" y="41071"/>
                  </a:cubicBezTo>
                  <a:lnTo>
                    <a:pt x="190689" y="40322"/>
                  </a:lnTo>
                  <a:cubicBezTo>
                    <a:pt x="190689" y="40322"/>
                    <a:pt x="190689" y="40322"/>
                    <a:pt x="190689" y="39873"/>
                  </a:cubicBezTo>
                  <a:cubicBezTo>
                    <a:pt x="190292" y="39372"/>
                    <a:pt x="190037" y="38780"/>
                    <a:pt x="189940" y="38151"/>
                  </a:cubicBezTo>
                  <a:cubicBezTo>
                    <a:pt x="191467" y="37612"/>
                    <a:pt x="192276" y="35935"/>
                    <a:pt x="191737" y="34408"/>
                  </a:cubicBezTo>
                  <a:cubicBezTo>
                    <a:pt x="191198" y="32880"/>
                    <a:pt x="189521" y="32072"/>
                    <a:pt x="187993" y="32611"/>
                  </a:cubicBezTo>
                  <a:lnTo>
                    <a:pt x="187245" y="31937"/>
                  </a:lnTo>
                  <a:cubicBezTo>
                    <a:pt x="186781" y="31473"/>
                    <a:pt x="186489" y="30866"/>
                    <a:pt x="186421" y="30215"/>
                  </a:cubicBezTo>
                  <a:cubicBezTo>
                    <a:pt x="186421" y="29242"/>
                    <a:pt x="186421" y="28194"/>
                    <a:pt x="186421" y="26921"/>
                  </a:cubicBezTo>
                  <a:cubicBezTo>
                    <a:pt x="186376" y="26449"/>
                    <a:pt x="186376" y="25970"/>
                    <a:pt x="186421" y="25498"/>
                  </a:cubicBezTo>
                  <a:cubicBezTo>
                    <a:pt x="186571" y="25244"/>
                    <a:pt x="186571" y="24929"/>
                    <a:pt x="186421" y="24675"/>
                  </a:cubicBezTo>
                  <a:cubicBezTo>
                    <a:pt x="185927" y="23919"/>
                    <a:pt x="185643" y="23035"/>
                    <a:pt x="185598" y="22129"/>
                  </a:cubicBezTo>
                  <a:lnTo>
                    <a:pt x="184849" y="19733"/>
                  </a:lnTo>
                  <a:lnTo>
                    <a:pt x="184849" y="19209"/>
                  </a:lnTo>
                  <a:lnTo>
                    <a:pt x="183576" y="19209"/>
                  </a:lnTo>
                  <a:lnTo>
                    <a:pt x="183202" y="19209"/>
                  </a:lnTo>
                  <a:cubicBezTo>
                    <a:pt x="183202" y="19209"/>
                    <a:pt x="183202" y="19659"/>
                    <a:pt x="183202" y="19883"/>
                  </a:cubicBezTo>
                  <a:cubicBezTo>
                    <a:pt x="183277" y="20213"/>
                    <a:pt x="183427" y="20527"/>
                    <a:pt x="183651" y="20782"/>
                  </a:cubicBezTo>
                  <a:cubicBezTo>
                    <a:pt x="184100" y="20782"/>
                    <a:pt x="184699" y="20782"/>
                    <a:pt x="185073" y="21455"/>
                  </a:cubicBezTo>
                  <a:cubicBezTo>
                    <a:pt x="185186" y="21747"/>
                    <a:pt x="185186" y="22062"/>
                    <a:pt x="185073" y="22354"/>
                  </a:cubicBezTo>
                  <a:cubicBezTo>
                    <a:pt x="185111" y="22526"/>
                    <a:pt x="185111" y="22706"/>
                    <a:pt x="185073" y="22878"/>
                  </a:cubicBezTo>
                  <a:cubicBezTo>
                    <a:pt x="185073" y="22878"/>
                    <a:pt x="185073" y="22878"/>
                    <a:pt x="185073" y="22878"/>
                  </a:cubicBezTo>
                  <a:cubicBezTo>
                    <a:pt x="185073" y="22878"/>
                    <a:pt x="184475" y="22878"/>
                    <a:pt x="184250" y="22504"/>
                  </a:cubicBezTo>
                  <a:lnTo>
                    <a:pt x="183427" y="22054"/>
                  </a:lnTo>
                  <a:cubicBezTo>
                    <a:pt x="183044" y="21875"/>
                    <a:pt x="182610" y="21875"/>
                    <a:pt x="182229" y="22054"/>
                  </a:cubicBezTo>
                  <a:cubicBezTo>
                    <a:pt x="181854" y="22054"/>
                    <a:pt x="181630" y="22578"/>
                    <a:pt x="181180" y="22653"/>
                  </a:cubicBezTo>
                  <a:cubicBezTo>
                    <a:pt x="180986" y="22721"/>
                    <a:pt x="180776" y="22721"/>
                    <a:pt x="180581" y="22653"/>
                  </a:cubicBezTo>
                  <a:cubicBezTo>
                    <a:pt x="179908" y="22653"/>
                    <a:pt x="179159" y="22054"/>
                    <a:pt x="178934" y="21455"/>
                  </a:cubicBezTo>
                  <a:lnTo>
                    <a:pt x="178934" y="21455"/>
                  </a:lnTo>
                  <a:lnTo>
                    <a:pt x="178934" y="21455"/>
                  </a:lnTo>
                  <a:cubicBezTo>
                    <a:pt x="179631" y="21216"/>
                    <a:pt x="180364" y="21089"/>
                    <a:pt x="181105" y="21081"/>
                  </a:cubicBezTo>
                  <a:cubicBezTo>
                    <a:pt x="181630" y="21081"/>
                    <a:pt x="182378" y="21081"/>
                    <a:pt x="182678" y="20557"/>
                  </a:cubicBezTo>
                  <a:cubicBezTo>
                    <a:pt x="182790" y="20243"/>
                    <a:pt x="182790" y="19898"/>
                    <a:pt x="182678" y="19584"/>
                  </a:cubicBezTo>
                  <a:lnTo>
                    <a:pt x="182678" y="19584"/>
                  </a:lnTo>
                  <a:cubicBezTo>
                    <a:pt x="181218" y="19142"/>
                    <a:pt x="179705" y="18917"/>
                    <a:pt x="178186" y="18910"/>
                  </a:cubicBezTo>
                  <a:lnTo>
                    <a:pt x="177811" y="18910"/>
                  </a:lnTo>
                  <a:lnTo>
                    <a:pt x="177811" y="18910"/>
                  </a:lnTo>
                  <a:cubicBezTo>
                    <a:pt x="177811" y="18910"/>
                    <a:pt x="177811" y="18910"/>
                    <a:pt x="177362" y="18910"/>
                  </a:cubicBezTo>
                  <a:cubicBezTo>
                    <a:pt x="176411" y="19434"/>
                    <a:pt x="175370" y="19793"/>
                    <a:pt x="174292" y="19958"/>
                  </a:cubicBezTo>
                  <a:cubicBezTo>
                    <a:pt x="174292" y="19958"/>
                    <a:pt x="173918" y="19958"/>
                    <a:pt x="173768" y="19958"/>
                  </a:cubicBezTo>
                  <a:cubicBezTo>
                    <a:pt x="173618" y="19958"/>
                    <a:pt x="173768" y="19958"/>
                    <a:pt x="173768" y="19958"/>
                  </a:cubicBezTo>
                  <a:cubicBezTo>
                    <a:pt x="173566" y="20093"/>
                    <a:pt x="173297" y="20093"/>
                    <a:pt x="173095" y="19958"/>
                  </a:cubicBezTo>
                  <a:cubicBezTo>
                    <a:pt x="172847" y="19876"/>
                    <a:pt x="172615" y="19756"/>
                    <a:pt x="172421" y="19584"/>
                  </a:cubicBezTo>
                  <a:cubicBezTo>
                    <a:pt x="171687" y="19359"/>
                    <a:pt x="170908" y="19359"/>
                    <a:pt x="170175" y="19584"/>
                  </a:cubicBezTo>
                  <a:cubicBezTo>
                    <a:pt x="170175" y="19584"/>
                    <a:pt x="170175" y="20033"/>
                    <a:pt x="170175" y="20183"/>
                  </a:cubicBezTo>
                  <a:lnTo>
                    <a:pt x="167030" y="20183"/>
                  </a:lnTo>
                  <a:cubicBezTo>
                    <a:pt x="166207" y="20183"/>
                    <a:pt x="166506" y="18760"/>
                    <a:pt x="166057" y="18161"/>
                  </a:cubicBezTo>
                  <a:cubicBezTo>
                    <a:pt x="165608" y="17562"/>
                    <a:pt x="165158" y="17637"/>
                    <a:pt x="164784" y="17338"/>
                  </a:cubicBezTo>
                  <a:cubicBezTo>
                    <a:pt x="164200" y="16888"/>
                    <a:pt x="163781" y="16252"/>
                    <a:pt x="163586" y="15541"/>
                  </a:cubicBezTo>
                  <a:cubicBezTo>
                    <a:pt x="163324" y="15653"/>
                    <a:pt x="163025" y="15653"/>
                    <a:pt x="162763" y="15541"/>
                  </a:cubicBezTo>
                  <a:lnTo>
                    <a:pt x="162388" y="15541"/>
                  </a:lnTo>
                  <a:cubicBezTo>
                    <a:pt x="162388" y="15541"/>
                    <a:pt x="162014" y="15541"/>
                    <a:pt x="162014" y="15541"/>
                  </a:cubicBezTo>
                  <a:cubicBezTo>
                    <a:pt x="162014" y="15541"/>
                    <a:pt x="162014" y="15541"/>
                    <a:pt x="162014" y="15915"/>
                  </a:cubicBezTo>
                  <a:cubicBezTo>
                    <a:pt x="162014" y="16290"/>
                    <a:pt x="162388" y="15915"/>
                    <a:pt x="162388" y="15915"/>
                  </a:cubicBezTo>
                  <a:cubicBezTo>
                    <a:pt x="162388" y="15915"/>
                    <a:pt x="162388" y="15915"/>
                    <a:pt x="161864" y="15915"/>
                  </a:cubicBezTo>
                  <a:lnTo>
                    <a:pt x="161265" y="15915"/>
                  </a:lnTo>
                  <a:cubicBezTo>
                    <a:pt x="161265" y="15915"/>
                    <a:pt x="160516" y="15915"/>
                    <a:pt x="160292" y="15915"/>
                  </a:cubicBezTo>
                  <a:cubicBezTo>
                    <a:pt x="160292" y="15915"/>
                    <a:pt x="160292" y="15915"/>
                    <a:pt x="159843" y="15915"/>
                  </a:cubicBezTo>
                  <a:lnTo>
                    <a:pt x="159393" y="15915"/>
                  </a:lnTo>
                  <a:cubicBezTo>
                    <a:pt x="158937" y="15878"/>
                    <a:pt x="158607" y="15473"/>
                    <a:pt x="158645" y="15024"/>
                  </a:cubicBezTo>
                  <a:cubicBezTo>
                    <a:pt x="158645" y="15024"/>
                    <a:pt x="158645" y="15017"/>
                    <a:pt x="158645" y="15017"/>
                  </a:cubicBezTo>
                  <a:cubicBezTo>
                    <a:pt x="158615" y="14792"/>
                    <a:pt x="158615" y="14567"/>
                    <a:pt x="158645" y="14343"/>
                  </a:cubicBezTo>
                  <a:cubicBezTo>
                    <a:pt x="158750" y="14028"/>
                    <a:pt x="158750" y="13684"/>
                    <a:pt x="158645" y="13370"/>
                  </a:cubicBezTo>
                  <a:cubicBezTo>
                    <a:pt x="158517" y="13033"/>
                    <a:pt x="158181" y="12823"/>
                    <a:pt x="157821" y="12845"/>
                  </a:cubicBezTo>
                  <a:cubicBezTo>
                    <a:pt x="157821" y="12845"/>
                    <a:pt x="157222" y="12845"/>
                    <a:pt x="156923" y="12845"/>
                  </a:cubicBezTo>
                  <a:lnTo>
                    <a:pt x="156923" y="12845"/>
                  </a:lnTo>
                  <a:lnTo>
                    <a:pt x="156923" y="12845"/>
                  </a:lnTo>
                  <a:lnTo>
                    <a:pt x="156174" y="12845"/>
                  </a:lnTo>
                  <a:cubicBezTo>
                    <a:pt x="156009" y="12763"/>
                    <a:pt x="155815" y="12763"/>
                    <a:pt x="155650" y="12845"/>
                  </a:cubicBezTo>
                  <a:lnTo>
                    <a:pt x="155650" y="13370"/>
                  </a:lnTo>
                  <a:cubicBezTo>
                    <a:pt x="155343" y="13392"/>
                    <a:pt x="155066" y="13557"/>
                    <a:pt x="154901" y="13819"/>
                  </a:cubicBezTo>
                  <a:cubicBezTo>
                    <a:pt x="154901" y="13819"/>
                    <a:pt x="154901" y="14193"/>
                    <a:pt x="154901" y="14343"/>
                  </a:cubicBezTo>
                  <a:cubicBezTo>
                    <a:pt x="154901" y="14493"/>
                    <a:pt x="154078" y="14343"/>
                    <a:pt x="153704" y="14343"/>
                  </a:cubicBezTo>
                  <a:cubicBezTo>
                    <a:pt x="153329" y="14343"/>
                    <a:pt x="152805" y="13819"/>
                    <a:pt x="152431" y="14343"/>
                  </a:cubicBezTo>
                  <a:cubicBezTo>
                    <a:pt x="152258" y="14403"/>
                    <a:pt x="152079" y="14403"/>
                    <a:pt x="151907" y="14343"/>
                  </a:cubicBezTo>
                  <a:cubicBezTo>
                    <a:pt x="151907" y="14343"/>
                    <a:pt x="151907" y="14343"/>
                    <a:pt x="151907" y="14343"/>
                  </a:cubicBezTo>
                  <a:lnTo>
                    <a:pt x="151532" y="14343"/>
                  </a:lnTo>
                  <a:cubicBezTo>
                    <a:pt x="151487" y="14538"/>
                    <a:pt x="151487" y="14747"/>
                    <a:pt x="151532" y="14942"/>
                  </a:cubicBezTo>
                  <a:cubicBezTo>
                    <a:pt x="151532" y="15691"/>
                    <a:pt x="151532" y="16589"/>
                    <a:pt x="151532" y="17188"/>
                  </a:cubicBezTo>
                  <a:cubicBezTo>
                    <a:pt x="151689" y="17450"/>
                    <a:pt x="151892" y="17675"/>
                    <a:pt x="152131" y="17862"/>
                  </a:cubicBezTo>
                  <a:cubicBezTo>
                    <a:pt x="152131" y="17862"/>
                    <a:pt x="152131" y="18461"/>
                    <a:pt x="152131" y="18610"/>
                  </a:cubicBezTo>
                  <a:lnTo>
                    <a:pt x="150559" y="18610"/>
                  </a:lnTo>
                  <a:cubicBezTo>
                    <a:pt x="149810" y="18498"/>
                    <a:pt x="149151" y="18056"/>
                    <a:pt x="148762" y="17413"/>
                  </a:cubicBezTo>
                  <a:cubicBezTo>
                    <a:pt x="148328" y="16776"/>
                    <a:pt x="148141" y="16005"/>
                    <a:pt x="148238" y="15241"/>
                  </a:cubicBezTo>
                  <a:lnTo>
                    <a:pt x="148687" y="15241"/>
                  </a:lnTo>
                  <a:cubicBezTo>
                    <a:pt x="148710" y="14657"/>
                    <a:pt x="148493" y="14088"/>
                    <a:pt x="148088" y="13669"/>
                  </a:cubicBezTo>
                  <a:cubicBezTo>
                    <a:pt x="147774" y="13265"/>
                    <a:pt x="147392" y="12913"/>
                    <a:pt x="146965" y="12621"/>
                  </a:cubicBezTo>
                  <a:cubicBezTo>
                    <a:pt x="146606" y="12351"/>
                    <a:pt x="146306" y="12022"/>
                    <a:pt x="146067" y="11648"/>
                  </a:cubicBezTo>
                  <a:cubicBezTo>
                    <a:pt x="145692" y="11648"/>
                    <a:pt x="145243" y="10824"/>
                    <a:pt x="144719" y="10899"/>
                  </a:cubicBezTo>
                  <a:lnTo>
                    <a:pt x="144719" y="10899"/>
                  </a:lnTo>
                  <a:cubicBezTo>
                    <a:pt x="144128" y="11071"/>
                    <a:pt x="143491" y="10891"/>
                    <a:pt x="143072" y="10450"/>
                  </a:cubicBezTo>
                  <a:cubicBezTo>
                    <a:pt x="143072" y="10450"/>
                    <a:pt x="143072" y="10000"/>
                    <a:pt x="142548" y="9926"/>
                  </a:cubicBezTo>
                  <a:cubicBezTo>
                    <a:pt x="142256" y="9813"/>
                    <a:pt x="141941" y="9813"/>
                    <a:pt x="141649" y="9926"/>
                  </a:cubicBezTo>
                  <a:cubicBezTo>
                    <a:pt x="141387" y="10038"/>
                    <a:pt x="141088" y="10038"/>
                    <a:pt x="140826" y="9926"/>
                  </a:cubicBezTo>
                  <a:cubicBezTo>
                    <a:pt x="140826" y="9926"/>
                    <a:pt x="140826" y="9252"/>
                    <a:pt x="140152" y="9177"/>
                  </a:cubicBezTo>
                  <a:cubicBezTo>
                    <a:pt x="139478" y="9102"/>
                    <a:pt x="139703" y="9177"/>
                    <a:pt x="139478" y="9177"/>
                  </a:cubicBezTo>
                  <a:cubicBezTo>
                    <a:pt x="139276" y="9312"/>
                    <a:pt x="139007" y="9312"/>
                    <a:pt x="138804" y="9177"/>
                  </a:cubicBezTo>
                  <a:lnTo>
                    <a:pt x="138804" y="8803"/>
                  </a:lnTo>
                  <a:cubicBezTo>
                    <a:pt x="138677" y="8638"/>
                    <a:pt x="138445" y="8600"/>
                    <a:pt x="138280" y="8728"/>
                  </a:cubicBezTo>
                  <a:cubicBezTo>
                    <a:pt x="138250" y="8750"/>
                    <a:pt x="138228" y="8773"/>
                    <a:pt x="138206" y="8803"/>
                  </a:cubicBezTo>
                  <a:cubicBezTo>
                    <a:pt x="138206" y="8803"/>
                    <a:pt x="138206" y="8803"/>
                    <a:pt x="138206" y="8803"/>
                  </a:cubicBezTo>
                  <a:lnTo>
                    <a:pt x="138206" y="8803"/>
                  </a:lnTo>
                  <a:lnTo>
                    <a:pt x="138206" y="7904"/>
                  </a:lnTo>
                  <a:lnTo>
                    <a:pt x="138206" y="7904"/>
                  </a:lnTo>
                  <a:lnTo>
                    <a:pt x="138206" y="7904"/>
                  </a:lnTo>
                  <a:cubicBezTo>
                    <a:pt x="137831" y="7904"/>
                    <a:pt x="137607" y="7904"/>
                    <a:pt x="137307" y="7904"/>
                  </a:cubicBezTo>
                  <a:lnTo>
                    <a:pt x="136484" y="7230"/>
                  </a:lnTo>
                  <a:lnTo>
                    <a:pt x="134986" y="5808"/>
                  </a:lnTo>
                  <a:cubicBezTo>
                    <a:pt x="134312" y="4984"/>
                    <a:pt x="133564" y="4086"/>
                    <a:pt x="132515" y="4086"/>
                  </a:cubicBezTo>
                  <a:cubicBezTo>
                    <a:pt x="132066" y="4048"/>
                    <a:pt x="131617" y="4048"/>
                    <a:pt x="131168" y="4086"/>
                  </a:cubicBezTo>
                  <a:cubicBezTo>
                    <a:pt x="130367" y="4101"/>
                    <a:pt x="129566" y="3921"/>
                    <a:pt x="128847" y="3562"/>
                  </a:cubicBezTo>
                  <a:lnTo>
                    <a:pt x="125478" y="2064"/>
                  </a:lnTo>
                  <a:cubicBezTo>
                    <a:pt x="124070" y="1308"/>
                    <a:pt x="122595" y="709"/>
                    <a:pt x="121061" y="267"/>
                  </a:cubicBezTo>
                  <a:cubicBezTo>
                    <a:pt x="119556" y="-227"/>
                    <a:pt x="117923" y="-227"/>
                    <a:pt x="116419" y="267"/>
                  </a:cubicBezTo>
                  <a:cubicBezTo>
                    <a:pt x="115782" y="612"/>
                    <a:pt x="115101" y="866"/>
                    <a:pt x="114397" y="1016"/>
                  </a:cubicBezTo>
                  <a:cubicBezTo>
                    <a:pt x="113649" y="1016"/>
                    <a:pt x="112825" y="1016"/>
                    <a:pt x="112226" y="1016"/>
                  </a:cubicBezTo>
                  <a:cubicBezTo>
                    <a:pt x="112526" y="1203"/>
                    <a:pt x="112787" y="1465"/>
                    <a:pt x="112975" y="1765"/>
                  </a:cubicBezTo>
                  <a:cubicBezTo>
                    <a:pt x="112458" y="2124"/>
                    <a:pt x="111769" y="2124"/>
                    <a:pt x="111253" y="1765"/>
                  </a:cubicBezTo>
                  <a:lnTo>
                    <a:pt x="112076" y="1765"/>
                  </a:lnTo>
                  <a:cubicBezTo>
                    <a:pt x="112076" y="1765"/>
                    <a:pt x="112076" y="1765"/>
                    <a:pt x="111627" y="1765"/>
                  </a:cubicBezTo>
                  <a:cubicBezTo>
                    <a:pt x="109778" y="1548"/>
                    <a:pt x="107936" y="2184"/>
                    <a:pt x="106611" y="3487"/>
                  </a:cubicBezTo>
                  <a:cubicBezTo>
                    <a:pt x="106341" y="3225"/>
                    <a:pt x="106154" y="2888"/>
                    <a:pt x="106087" y="2514"/>
                  </a:cubicBezTo>
                  <a:cubicBezTo>
                    <a:pt x="104844" y="2888"/>
                    <a:pt x="103511" y="2888"/>
                    <a:pt x="102268" y="2514"/>
                  </a:cubicBezTo>
                  <a:lnTo>
                    <a:pt x="102268" y="3262"/>
                  </a:lnTo>
                  <a:cubicBezTo>
                    <a:pt x="102111" y="3375"/>
                    <a:pt x="101902" y="3375"/>
                    <a:pt x="101744" y="3262"/>
                  </a:cubicBezTo>
                  <a:lnTo>
                    <a:pt x="100696" y="3262"/>
                  </a:lnTo>
                  <a:cubicBezTo>
                    <a:pt x="98218" y="2865"/>
                    <a:pt x="95717" y="2641"/>
                    <a:pt x="93209" y="2588"/>
                  </a:cubicBezTo>
                  <a:lnTo>
                    <a:pt x="92311" y="2588"/>
                  </a:lnTo>
                  <a:cubicBezTo>
                    <a:pt x="92311" y="2588"/>
                    <a:pt x="91937" y="2588"/>
                    <a:pt x="91712" y="3038"/>
                  </a:cubicBezTo>
                  <a:cubicBezTo>
                    <a:pt x="89788" y="4475"/>
                    <a:pt x="87669" y="5636"/>
                    <a:pt x="85423" y="6482"/>
                  </a:cubicBezTo>
                  <a:cubicBezTo>
                    <a:pt x="83821" y="6931"/>
                    <a:pt x="82308" y="7642"/>
                    <a:pt x="80931" y="8578"/>
                  </a:cubicBezTo>
                  <a:cubicBezTo>
                    <a:pt x="80931" y="8578"/>
                    <a:pt x="80332" y="9027"/>
                    <a:pt x="80107" y="8578"/>
                  </a:cubicBezTo>
                  <a:cubicBezTo>
                    <a:pt x="80107" y="8578"/>
                    <a:pt x="79658" y="8578"/>
                    <a:pt x="79358" y="8578"/>
                  </a:cubicBezTo>
                  <a:lnTo>
                    <a:pt x="78460" y="8952"/>
                  </a:lnTo>
                  <a:cubicBezTo>
                    <a:pt x="77861" y="9027"/>
                    <a:pt x="77262" y="9027"/>
                    <a:pt x="76663" y="8952"/>
                  </a:cubicBezTo>
                  <a:cubicBezTo>
                    <a:pt x="76064" y="8952"/>
                    <a:pt x="75390" y="9476"/>
                    <a:pt x="75540" y="10075"/>
                  </a:cubicBezTo>
                  <a:lnTo>
                    <a:pt x="75540" y="10075"/>
                  </a:lnTo>
                  <a:lnTo>
                    <a:pt x="75540" y="10075"/>
                  </a:lnTo>
                  <a:cubicBezTo>
                    <a:pt x="75989" y="10150"/>
                    <a:pt x="76439" y="10150"/>
                    <a:pt x="76888" y="10075"/>
                  </a:cubicBezTo>
                  <a:cubicBezTo>
                    <a:pt x="77412" y="10075"/>
                    <a:pt x="78011" y="10075"/>
                    <a:pt x="78011" y="10599"/>
                  </a:cubicBezTo>
                  <a:cubicBezTo>
                    <a:pt x="77794" y="11737"/>
                    <a:pt x="76693" y="12486"/>
                    <a:pt x="75563" y="12269"/>
                  </a:cubicBezTo>
                  <a:cubicBezTo>
                    <a:pt x="75525" y="12261"/>
                    <a:pt x="75495" y="12254"/>
                    <a:pt x="75465" y="12247"/>
                  </a:cubicBezTo>
                  <a:lnTo>
                    <a:pt x="74866" y="12247"/>
                  </a:lnTo>
                  <a:cubicBezTo>
                    <a:pt x="74492" y="12247"/>
                    <a:pt x="74192" y="12247"/>
                    <a:pt x="74043" y="12995"/>
                  </a:cubicBezTo>
                  <a:cubicBezTo>
                    <a:pt x="73916" y="13407"/>
                    <a:pt x="73713" y="13789"/>
                    <a:pt x="73444" y="14118"/>
                  </a:cubicBezTo>
                  <a:lnTo>
                    <a:pt x="72845" y="14118"/>
                  </a:lnTo>
                  <a:cubicBezTo>
                    <a:pt x="72590" y="14440"/>
                    <a:pt x="72433" y="14830"/>
                    <a:pt x="72396" y="15241"/>
                  </a:cubicBezTo>
                  <a:cubicBezTo>
                    <a:pt x="72104" y="16769"/>
                    <a:pt x="72238" y="18348"/>
                    <a:pt x="72770" y="19808"/>
                  </a:cubicBezTo>
                  <a:cubicBezTo>
                    <a:pt x="73332" y="21201"/>
                    <a:pt x="74529" y="22227"/>
                    <a:pt x="75989" y="22578"/>
                  </a:cubicBezTo>
                  <a:cubicBezTo>
                    <a:pt x="77726" y="24053"/>
                    <a:pt x="80040" y="24660"/>
                    <a:pt x="82278" y="24226"/>
                  </a:cubicBezTo>
                  <a:cubicBezTo>
                    <a:pt x="83484" y="23821"/>
                    <a:pt x="84749" y="23597"/>
                    <a:pt x="86022" y="23552"/>
                  </a:cubicBezTo>
                  <a:cubicBezTo>
                    <a:pt x="86546" y="23552"/>
                    <a:pt x="87070" y="23552"/>
                    <a:pt x="87669" y="23552"/>
                  </a:cubicBezTo>
                  <a:cubicBezTo>
                    <a:pt x="88223" y="23589"/>
                    <a:pt x="88755" y="23297"/>
                    <a:pt x="89017" y="22803"/>
                  </a:cubicBezTo>
                  <a:cubicBezTo>
                    <a:pt x="88979" y="22504"/>
                    <a:pt x="88979" y="22204"/>
                    <a:pt x="89017" y="21905"/>
                  </a:cubicBezTo>
                  <a:cubicBezTo>
                    <a:pt x="89017" y="21905"/>
                    <a:pt x="89017" y="21306"/>
                    <a:pt x="89690" y="21455"/>
                  </a:cubicBezTo>
                  <a:cubicBezTo>
                    <a:pt x="90918" y="22361"/>
                    <a:pt x="92251" y="23117"/>
                    <a:pt x="93658" y="23701"/>
                  </a:cubicBezTo>
                  <a:cubicBezTo>
                    <a:pt x="94190" y="23881"/>
                    <a:pt x="94774" y="23881"/>
                    <a:pt x="95306" y="23701"/>
                  </a:cubicBezTo>
                  <a:cubicBezTo>
                    <a:pt x="95306" y="23701"/>
                    <a:pt x="95830" y="23177"/>
                    <a:pt x="96204" y="23028"/>
                  </a:cubicBezTo>
                  <a:cubicBezTo>
                    <a:pt x="96855" y="22766"/>
                    <a:pt x="97574" y="22766"/>
                    <a:pt x="98226" y="23028"/>
                  </a:cubicBezTo>
                  <a:cubicBezTo>
                    <a:pt x="99453" y="23342"/>
                    <a:pt x="100636" y="23821"/>
                    <a:pt x="101744" y="24450"/>
                  </a:cubicBezTo>
                  <a:cubicBezTo>
                    <a:pt x="102171" y="24862"/>
                    <a:pt x="102725" y="25124"/>
                    <a:pt x="103317" y="25199"/>
                  </a:cubicBezTo>
                  <a:cubicBezTo>
                    <a:pt x="103639" y="25169"/>
                    <a:pt x="103968" y="25169"/>
                    <a:pt x="104290" y="25199"/>
                  </a:cubicBezTo>
                  <a:cubicBezTo>
                    <a:pt x="104215" y="25566"/>
                    <a:pt x="104215" y="25955"/>
                    <a:pt x="104290" y="26322"/>
                  </a:cubicBezTo>
                  <a:cubicBezTo>
                    <a:pt x="104477" y="26561"/>
                    <a:pt x="104702" y="26764"/>
                    <a:pt x="104964" y="26921"/>
                  </a:cubicBezTo>
                  <a:cubicBezTo>
                    <a:pt x="105533" y="27258"/>
                    <a:pt x="106132" y="27535"/>
                    <a:pt x="106761" y="27744"/>
                  </a:cubicBezTo>
                  <a:lnTo>
                    <a:pt x="109606" y="29167"/>
                  </a:lnTo>
                  <a:lnTo>
                    <a:pt x="113124" y="30964"/>
                  </a:lnTo>
                  <a:cubicBezTo>
                    <a:pt x="113836" y="31301"/>
                    <a:pt x="114509" y="31705"/>
                    <a:pt x="115146" y="32162"/>
                  </a:cubicBezTo>
                  <a:cubicBezTo>
                    <a:pt x="116755" y="33517"/>
                    <a:pt x="118253" y="34992"/>
                    <a:pt x="119638" y="36579"/>
                  </a:cubicBezTo>
                  <a:cubicBezTo>
                    <a:pt x="119893" y="36893"/>
                    <a:pt x="120230" y="37125"/>
                    <a:pt x="120611" y="37253"/>
                  </a:cubicBezTo>
                  <a:cubicBezTo>
                    <a:pt x="121128" y="37238"/>
                    <a:pt x="121645" y="37111"/>
                    <a:pt x="122109" y="36878"/>
                  </a:cubicBezTo>
                  <a:lnTo>
                    <a:pt x="123906" y="36504"/>
                  </a:lnTo>
                  <a:cubicBezTo>
                    <a:pt x="124302" y="36339"/>
                    <a:pt x="124752" y="36504"/>
                    <a:pt x="124954" y="36878"/>
                  </a:cubicBezTo>
                  <a:cubicBezTo>
                    <a:pt x="124954" y="37253"/>
                    <a:pt x="124954" y="37552"/>
                    <a:pt x="124579" y="37852"/>
                  </a:cubicBezTo>
                  <a:cubicBezTo>
                    <a:pt x="124392" y="38174"/>
                    <a:pt x="124392" y="38578"/>
                    <a:pt x="124579" y="38900"/>
                  </a:cubicBezTo>
                  <a:cubicBezTo>
                    <a:pt x="124954" y="38900"/>
                    <a:pt x="125478" y="38900"/>
                    <a:pt x="125553" y="39649"/>
                  </a:cubicBezTo>
                  <a:cubicBezTo>
                    <a:pt x="125628" y="40397"/>
                    <a:pt x="125553" y="40397"/>
                    <a:pt x="124804" y="40622"/>
                  </a:cubicBezTo>
                  <a:cubicBezTo>
                    <a:pt x="124639" y="40704"/>
                    <a:pt x="124445" y="40704"/>
                    <a:pt x="124280" y="40622"/>
                  </a:cubicBezTo>
                  <a:cubicBezTo>
                    <a:pt x="124108" y="40263"/>
                    <a:pt x="123816" y="39971"/>
                    <a:pt x="123456" y="39798"/>
                  </a:cubicBezTo>
                  <a:cubicBezTo>
                    <a:pt x="123134" y="39611"/>
                    <a:pt x="122730" y="39611"/>
                    <a:pt x="122408" y="39798"/>
                  </a:cubicBezTo>
                  <a:cubicBezTo>
                    <a:pt x="122229" y="40263"/>
                    <a:pt x="122453" y="40779"/>
                    <a:pt x="122910" y="40966"/>
                  </a:cubicBezTo>
                  <a:cubicBezTo>
                    <a:pt x="122940" y="40974"/>
                    <a:pt x="122977" y="40989"/>
                    <a:pt x="123007" y="40996"/>
                  </a:cubicBezTo>
                  <a:lnTo>
                    <a:pt x="123007" y="40996"/>
                  </a:lnTo>
                  <a:cubicBezTo>
                    <a:pt x="123067" y="41543"/>
                    <a:pt x="122842" y="42082"/>
                    <a:pt x="122408" y="42419"/>
                  </a:cubicBezTo>
                  <a:cubicBezTo>
                    <a:pt x="121944" y="42688"/>
                    <a:pt x="121375" y="42688"/>
                    <a:pt x="120911" y="42419"/>
                  </a:cubicBezTo>
                  <a:cubicBezTo>
                    <a:pt x="120911" y="42419"/>
                    <a:pt x="120312" y="42044"/>
                    <a:pt x="120087" y="42419"/>
                  </a:cubicBezTo>
                  <a:cubicBezTo>
                    <a:pt x="119967" y="42389"/>
                    <a:pt x="119833" y="42389"/>
                    <a:pt x="119713" y="42419"/>
                  </a:cubicBezTo>
                  <a:cubicBezTo>
                    <a:pt x="119436" y="42763"/>
                    <a:pt x="119256" y="43175"/>
                    <a:pt x="119189" y="43617"/>
                  </a:cubicBezTo>
                  <a:cubicBezTo>
                    <a:pt x="119189" y="44111"/>
                    <a:pt x="119593" y="44515"/>
                    <a:pt x="120087" y="44515"/>
                  </a:cubicBezTo>
                  <a:cubicBezTo>
                    <a:pt x="120087" y="44889"/>
                    <a:pt x="120087" y="45414"/>
                    <a:pt x="120087" y="45563"/>
                  </a:cubicBezTo>
                  <a:lnTo>
                    <a:pt x="120462" y="45563"/>
                  </a:lnTo>
                  <a:cubicBezTo>
                    <a:pt x="121016" y="45563"/>
                    <a:pt x="121562" y="45713"/>
                    <a:pt x="122034" y="46012"/>
                  </a:cubicBezTo>
                  <a:cubicBezTo>
                    <a:pt x="121959" y="46282"/>
                    <a:pt x="121959" y="46566"/>
                    <a:pt x="122034" y="46836"/>
                  </a:cubicBezTo>
                  <a:cubicBezTo>
                    <a:pt x="122034" y="46836"/>
                    <a:pt x="122408" y="47360"/>
                    <a:pt x="122633" y="47285"/>
                  </a:cubicBezTo>
                  <a:cubicBezTo>
                    <a:pt x="122857" y="47465"/>
                    <a:pt x="122902" y="47794"/>
                    <a:pt x="122723" y="48019"/>
                  </a:cubicBezTo>
                  <a:cubicBezTo>
                    <a:pt x="122693" y="48056"/>
                    <a:pt x="122663" y="48086"/>
                    <a:pt x="122633" y="48109"/>
                  </a:cubicBezTo>
                  <a:cubicBezTo>
                    <a:pt x="122348" y="48258"/>
                    <a:pt x="122019" y="48258"/>
                    <a:pt x="121734" y="48109"/>
                  </a:cubicBezTo>
                  <a:cubicBezTo>
                    <a:pt x="121592" y="48041"/>
                    <a:pt x="121427" y="48041"/>
                    <a:pt x="121285" y="48109"/>
                  </a:cubicBezTo>
                  <a:cubicBezTo>
                    <a:pt x="121285" y="48109"/>
                    <a:pt x="121285" y="48109"/>
                    <a:pt x="121285" y="48558"/>
                  </a:cubicBezTo>
                  <a:cubicBezTo>
                    <a:pt x="120881" y="48932"/>
                    <a:pt x="120267" y="48932"/>
                    <a:pt x="119863" y="48558"/>
                  </a:cubicBezTo>
                  <a:cubicBezTo>
                    <a:pt x="119264" y="49007"/>
                    <a:pt x="119863" y="49981"/>
                    <a:pt x="119413" y="50654"/>
                  </a:cubicBezTo>
                  <a:lnTo>
                    <a:pt x="118889" y="51328"/>
                  </a:lnTo>
                  <a:cubicBezTo>
                    <a:pt x="118717" y="51545"/>
                    <a:pt x="118717" y="51860"/>
                    <a:pt x="118889" y="52077"/>
                  </a:cubicBezTo>
                  <a:lnTo>
                    <a:pt x="118889" y="52077"/>
                  </a:lnTo>
                  <a:cubicBezTo>
                    <a:pt x="118889" y="52526"/>
                    <a:pt x="118889" y="52826"/>
                    <a:pt x="118215" y="53050"/>
                  </a:cubicBezTo>
                  <a:lnTo>
                    <a:pt x="118215" y="53050"/>
                  </a:lnTo>
                  <a:cubicBezTo>
                    <a:pt x="118215" y="53050"/>
                    <a:pt x="118215" y="53050"/>
                    <a:pt x="118215" y="53050"/>
                  </a:cubicBezTo>
                  <a:lnTo>
                    <a:pt x="118215" y="53050"/>
                  </a:lnTo>
                  <a:cubicBezTo>
                    <a:pt x="118215" y="53050"/>
                    <a:pt x="118215" y="53050"/>
                    <a:pt x="118215" y="53050"/>
                  </a:cubicBezTo>
                  <a:lnTo>
                    <a:pt x="118964" y="54323"/>
                  </a:lnTo>
                  <a:cubicBezTo>
                    <a:pt x="118964" y="54323"/>
                    <a:pt x="119413" y="55146"/>
                    <a:pt x="119713" y="55521"/>
                  </a:cubicBezTo>
                  <a:cubicBezTo>
                    <a:pt x="120334" y="56210"/>
                    <a:pt x="121098" y="56749"/>
                    <a:pt x="121959" y="57093"/>
                  </a:cubicBezTo>
                  <a:cubicBezTo>
                    <a:pt x="122438" y="57400"/>
                    <a:pt x="122887" y="57752"/>
                    <a:pt x="123306" y="58141"/>
                  </a:cubicBezTo>
                  <a:cubicBezTo>
                    <a:pt x="123569" y="58328"/>
                    <a:pt x="123793" y="58553"/>
                    <a:pt x="123981" y="58815"/>
                  </a:cubicBezTo>
                  <a:cubicBezTo>
                    <a:pt x="124048" y="59062"/>
                    <a:pt x="124048" y="59317"/>
                    <a:pt x="123981" y="59564"/>
                  </a:cubicBezTo>
                  <a:cubicBezTo>
                    <a:pt x="124100" y="60080"/>
                    <a:pt x="123890" y="60612"/>
                    <a:pt x="123456" y="60911"/>
                  </a:cubicBezTo>
                  <a:cubicBezTo>
                    <a:pt x="122992" y="61099"/>
                    <a:pt x="122521" y="61248"/>
                    <a:pt x="122034" y="61361"/>
                  </a:cubicBezTo>
                  <a:cubicBezTo>
                    <a:pt x="121592" y="61473"/>
                    <a:pt x="121128" y="61473"/>
                    <a:pt x="120686" y="61361"/>
                  </a:cubicBezTo>
                  <a:cubicBezTo>
                    <a:pt x="119638" y="61361"/>
                    <a:pt x="118590" y="61361"/>
                    <a:pt x="117617" y="61361"/>
                  </a:cubicBezTo>
                  <a:cubicBezTo>
                    <a:pt x="116988" y="61368"/>
                    <a:pt x="116389" y="61638"/>
                    <a:pt x="115969" y="62109"/>
                  </a:cubicBezTo>
                  <a:cubicBezTo>
                    <a:pt x="115782" y="62566"/>
                    <a:pt x="115782" y="63075"/>
                    <a:pt x="115969" y="63532"/>
                  </a:cubicBezTo>
                  <a:cubicBezTo>
                    <a:pt x="116067" y="64033"/>
                    <a:pt x="116299" y="64498"/>
                    <a:pt x="116643" y="64879"/>
                  </a:cubicBezTo>
                  <a:cubicBezTo>
                    <a:pt x="117047" y="65359"/>
                    <a:pt x="117527" y="65763"/>
                    <a:pt x="118066" y="66077"/>
                  </a:cubicBezTo>
                  <a:cubicBezTo>
                    <a:pt x="118994" y="66407"/>
                    <a:pt x="119878" y="66856"/>
                    <a:pt x="120686" y="67425"/>
                  </a:cubicBezTo>
                  <a:cubicBezTo>
                    <a:pt x="121240" y="68039"/>
                    <a:pt x="121667" y="68750"/>
                    <a:pt x="121959" y="69521"/>
                  </a:cubicBezTo>
                  <a:cubicBezTo>
                    <a:pt x="122146" y="70285"/>
                    <a:pt x="122670" y="70921"/>
                    <a:pt x="123381" y="71243"/>
                  </a:cubicBezTo>
                  <a:cubicBezTo>
                    <a:pt x="125096" y="71782"/>
                    <a:pt x="126713" y="72591"/>
                    <a:pt x="128173" y="73639"/>
                  </a:cubicBezTo>
                  <a:cubicBezTo>
                    <a:pt x="128645" y="73931"/>
                    <a:pt x="129049" y="74313"/>
                    <a:pt x="129371" y="74762"/>
                  </a:cubicBezTo>
                  <a:cubicBezTo>
                    <a:pt x="130045" y="75885"/>
                    <a:pt x="129895" y="77457"/>
                    <a:pt x="130868" y="78131"/>
                  </a:cubicBezTo>
                  <a:cubicBezTo>
                    <a:pt x="131842" y="78805"/>
                    <a:pt x="131917" y="78580"/>
                    <a:pt x="132216" y="79030"/>
                  </a:cubicBezTo>
                  <a:cubicBezTo>
                    <a:pt x="132515" y="79479"/>
                    <a:pt x="132216" y="79030"/>
                    <a:pt x="132216" y="79554"/>
                  </a:cubicBezTo>
                  <a:cubicBezTo>
                    <a:pt x="132403" y="79733"/>
                    <a:pt x="132635" y="79861"/>
                    <a:pt x="132890" y="79928"/>
                  </a:cubicBezTo>
                  <a:cubicBezTo>
                    <a:pt x="133863" y="80452"/>
                    <a:pt x="133788" y="81875"/>
                    <a:pt x="134312" y="82773"/>
                  </a:cubicBezTo>
                  <a:cubicBezTo>
                    <a:pt x="135166" y="83829"/>
                    <a:pt x="136476" y="84413"/>
                    <a:pt x="137831" y="84345"/>
                  </a:cubicBezTo>
                  <a:cubicBezTo>
                    <a:pt x="138804" y="84345"/>
                    <a:pt x="139927" y="84345"/>
                    <a:pt x="140452" y="85468"/>
                  </a:cubicBezTo>
                  <a:cubicBezTo>
                    <a:pt x="140624" y="85880"/>
                    <a:pt x="140744" y="86307"/>
                    <a:pt x="140826" y="86741"/>
                  </a:cubicBezTo>
                  <a:cubicBezTo>
                    <a:pt x="141335" y="87662"/>
                    <a:pt x="142256" y="88276"/>
                    <a:pt x="143297" y="88388"/>
                  </a:cubicBezTo>
                  <a:cubicBezTo>
                    <a:pt x="144322" y="88516"/>
                    <a:pt x="145326" y="88763"/>
                    <a:pt x="146291" y="89137"/>
                  </a:cubicBezTo>
                  <a:cubicBezTo>
                    <a:pt x="146568" y="89264"/>
                    <a:pt x="146823" y="89444"/>
                    <a:pt x="147040" y="89661"/>
                  </a:cubicBezTo>
                  <a:cubicBezTo>
                    <a:pt x="147699" y="90088"/>
                    <a:pt x="148440" y="90372"/>
                    <a:pt x="149211" y="90485"/>
                  </a:cubicBezTo>
                  <a:cubicBezTo>
                    <a:pt x="149960" y="90485"/>
                    <a:pt x="150784" y="91308"/>
                    <a:pt x="150634" y="92132"/>
                  </a:cubicBezTo>
                  <a:cubicBezTo>
                    <a:pt x="150484" y="92955"/>
                    <a:pt x="149286" y="93180"/>
                    <a:pt x="148687" y="93779"/>
                  </a:cubicBezTo>
                  <a:cubicBezTo>
                    <a:pt x="148013" y="94805"/>
                    <a:pt x="148013" y="96122"/>
                    <a:pt x="148687" y="97148"/>
                  </a:cubicBezTo>
                  <a:cubicBezTo>
                    <a:pt x="148725" y="97268"/>
                    <a:pt x="148725" y="97403"/>
                    <a:pt x="148687" y="97522"/>
                  </a:cubicBezTo>
                  <a:cubicBezTo>
                    <a:pt x="148717" y="97672"/>
                    <a:pt x="148717" y="97822"/>
                    <a:pt x="148687" y="97972"/>
                  </a:cubicBezTo>
                  <a:cubicBezTo>
                    <a:pt x="148238" y="99020"/>
                    <a:pt x="148687" y="100442"/>
                    <a:pt x="147789" y="101041"/>
                  </a:cubicBezTo>
                  <a:cubicBezTo>
                    <a:pt x="147182" y="101371"/>
                    <a:pt x="146449" y="101371"/>
                    <a:pt x="145842" y="101041"/>
                  </a:cubicBezTo>
                  <a:cubicBezTo>
                    <a:pt x="145273" y="100607"/>
                    <a:pt x="144599" y="100330"/>
                    <a:pt x="143895" y="100218"/>
                  </a:cubicBezTo>
                  <a:cubicBezTo>
                    <a:pt x="143289" y="100360"/>
                    <a:pt x="142690" y="100532"/>
                    <a:pt x="142099" y="100742"/>
                  </a:cubicBezTo>
                  <a:cubicBezTo>
                    <a:pt x="140901" y="100742"/>
                    <a:pt x="139628" y="100292"/>
                    <a:pt x="138430" y="100292"/>
                  </a:cubicBezTo>
                  <a:cubicBezTo>
                    <a:pt x="137232" y="100292"/>
                    <a:pt x="136259" y="101041"/>
                    <a:pt x="135211" y="100667"/>
                  </a:cubicBezTo>
                  <a:lnTo>
                    <a:pt x="134312" y="100218"/>
                  </a:lnTo>
                  <a:cubicBezTo>
                    <a:pt x="132388" y="99499"/>
                    <a:pt x="130232" y="99903"/>
                    <a:pt x="128697" y="101266"/>
                  </a:cubicBezTo>
                  <a:cubicBezTo>
                    <a:pt x="127260" y="102658"/>
                    <a:pt x="126181" y="104380"/>
                    <a:pt x="125553" y="106282"/>
                  </a:cubicBezTo>
                  <a:cubicBezTo>
                    <a:pt x="125388" y="106971"/>
                    <a:pt x="124991" y="107577"/>
                    <a:pt x="124430" y="108004"/>
                  </a:cubicBezTo>
                  <a:cubicBezTo>
                    <a:pt x="124055" y="108259"/>
                    <a:pt x="123614" y="108416"/>
                    <a:pt x="123157" y="108453"/>
                  </a:cubicBezTo>
                  <a:lnTo>
                    <a:pt x="119938" y="109052"/>
                  </a:lnTo>
                  <a:cubicBezTo>
                    <a:pt x="119196" y="109202"/>
                    <a:pt x="118433" y="109202"/>
                    <a:pt x="117691" y="109052"/>
                  </a:cubicBezTo>
                  <a:cubicBezTo>
                    <a:pt x="117033" y="108760"/>
                    <a:pt x="116359" y="108506"/>
                    <a:pt x="115670" y="108303"/>
                  </a:cubicBezTo>
                  <a:cubicBezTo>
                    <a:pt x="114098" y="107929"/>
                    <a:pt x="112600" y="109576"/>
                    <a:pt x="111103" y="108827"/>
                  </a:cubicBezTo>
                  <a:cubicBezTo>
                    <a:pt x="109606" y="108079"/>
                    <a:pt x="109980" y="107929"/>
                    <a:pt x="109381" y="107630"/>
                  </a:cubicBezTo>
                  <a:cubicBezTo>
                    <a:pt x="108715" y="107240"/>
                    <a:pt x="107974" y="106986"/>
                    <a:pt x="107210" y="106881"/>
                  </a:cubicBezTo>
                  <a:cubicBezTo>
                    <a:pt x="105009" y="106507"/>
                    <a:pt x="102778" y="106357"/>
                    <a:pt x="100546" y="106432"/>
                  </a:cubicBezTo>
                  <a:cubicBezTo>
                    <a:pt x="100202" y="106357"/>
                    <a:pt x="99843" y="106357"/>
                    <a:pt x="99498" y="106432"/>
                  </a:cubicBezTo>
                  <a:lnTo>
                    <a:pt x="98675" y="107180"/>
                  </a:lnTo>
                  <a:cubicBezTo>
                    <a:pt x="97679" y="107839"/>
                    <a:pt x="96376" y="107839"/>
                    <a:pt x="95381" y="107180"/>
                  </a:cubicBezTo>
                  <a:cubicBezTo>
                    <a:pt x="94497" y="106394"/>
                    <a:pt x="93479" y="105758"/>
                    <a:pt x="92386" y="105309"/>
                  </a:cubicBezTo>
                  <a:cubicBezTo>
                    <a:pt x="90514" y="104710"/>
                    <a:pt x="88492" y="105758"/>
                    <a:pt x="86546" y="105309"/>
                  </a:cubicBezTo>
                  <a:cubicBezTo>
                    <a:pt x="85999" y="105279"/>
                    <a:pt x="85445" y="105279"/>
                    <a:pt x="84899" y="105309"/>
                  </a:cubicBezTo>
                  <a:lnTo>
                    <a:pt x="83326" y="105309"/>
                  </a:lnTo>
                  <a:cubicBezTo>
                    <a:pt x="82428" y="105219"/>
                    <a:pt x="81560" y="104934"/>
                    <a:pt x="80781" y="104485"/>
                  </a:cubicBezTo>
                  <a:cubicBezTo>
                    <a:pt x="76483" y="102306"/>
                    <a:pt x="71595" y="101595"/>
                    <a:pt x="66855" y="102464"/>
                  </a:cubicBezTo>
                  <a:cubicBezTo>
                    <a:pt x="65133" y="102913"/>
                    <a:pt x="63486" y="103662"/>
                    <a:pt x="61764" y="104036"/>
                  </a:cubicBezTo>
                  <a:cubicBezTo>
                    <a:pt x="60042" y="104410"/>
                    <a:pt x="58021" y="105009"/>
                    <a:pt x="56823" y="104036"/>
                  </a:cubicBezTo>
                  <a:cubicBezTo>
                    <a:pt x="55625" y="103063"/>
                    <a:pt x="56823" y="103212"/>
                    <a:pt x="56823" y="102838"/>
                  </a:cubicBezTo>
                  <a:cubicBezTo>
                    <a:pt x="56823" y="102464"/>
                    <a:pt x="57272" y="102014"/>
                    <a:pt x="56823" y="101565"/>
                  </a:cubicBezTo>
                  <a:cubicBezTo>
                    <a:pt x="56374" y="101116"/>
                    <a:pt x="54727" y="101565"/>
                    <a:pt x="53603" y="101191"/>
                  </a:cubicBezTo>
                  <a:cubicBezTo>
                    <a:pt x="52480" y="100817"/>
                    <a:pt x="52705" y="101191"/>
                    <a:pt x="52181" y="100742"/>
                  </a:cubicBezTo>
                  <a:cubicBezTo>
                    <a:pt x="51657" y="100292"/>
                    <a:pt x="50160" y="101416"/>
                    <a:pt x="49037" y="101341"/>
                  </a:cubicBezTo>
                  <a:cubicBezTo>
                    <a:pt x="48213" y="101138"/>
                    <a:pt x="47449" y="100749"/>
                    <a:pt x="46791" y="100218"/>
                  </a:cubicBezTo>
                  <a:cubicBezTo>
                    <a:pt x="45503" y="99446"/>
                    <a:pt x="44020" y="99087"/>
                    <a:pt x="42523" y="99169"/>
                  </a:cubicBezTo>
                  <a:cubicBezTo>
                    <a:pt x="41602" y="99282"/>
                    <a:pt x="40674" y="99282"/>
                    <a:pt x="39753" y="99169"/>
                  </a:cubicBezTo>
                  <a:cubicBezTo>
                    <a:pt x="38031" y="98720"/>
                    <a:pt x="36908" y="96774"/>
                    <a:pt x="35036" y="96474"/>
                  </a:cubicBezTo>
                  <a:cubicBezTo>
                    <a:pt x="34093" y="96369"/>
                    <a:pt x="33134" y="96369"/>
                    <a:pt x="32191" y="96474"/>
                  </a:cubicBezTo>
                  <a:cubicBezTo>
                    <a:pt x="31195" y="96444"/>
                    <a:pt x="30214" y="96272"/>
                    <a:pt x="29271" y="95950"/>
                  </a:cubicBezTo>
                  <a:cubicBezTo>
                    <a:pt x="28478" y="95718"/>
                    <a:pt x="27699" y="95419"/>
                    <a:pt x="26950" y="95052"/>
                  </a:cubicBezTo>
                  <a:cubicBezTo>
                    <a:pt x="26501" y="94767"/>
                    <a:pt x="26097" y="94415"/>
                    <a:pt x="25752" y="94003"/>
                  </a:cubicBezTo>
                  <a:cubicBezTo>
                    <a:pt x="25595" y="93704"/>
                    <a:pt x="25363" y="93450"/>
                    <a:pt x="25078" y="93255"/>
                  </a:cubicBezTo>
                  <a:cubicBezTo>
                    <a:pt x="24158" y="92723"/>
                    <a:pt x="23177" y="92296"/>
                    <a:pt x="22159" y="91982"/>
                  </a:cubicBezTo>
                  <a:cubicBezTo>
                    <a:pt x="19501" y="92349"/>
                    <a:pt x="17008" y="93464"/>
                    <a:pt x="14971" y="95201"/>
                  </a:cubicBezTo>
                  <a:close/>
                </a:path>
              </a:pathLst>
            </a:custGeom>
            <a:grpFill/>
            <a:ln w="7486" cap="flat">
              <a:solidFill>
                <a:schemeClr val="bg1"/>
              </a:solidFill>
              <a:prstDash val="solid"/>
              <a:miter/>
            </a:ln>
          </p:spPr>
          <p:txBody>
            <a:bodyPr rtlCol="0" anchor="ctr"/>
            <a:lstStyle/>
            <a:p>
              <a:endParaRPr lang="en-US"/>
            </a:p>
          </p:txBody>
        </p:sp>
        <p:sp>
          <p:nvSpPr>
            <p:cNvPr id="209" name="Freeform 208">
              <a:extLst>
                <a:ext uri="{FF2B5EF4-FFF2-40B4-BE49-F238E27FC236}">
                  <a16:creationId xmlns:a16="http://schemas.microsoft.com/office/drawing/2014/main" id="{5E9B4A9F-2702-BB43-B357-0B92FE54D346}"/>
                </a:ext>
              </a:extLst>
            </p:cNvPr>
            <p:cNvSpPr/>
            <p:nvPr/>
          </p:nvSpPr>
          <p:spPr>
            <a:xfrm>
              <a:off x="6373604" y="965061"/>
              <a:ext cx="246748" cy="162914"/>
            </a:xfrm>
            <a:custGeom>
              <a:avLst/>
              <a:gdLst>
                <a:gd name="connsiteX0" fmla="*/ 10479 w 246748"/>
                <a:gd name="connsiteY0" fmla="*/ 8582 h 162914"/>
                <a:gd name="connsiteX1" fmla="*/ 10105 w 246748"/>
                <a:gd name="connsiteY1" fmla="*/ 8582 h 162914"/>
                <a:gd name="connsiteX2" fmla="*/ 9656 w 246748"/>
                <a:gd name="connsiteY2" fmla="*/ 9031 h 162914"/>
                <a:gd name="connsiteX3" fmla="*/ 7484 w 246748"/>
                <a:gd name="connsiteY3" fmla="*/ 11127 h 162914"/>
                <a:gd name="connsiteX4" fmla="*/ 7484 w 246748"/>
                <a:gd name="connsiteY4" fmla="*/ 12250 h 162914"/>
                <a:gd name="connsiteX5" fmla="*/ 7484 w 246748"/>
                <a:gd name="connsiteY5" fmla="*/ 12250 h 162914"/>
                <a:gd name="connsiteX6" fmla="*/ 8158 w 246748"/>
                <a:gd name="connsiteY6" fmla="*/ 12250 h 162914"/>
                <a:gd name="connsiteX7" fmla="*/ 8158 w 246748"/>
                <a:gd name="connsiteY7" fmla="*/ 12250 h 162914"/>
                <a:gd name="connsiteX8" fmla="*/ 8158 w 246748"/>
                <a:gd name="connsiteY8" fmla="*/ 12250 h 162914"/>
                <a:gd name="connsiteX9" fmla="*/ 8158 w 246748"/>
                <a:gd name="connsiteY9" fmla="*/ 12250 h 162914"/>
                <a:gd name="connsiteX10" fmla="*/ 8600 w 246748"/>
                <a:gd name="connsiteY10" fmla="*/ 11794 h 162914"/>
                <a:gd name="connsiteX11" fmla="*/ 8682 w 246748"/>
                <a:gd name="connsiteY11" fmla="*/ 11801 h 162914"/>
                <a:gd name="connsiteX12" fmla="*/ 8682 w 246748"/>
                <a:gd name="connsiteY12" fmla="*/ 11352 h 162914"/>
                <a:gd name="connsiteX13" fmla="*/ 9057 w 246748"/>
                <a:gd name="connsiteY13" fmla="*/ 11352 h 162914"/>
                <a:gd name="connsiteX14" fmla="*/ 9057 w 246748"/>
                <a:gd name="connsiteY14" fmla="*/ 12250 h 162914"/>
                <a:gd name="connsiteX15" fmla="*/ 9057 w 246748"/>
                <a:gd name="connsiteY15" fmla="*/ 12625 h 162914"/>
                <a:gd name="connsiteX16" fmla="*/ 9581 w 246748"/>
                <a:gd name="connsiteY16" fmla="*/ 12625 h 162914"/>
                <a:gd name="connsiteX17" fmla="*/ 9581 w 246748"/>
                <a:gd name="connsiteY17" fmla="*/ 12625 h 162914"/>
                <a:gd name="connsiteX18" fmla="*/ 9581 w 246748"/>
                <a:gd name="connsiteY18" fmla="*/ 12625 h 162914"/>
                <a:gd name="connsiteX19" fmla="*/ 9581 w 246748"/>
                <a:gd name="connsiteY19" fmla="*/ 13224 h 162914"/>
                <a:gd name="connsiteX20" fmla="*/ 10105 w 246748"/>
                <a:gd name="connsiteY20" fmla="*/ 14047 h 162914"/>
                <a:gd name="connsiteX21" fmla="*/ 10105 w 246748"/>
                <a:gd name="connsiteY21" fmla="*/ 14047 h 162914"/>
                <a:gd name="connsiteX22" fmla="*/ 10105 w 246748"/>
                <a:gd name="connsiteY22" fmla="*/ 14047 h 162914"/>
                <a:gd name="connsiteX23" fmla="*/ 10105 w 246748"/>
                <a:gd name="connsiteY23" fmla="*/ 14496 h 162914"/>
                <a:gd name="connsiteX24" fmla="*/ 10105 w 246748"/>
                <a:gd name="connsiteY24" fmla="*/ 15245 h 162914"/>
                <a:gd name="connsiteX25" fmla="*/ 10105 w 246748"/>
                <a:gd name="connsiteY25" fmla="*/ 15245 h 162914"/>
                <a:gd name="connsiteX26" fmla="*/ 10105 w 246748"/>
                <a:gd name="connsiteY26" fmla="*/ 15245 h 162914"/>
                <a:gd name="connsiteX27" fmla="*/ 10479 w 246748"/>
                <a:gd name="connsiteY27" fmla="*/ 15245 h 162914"/>
                <a:gd name="connsiteX28" fmla="*/ 11003 w 246748"/>
                <a:gd name="connsiteY28" fmla="*/ 15245 h 162914"/>
                <a:gd name="connsiteX29" fmla="*/ 11003 w 246748"/>
                <a:gd name="connsiteY29" fmla="*/ 15769 h 162914"/>
                <a:gd name="connsiteX30" fmla="*/ 10554 w 246748"/>
                <a:gd name="connsiteY30" fmla="*/ 15769 h 162914"/>
                <a:gd name="connsiteX31" fmla="*/ 10030 w 246748"/>
                <a:gd name="connsiteY31" fmla="*/ 15769 h 162914"/>
                <a:gd name="connsiteX32" fmla="*/ 10030 w 246748"/>
                <a:gd name="connsiteY32" fmla="*/ 15769 h 162914"/>
                <a:gd name="connsiteX33" fmla="*/ 10030 w 246748"/>
                <a:gd name="connsiteY33" fmla="*/ 15769 h 162914"/>
                <a:gd name="connsiteX34" fmla="*/ 9506 w 246748"/>
                <a:gd name="connsiteY34" fmla="*/ 15769 h 162914"/>
                <a:gd name="connsiteX35" fmla="*/ 9506 w 246748"/>
                <a:gd name="connsiteY35" fmla="*/ 15769 h 162914"/>
                <a:gd name="connsiteX36" fmla="*/ 11003 w 246748"/>
                <a:gd name="connsiteY36" fmla="*/ 17491 h 162914"/>
                <a:gd name="connsiteX37" fmla="*/ 11003 w 246748"/>
                <a:gd name="connsiteY37" fmla="*/ 17491 h 162914"/>
                <a:gd name="connsiteX38" fmla="*/ 11527 w 246748"/>
                <a:gd name="connsiteY38" fmla="*/ 18090 h 162914"/>
                <a:gd name="connsiteX39" fmla="*/ 12351 w 246748"/>
                <a:gd name="connsiteY39" fmla="*/ 20111 h 162914"/>
                <a:gd name="connsiteX40" fmla="*/ 11902 w 246748"/>
                <a:gd name="connsiteY40" fmla="*/ 23031 h 162914"/>
                <a:gd name="connsiteX41" fmla="*/ 11902 w 246748"/>
                <a:gd name="connsiteY41" fmla="*/ 23630 h 162914"/>
                <a:gd name="connsiteX42" fmla="*/ 11902 w 246748"/>
                <a:gd name="connsiteY42" fmla="*/ 23630 h 162914"/>
                <a:gd name="connsiteX43" fmla="*/ 12276 w 246748"/>
                <a:gd name="connsiteY43" fmla="*/ 24379 h 162914"/>
                <a:gd name="connsiteX44" fmla="*/ 14148 w 246748"/>
                <a:gd name="connsiteY44" fmla="*/ 27449 h 162914"/>
                <a:gd name="connsiteX45" fmla="*/ 14148 w 246748"/>
                <a:gd name="connsiteY45" fmla="*/ 27973 h 162914"/>
                <a:gd name="connsiteX46" fmla="*/ 14148 w 246748"/>
                <a:gd name="connsiteY46" fmla="*/ 27973 h 162914"/>
                <a:gd name="connsiteX47" fmla="*/ 14148 w 246748"/>
                <a:gd name="connsiteY47" fmla="*/ 28497 h 162914"/>
                <a:gd name="connsiteX48" fmla="*/ 14148 w 246748"/>
                <a:gd name="connsiteY48" fmla="*/ 28497 h 162914"/>
                <a:gd name="connsiteX49" fmla="*/ 14148 w 246748"/>
                <a:gd name="connsiteY49" fmla="*/ 29021 h 162914"/>
                <a:gd name="connsiteX50" fmla="*/ 14148 w 246748"/>
                <a:gd name="connsiteY50" fmla="*/ 29021 h 162914"/>
                <a:gd name="connsiteX51" fmla="*/ 14672 w 246748"/>
                <a:gd name="connsiteY51" fmla="*/ 29470 h 162914"/>
                <a:gd name="connsiteX52" fmla="*/ 14672 w 246748"/>
                <a:gd name="connsiteY52" fmla="*/ 31866 h 162914"/>
                <a:gd name="connsiteX53" fmla="*/ 14672 w 246748"/>
                <a:gd name="connsiteY53" fmla="*/ 32465 h 162914"/>
                <a:gd name="connsiteX54" fmla="*/ 14672 w 246748"/>
                <a:gd name="connsiteY54" fmla="*/ 32989 h 162914"/>
                <a:gd name="connsiteX55" fmla="*/ 14672 w 246748"/>
                <a:gd name="connsiteY55" fmla="*/ 32989 h 162914"/>
                <a:gd name="connsiteX56" fmla="*/ 14672 w 246748"/>
                <a:gd name="connsiteY56" fmla="*/ 37257 h 162914"/>
                <a:gd name="connsiteX57" fmla="*/ 14672 w 246748"/>
                <a:gd name="connsiteY57" fmla="*/ 37706 h 162914"/>
                <a:gd name="connsiteX58" fmla="*/ 14672 w 246748"/>
                <a:gd name="connsiteY58" fmla="*/ 38305 h 162914"/>
                <a:gd name="connsiteX59" fmla="*/ 14672 w 246748"/>
                <a:gd name="connsiteY59" fmla="*/ 38679 h 162914"/>
                <a:gd name="connsiteX60" fmla="*/ 14672 w 246748"/>
                <a:gd name="connsiteY60" fmla="*/ 39128 h 162914"/>
                <a:gd name="connsiteX61" fmla="*/ 14672 w 246748"/>
                <a:gd name="connsiteY61" fmla="*/ 41000 h 162914"/>
                <a:gd name="connsiteX62" fmla="*/ 12500 w 246748"/>
                <a:gd name="connsiteY62" fmla="*/ 43546 h 162914"/>
                <a:gd name="connsiteX63" fmla="*/ 11827 w 246748"/>
                <a:gd name="connsiteY63" fmla="*/ 44219 h 162914"/>
                <a:gd name="connsiteX64" fmla="*/ 11827 w 246748"/>
                <a:gd name="connsiteY64" fmla="*/ 45118 h 162914"/>
                <a:gd name="connsiteX65" fmla="*/ 12575 w 246748"/>
                <a:gd name="connsiteY65" fmla="*/ 46166 h 162914"/>
                <a:gd name="connsiteX66" fmla="*/ 12575 w 246748"/>
                <a:gd name="connsiteY66" fmla="*/ 46166 h 162914"/>
                <a:gd name="connsiteX67" fmla="*/ 13249 w 246748"/>
                <a:gd name="connsiteY67" fmla="*/ 46615 h 162914"/>
                <a:gd name="connsiteX68" fmla="*/ 14073 w 246748"/>
                <a:gd name="connsiteY68" fmla="*/ 46615 h 162914"/>
                <a:gd name="connsiteX69" fmla="*/ 14073 w 246748"/>
                <a:gd name="connsiteY69" fmla="*/ 46615 h 162914"/>
                <a:gd name="connsiteX70" fmla="*/ 15570 w 246748"/>
                <a:gd name="connsiteY70" fmla="*/ 46615 h 162914"/>
                <a:gd name="connsiteX71" fmla="*/ 16693 w 246748"/>
                <a:gd name="connsiteY71" fmla="*/ 47139 h 162914"/>
                <a:gd name="connsiteX72" fmla="*/ 17517 w 246748"/>
                <a:gd name="connsiteY72" fmla="*/ 48113 h 162914"/>
                <a:gd name="connsiteX73" fmla="*/ 18565 w 246748"/>
                <a:gd name="connsiteY73" fmla="*/ 50508 h 162914"/>
                <a:gd name="connsiteX74" fmla="*/ 18565 w 246748"/>
                <a:gd name="connsiteY74" fmla="*/ 51482 h 162914"/>
                <a:gd name="connsiteX75" fmla="*/ 18565 w 246748"/>
                <a:gd name="connsiteY75" fmla="*/ 51482 h 162914"/>
                <a:gd name="connsiteX76" fmla="*/ 18565 w 246748"/>
                <a:gd name="connsiteY76" fmla="*/ 52081 h 162914"/>
                <a:gd name="connsiteX77" fmla="*/ 17891 w 246748"/>
                <a:gd name="connsiteY77" fmla="*/ 53952 h 162914"/>
                <a:gd name="connsiteX78" fmla="*/ 17891 w 246748"/>
                <a:gd name="connsiteY78" fmla="*/ 54476 h 162914"/>
                <a:gd name="connsiteX79" fmla="*/ 17891 w 246748"/>
                <a:gd name="connsiteY79" fmla="*/ 54926 h 162914"/>
                <a:gd name="connsiteX80" fmla="*/ 17292 w 246748"/>
                <a:gd name="connsiteY80" fmla="*/ 56648 h 162914"/>
                <a:gd name="connsiteX81" fmla="*/ 17292 w 246748"/>
                <a:gd name="connsiteY81" fmla="*/ 57022 h 162914"/>
                <a:gd name="connsiteX82" fmla="*/ 16768 w 246748"/>
                <a:gd name="connsiteY82" fmla="*/ 58370 h 162914"/>
                <a:gd name="connsiteX83" fmla="*/ 15271 w 246748"/>
                <a:gd name="connsiteY83" fmla="*/ 59867 h 162914"/>
                <a:gd name="connsiteX84" fmla="*/ 14447 w 246748"/>
                <a:gd name="connsiteY84" fmla="*/ 59867 h 162914"/>
                <a:gd name="connsiteX85" fmla="*/ 13698 w 246748"/>
                <a:gd name="connsiteY85" fmla="*/ 60391 h 162914"/>
                <a:gd name="connsiteX86" fmla="*/ 13698 w 246748"/>
                <a:gd name="connsiteY86" fmla="*/ 60391 h 162914"/>
                <a:gd name="connsiteX87" fmla="*/ 12500 w 246748"/>
                <a:gd name="connsiteY87" fmla="*/ 62038 h 162914"/>
                <a:gd name="connsiteX88" fmla="*/ 12500 w 246748"/>
                <a:gd name="connsiteY88" fmla="*/ 62038 h 162914"/>
                <a:gd name="connsiteX89" fmla="*/ 11602 w 246748"/>
                <a:gd name="connsiteY89" fmla="*/ 63011 h 162914"/>
                <a:gd name="connsiteX90" fmla="*/ 11602 w 246748"/>
                <a:gd name="connsiteY90" fmla="*/ 63011 h 162914"/>
                <a:gd name="connsiteX91" fmla="*/ 10704 w 246748"/>
                <a:gd name="connsiteY91" fmla="*/ 63835 h 162914"/>
                <a:gd name="connsiteX92" fmla="*/ 9880 w 246748"/>
                <a:gd name="connsiteY92" fmla="*/ 64209 h 162914"/>
                <a:gd name="connsiteX93" fmla="*/ 9356 w 246748"/>
                <a:gd name="connsiteY93" fmla="*/ 64209 h 162914"/>
                <a:gd name="connsiteX94" fmla="*/ 9356 w 246748"/>
                <a:gd name="connsiteY94" fmla="*/ 64209 h 162914"/>
                <a:gd name="connsiteX95" fmla="*/ 8907 w 246748"/>
                <a:gd name="connsiteY95" fmla="*/ 64883 h 162914"/>
                <a:gd name="connsiteX96" fmla="*/ 8907 w 246748"/>
                <a:gd name="connsiteY96" fmla="*/ 66006 h 162914"/>
                <a:gd name="connsiteX97" fmla="*/ 9281 w 246748"/>
                <a:gd name="connsiteY97" fmla="*/ 66905 h 162914"/>
                <a:gd name="connsiteX98" fmla="*/ 9656 w 246748"/>
                <a:gd name="connsiteY98" fmla="*/ 68103 h 162914"/>
                <a:gd name="connsiteX99" fmla="*/ 10105 w 246748"/>
                <a:gd name="connsiteY99" fmla="*/ 68627 h 162914"/>
                <a:gd name="connsiteX100" fmla="*/ 11078 w 246748"/>
                <a:gd name="connsiteY100" fmla="*/ 69375 h 162914"/>
                <a:gd name="connsiteX101" fmla="*/ 11452 w 246748"/>
                <a:gd name="connsiteY101" fmla="*/ 69375 h 162914"/>
                <a:gd name="connsiteX102" fmla="*/ 11452 w 246748"/>
                <a:gd name="connsiteY102" fmla="*/ 69375 h 162914"/>
                <a:gd name="connsiteX103" fmla="*/ 12126 w 246748"/>
                <a:gd name="connsiteY103" fmla="*/ 69750 h 162914"/>
                <a:gd name="connsiteX104" fmla="*/ 13025 w 246748"/>
                <a:gd name="connsiteY104" fmla="*/ 71097 h 162914"/>
                <a:gd name="connsiteX105" fmla="*/ 13025 w 246748"/>
                <a:gd name="connsiteY105" fmla="*/ 71771 h 162914"/>
                <a:gd name="connsiteX106" fmla="*/ 13025 w 246748"/>
                <a:gd name="connsiteY106" fmla="*/ 71771 h 162914"/>
                <a:gd name="connsiteX107" fmla="*/ 13025 w 246748"/>
                <a:gd name="connsiteY107" fmla="*/ 71771 h 162914"/>
                <a:gd name="connsiteX108" fmla="*/ 13025 w 246748"/>
                <a:gd name="connsiteY108" fmla="*/ 73269 h 162914"/>
                <a:gd name="connsiteX109" fmla="*/ 13025 w 246748"/>
                <a:gd name="connsiteY109" fmla="*/ 74841 h 162914"/>
                <a:gd name="connsiteX110" fmla="*/ 13025 w 246748"/>
                <a:gd name="connsiteY110" fmla="*/ 77761 h 162914"/>
                <a:gd name="connsiteX111" fmla="*/ 11602 w 246748"/>
                <a:gd name="connsiteY111" fmla="*/ 84424 h 162914"/>
                <a:gd name="connsiteX112" fmla="*/ 8757 w 246748"/>
                <a:gd name="connsiteY112" fmla="*/ 86895 h 162914"/>
                <a:gd name="connsiteX113" fmla="*/ 8233 w 246748"/>
                <a:gd name="connsiteY113" fmla="*/ 87494 h 162914"/>
                <a:gd name="connsiteX114" fmla="*/ 7409 w 246748"/>
                <a:gd name="connsiteY114" fmla="*/ 88542 h 162914"/>
                <a:gd name="connsiteX115" fmla="*/ 7409 w 246748"/>
                <a:gd name="connsiteY115" fmla="*/ 89216 h 162914"/>
                <a:gd name="connsiteX116" fmla="*/ 6062 w 246748"/>
                <a:gd name="connsiteY116" fmla="*/ 92510 h 162914"/>
                <a:gd name="connsiteX117" fmla="*/ 3966 w 246748"/>
                <a:gd name="connsiteY117" fmla="*/ 93184 h 162914"/>
                <a:gd name="connsiteX118" fmla="*/ 3966 w 246748"/>
                <a:gd name="connsiteY118" fmla="*/ 93184 h 162914"/>
                <a:gd name="connsiteX119" fmla="*/ 1270 w 246748"/>
                <a:gd name="connsiteY119" fmla="*/ 93184 h 162914"/>
                <a:gd name="connsiteX120" fmla="*/ 671 w 246748"/>
                <a:gd name="connsiteY120" fmla="*/ 93184 h 162914"/>
                <a:gd name="connsiteX121" fmla="*/ -3 w 246748"/>
                <a:gd name="connsiteY121" fmla="*/ 93857 h 162914"/>
                <a:gd name="connsiteX122" fmla="*/ -3 w 246748"/>
                <a:gd name="connsiteY122" fmla="*/ 94756 h 162914"/>
                <a:gd name="connsiteX123" fmla="*/ 2543 w 246748"/>
                <a:gd name="connsiteY123" fmla="*/ 98125 h 162914"/>
                <a:gd name="connsiteX124" fmla="*/ 2543 w 246748"/>
                <a:gd name="connsiteY124" fmla="*/ 99922 h 162914"/>
                <a:gd name="connsiteX125" fmla="*/ 2543 w 246748"/>
                <a:gd name="connsiteY125" fmla="*/ 100820 h 162914"/>
                <a:gd name="connsiteX126" fmla="*/ 3142 w 246748"/>
                <a:gd name="connsiteY126" fmla="*/ 101868 h 162914"/>
                <a:gd name="connsiteX127" fmla="*/ 4939 w 246748"/>
                <a:gd name="connsiteY127" fmla="*/ 103890 h 162914"/>
                <a:gd name="connsiteX128" fmla="*/ 5837 w 246748"/>
                <a:gd name="connsiteY128" fmla="*/ 104564 h 162914"/>
                <a:gd name="connsiteX129" fmla="*/ 7409 w 246748"/>
                <a:gd name="connsiteY129" fmla="*/ 105836 h 162914"/>
                <a:gd name="connsiteX130" fmla="*/ 7859 w 246748"/>
                <a:gd name="connsiteY130" fmla="*/ 105836 h 162914"/>
                <a:gd name="connsiteX131" fmla="*/ 13100 w 246748"/>
                <a:gd name="connsiteY131" fmla="*/ 107783 h 162914"/>
                <a:gd name="connsiteX132" fmla="*/ 14822 w 246748"/>
                <a:gd name="connsiteY132" fmla="*/ 109505 h 162914"/>
                <a:gd name="connsiteX133" fmla="*/ 14822 w 246748"/>
                <a:gd name="connsiteY133" fmla="*/ 111901 h 162914"/>
                <a:gd name="connsiteX134" fmla="*/ 11153 w 246748"/>
                <a:gd name="connsiteY134" fmla="*/ 118265 h 162914"/>
                <a:gd name="connsiteX135" fmla="*/ 11153 w 246748"/>
                <a:gd name="connsiteY135" fmla="*/ 118714 h 162914"/>
                <a:gd name="connsiteX136" fmla="*/ 11153 w 246748"/>
                <a:gd name="connsiteY136" fmla="*/ 119163 h 162914"/>
                <a:gd name="connsiteX137" fmla="*/ 10479 w 246748"/>
                <a:gd name="connsiteY137" fmla="*/ 120511 h 162914"/>
                <a:gd name="connsiteX138" fmla="*/ 10479 w 246748"/>
                <a:gd name="connsiteY138" fmla="*/ 121559 h 162914"/>
                <a:gd name="connsiteX139" fmla="*/ 10928 w 246748"/>
                <a:gd name="connsiteY139" fmla="*/ 121933 h 162914"/>
                <a:gd name="connsiteX140" fmla="*/ 12276 w 246748"/>
                <a:gd name="connsiteY140" fmla="*/ 124703 h 162914"/>
                <a:gd name="connsiteX141" fmla="*/ 12276 w 246748"/>
                <a:gd name="connsiteY141" fmla="*/ 124703 h 162914"/>
                <a:gd name="connsiteX142" fmla="*/ 12276 w 246748"/>
                <a:gd name="connsiteY142" fmla="*/ 125752 h 162914"/>
                <a:gd name="connsiteX143" fmla="*/ 12276 w 246748"/>
                <a:gd name="connsiteY143" fmla="*/ 126425 h 162914"/>
                <a:gd name="connsiteX144" fmla="*/ 12276 w 246748"/>
                <a:gd name="connsiteY144" fmla="*/ 130169 h 162914"/>
                <a:gd name="connsiteX145" fmla="*/ 11677 w 246748"/>
                <a:gd name="connsiteY145" fmla="*/ 131891 h 162914"/>
                <a:gd name="connsiteX146" fmla="*/ 11677 w 246748"/>
                <a:gd name="connsiteY146" fmla="*/ 131891 h 162914"/>
                <a:gd name="connsiteX147" fmla="*/ 11677 w 246748"/>
                <a:gd name="connsiteY147" fmla="*/ 131891 h 162914"/>
                <a:gd name="connsiteX148" fmla="*/ 11677 w 246748"/>
                <a:gd name="connsiteY148" fmla="*/ 132415 h 162914"/>
                <a:gd name="connsiteX149" fmla="*/ 11153 w 246748"/>
                <a:gd name="connsiteY149" fmla="*/ 132415 h 162914"/>
                <a:gd name="connsiteX150" fmla="*/ 10329 w 246748"/>
                <a:gd name="connsiteY150" fmla="*/ 133239 h 162914"/>
                <a:gd name="connsiteX151" fmla="*/ 12426 w 246748"/>
                <a:gd name="connsiteY151" fmla="*/ 135035 h 162914"/>
                <a:gd name="connsiteX152" fmla="*/ 14447 w 246748"/>
                <a:gd name="connsiteY152" fmla="*/ 137282 h 162914"/>
                <a:gd name="connsiteX153" fmla="*/ 14447 w 246748"/>
                <a:gd name="connsiteY153" fmla="*/ 137880 h 162914"/>
                <a:gd name="connsiteX154" fmla="*/ 15121 w 246748"/>
                <a:gd name="connsiteY154" fmla="*/ 139003 h 162914"/>
                <a:gd name="connsiteX155" fmla="*/ 15121 w 246748"/>
                <a:gd name="connsiteY155" fmla="*/ 139827 h 162914"/>
                <a:gd name="connsiteX156" fmla="*/ 15121 w 246748"/>
                <a:gd name="connsiteY156" fmla="*/ 140426 h 162914"/>
                <a:gd name="connsiteX157" fmla="*/ 15121 w 246748"/>
                <a:gd name="connsiteY157" fmla="*/ 141025 h 162914"/>
                <a:gd name="connsiteX158" fmla="*/ 14447 w 246748"/>
                <a:gd name="connsiteY158" fmla="*/ 141025 h 162914"/>
                <a:gd name="connsiteX159" fmla="*/ 13848 w 246748"/>
                <a:gd name="connsiteY159" fmla="*/ 141025 h 162914"/>
                <a:gd name="connsiteX160" fmla="*/ 16094 w 246748"/>
                <a:gd name="connsiteY160" fmla="*/ 143795 h 162914"/>
                <a:gd name="connsiteX161" fmla="*/ 16693 w 246748"/>
                <a:gd name="connsiteY161" fmla="*/ 147838 h 162914"/>
                <a:gd name="connsiteX162" fmla="*/ 16019 w 246748"/>
                <a:gd name="connsiteY162" fmla="*/ 148437 h 162914"/>
                <a:gd name="connsiteX163" fmla="*/ 15420 w 246748"/>
                <a:gd name="connsiteY163" fmla="*/ 148437 h 162914"/>
                <a:gd name="connsiteX164" fmla="*/ 14522 w 246748"/>
                <a:gd name="connsiteY164" fmla="*/ 149635 h 162914"/>
                <a:gd name="connsiteX165" fmla="*/ 13773 w 246748"/>
                <a:gd name="connsiteY165" fmla="*/ 150908 h 162914"/>
                <a:gd name="connsiteX166" fmla="*/ 15870 w 246748"/>
                <a:gd name="connsiteY166" fmla="*/ 152106 h 162914"/>
                <a:gd name="connsiteX167" fmla="*/ 18340 w 246748"/>
                <a:gd name="connsiteY167" fmla="*/ 151207 h 162914"/>
                <a:gd name="connsiteX168" fmla="*/ 26599 w 246748"/>
                <a:gd name="connsiteY168" fmla="*/ 155048 h 162914"/>
                <a:gd name="connsiteX169" fmla="*/ 26875 w 246748"/>
                <a:gd name="connsiteY169" fmla="*/ 156074 h 162914"/>
                <a:gd name="connsiteX170" fmla="*/ 27325 w 246748"/>
                <a:gd name="connsiteY170" fmla="*/ 157796 h 162914"/>
                <a:gd name="connsiteX171" fmla="*/ 28373 w 246748"/>
                <a:gd name="connsiteY171" fmla="*/ 158844 h 162914"/>
                <a:gd name="connsiteX172" fmla="*/ 29795 w 246748"/>
                <a:gd name="connsiteY172" fmla="*/ 162213 h 162914"/>
                <a:gd name="connsiteX173" fmla="*/ 30394 w 246748"/>
                <a:gd name="connsiteY173" fmla="*/ 162812 h 162914"/>
                <a:gd name="connsiteX174" fmla="*/ 31892 w 246748"/>
                <a:gd name="connsiteY174" fmla="*/ 161988 h 162914"/>
                <a:gd name="connsiteX175" fmla="*/ 32715 w 246748"/>
                <a:gd name="connsiteY175" fmla="*/ 160341 h 162914"/>
                <a:gd name="connsiteX176" fmla="*/ 33763 w 246748"/>
                <a:gd name="connsiteY176" fmla="*/ 159518 h 162914"/>
                <a:gd name="connsiteX177" fmla="*/ 35860 w 246748"/>
                <a:gd name="connsiteY177" fmla="*/ 155475 h 162914"/>
                <a:gd name="connsiteX178" fmla="*/ 34063 w 246748"/>
                <a:gd name="connsiteY178" fmla="*/ 155475 h 162914"/>
                <a:gd name="connsiteX179" fmla="*/ 34812 w 246748"/>
                <a:gd name="connsiteY179" fmla="*/ 151432 h 162914"/>
                <a:gd name="connsiteX180" fmla="*/ 36459 w 246748"/>
                <a:gd name="connsiteY180" fmla="*/ 149410 h 162914"/>
                <a:gd name="connsiteX181" fmla="*/ 37132 w 246748"/>
                <a:gd name="connsiteY181" fmla="*/ 151132 h 162914"/>
                <a:gd name="connsiteX182" fmla="*/ 40801 w 246748"/>
                <a:gd name="connsiteY182" fmla="*/ 147239 h 162914"/>
                <a:gd name="connsiteX183" fmla="*/ 41475 w 246748"/>
                <a:gd name="connsiteY183" fmla="*/ 145068 h 162914"/>
                <a:gd name="connsiteX184" fmla="*/ 46042 w 246748"/>
                <a:gd name="connsiteY184" fmla="*/ 140501 h 162914"/>
                <a:gd name="connsiteX185" fmla="*/ 48587 w 246748"/>
                <a:gd name="connsiteY185" fmla="*/ 136084 h 162914"/>
                <a:gd name="connsiteX186" fmla="*/ 50235 w 246748"/>
                <a:gd name="connsiteY186" fmla="*/ 134362 h 162914"/>
                <a:gd name="connsiteX187" fmla="*/ 51058 w 246748"/>
                <a:gd name="connsiteY187" fmla="*/ 132939 h 162914"/>
                <a:gd name="connsiteX188" fmla="*/ 52406 w 246748"/>
                <a:gd name="connsiteY188" fmla="*/ 132190 h 162914"/>
                <a:gd name="connsiteX189" fmla="*/ 53155 w 246748"/>
                <a:gd name="connsiteY189" fmla="*/ 130693 h 162914"/>
                <a:gd name="connsiteX190" fmla="*/ 53978 w 246748"/>
                <a:gd name="connsiteY190" fmla="*/ 130019 h 162914"/>
                <a:gd name="connsiteX191" fmla="*/ 54876 w 246748"/>
                <a:gd name="connsiteY191" fmla="*/ 128447 h 162914"/>
                <a:gd name="connsiteX192" fmla="*/ 56149 w 246748"/>
                <a:gd name="connsiteY192" fmla="*/ 125078 h 162914"/>
                <a:gd name="connsiteX193" fmla="*/ 56149 w 246748"/>
                <a:gd name="connsiteY193" fmla="*/ 123056 h 162914"/>
                <a:gd name="connsiteX194" fmla="*/ 54502 w 246748"/>
                <a:gd name="connsiteY194" fmla="*/ 119388 h 162914"/>
                <a:gd name="connsiteX195" fmla="*/ 54502 w 246748"/>
                <a:gd name="connsiteY195" fmla="*/ 118789 h 162914"/>
                <a:gd name="connsiteX196" fmla="*/ 54053 w 246748"/>
                <a:gd name="connsiteY196" fmla="*/ 117890 h 162914"/>
                <a:gd name="connsiteX197" fmla="*/ 53529 w 246748"/>
                <a:gd name="connsiteY197" fmla="*/ 114521 h 162914"/>
                <a:gd name="connsiteX198" fmla="*/ 56074 w 246748"/>
                <a:gd name="connsiteY198" fmla="*/ 112275 h 162914"/>
                <a:gd name="connsiteX199" fmla="*/ 59369 w 246748"/>
                <a:gd name="connsiteY199" fmla="*/ 112275 h 162914"/>
                <a:gd name="connsiteX200" fmla="*/ 61016 w 246748"/>
                <a:gd name="connsiteY200" fmla="*/ 113174 h 162914"/>
                <a:gd name="connsiteX201" fmla="*/ 62738 w 246748"/>
                <a:gd name="connsiteY201" fmla="*/ 116468 h 162914"/>
                <a:gd name="connsiteX202" fmla="*/ 66855 w 246748"/>
                <a:gd name="connsiteY202" fmla="*/ 114821 h 162914"/>
                <a:gd name="connsiteX203" fmla="*/ 69626 w 246748"/>
                <a:gd name="connsiteY203" fmla="*/ 111901 h 162914"/>
                <a:gd name="connsiteX204" fmla="*/ 71423 w 246748"/>
                <a:gd name="connsiteY204" fmla="*/ 109505 h 162914"/>
                <a:gd name="connsiteX205" fmla="*/ 72920 w 246748"/>
                <a:gd name="connsiteY205" fmla="*/ 110179 h 162914"/>
                <a:gd name="connsiteX206" fmla="*/ 73893 w 246748"/>
                <a:gd name="connsiteY206" fmla="*/ 108981 h 162914"/>
                <a:gd name="connsiteX207" fmla="*/ 75241 w 246748"/>
                <a:gd name="connsiteY207" fmla="*/ 108981 h 162914"/>
                <a:gd name="connsiteX208" fmla="*/ 79808 w 246748"/>
                <a:gd name="connsiteY208" fmla="*/ 108008 h 162914"/>
                <a:gd name="connsiteX209" fmla="*/ 80931 w 246748"/>
                <a:gd name="connsiteY209" fmla="*/ 105387 h 162914"/>
                <a:gd name="connsiteX210" fmla="*/ 80931 w 246748"/>
                <a:gd name="connsiteY210" fmla="*/ 104713 h 162914"/>
                <a:gd name="connsiteX211" fmla="*/ 81680 w 246748"/>
                <a:gd name="connsiteY211" fmla="*/ 104264 h 162914"/>
                <a:gd name="connsiteX212" fmla="*/ 81680 w 246748"/>
                <a:gd name="connsiteY212" fmla="*/ 103590 h 162914"/>
                <a:gd name="connsiteX213" fmla="*/ 83701 w 246748"/>
                <a:gd name="connsiteY213" fmla="*/ 102992 h 162914"/>
                <a:gd name="connsiteX214" fmla="*/ 87969 w 246748"/>
                <a:gd name="connsiteY214" fmla="*/ 103890 h 162914"/>
                <a:gd name="connsiteX215" fmla="*/ 89166 w 246748"/>
                <a:gd name="connsiteY215" fmla="*/ 104414 h 162914"/>
                <a:gd name="connsiteX216" fmla="*/ 89166 w 246748"/>
                <a:gd name="connsiteY216" fmla="*/ 105387 h 162914"/>
                <a:gd name="connsiteX217" fmla="*/ 89616 w 246748"/>
                <a:gd name="connsiteY217" fmla="*/ 108756 h 162914"/>
                <a:gd name="connsiteX218" fmla="*/ 89616 w 246748"/>
                <a:gd name="connsiteY218" fmla="*/ 109655 h 162914"/>
                <a:gd name="connsiteX219" fmla="*/ 89616 w 246748"/>
                <a:gd name="connsiteY219" fmla="*/ 110553 h 162914"/>
                <a:gd name="connsiteX220" fmla="*/ 88493 w 246748"/>
                <a:gd name="connsiteY220" fmla="*/ 111976 h 162914"/>
                <a:gd name="connsiteX221" fmla="*/ 88043 w 246748"/>
                <a:gd name="connsiteY221" fmla="*/ 113773 h 162914"/>
                <a:gd name="connsiteX222" fmla="*/ 88043 w 246748"/>
                <a:gd name="connsiteY222" fmla="*/ 113773 h 162914"/>
                <a:gd name="connsiteX223" fmla="*/ 88493 w 246748"/>
                <a:gd name="connsiteY223" fmla="*/ 113773 h 162914"/>
                <a:gd name="connsiteX224" fmla="*/ 90888 w 246748"/>
                <a:gd name="connsiteY224" fmla="*/ 113174 h 162914"/>
                <a:gd name="connsiteX225" fmla="*/ 93658 w 246748"/>
                <a:gd name="connsiteY225" fmla="*/ 113174 h 162914"/>
                <a:gd name="connsiteX226" fmla="*/ 93658 w 246748"/>
                <a:gd name="connsiteY226" fmla="*/ 113174 h 162914"/>
                <a:gd name="connsiteX227" fmla="*/ 93658 w 246748"/>
                <a:gd name="connsiteY227" fmla="*/ 113174 h 162914"/>
                <a:gd name="connsiteX228" fmla="*/ 94557 w 246748"/>
                <a:gd name="connsiteY228" fmla="*/ 110703 h 162914"/>
                <a:gd name="connsiteX229" fmla="*/ 94557 w 246748"/>
                <a:gd name="connsiteY229" fmla="*/ 109580 h 162914"/>
                <a:gd name="connsiteX230" fmla="*/ 94557 w 246748"/>
                <a:gd name="connsiteY230" fmla="*/ 108008 h 162914"/>
                <a:gd name="connsiteX231" fmla="*/ 98001 w 246748"/>
                <a:gd name="connsiteY231" fmla="*/ 111976 h 162914"/>
                <a:gd name="connsiteX232" fmla="*/ 98001 w 246748"/>
                <a:gd name="connsiteY232" fmla="*/ 111527 h 162914"/>
                <a:gd name="connsiteX233" fmla="*/ 98525 w 246748"/>
                <a:gd name="connsiteY233" fmla="*/ 111527 h 162914"/>
                <a:gd name="connsiteX234" fmla="*/ 98525 w 246748"/>
                <a:gd name="connsiteY234" fmla="*/ 111527 h 162914"/>
                <a:gd name="connsiteX235" fmla="*/ 97702 w 246748"/>
                <a:gd name="connsiteY235" fmla="*/ 112949 h 162914"/>
                <a:gd name="connsiteX236" fmla="*/ 97702 w 246748"/>
                <a:gd name="connsiteY236" fmla="*/ 113922 h 162914"/>
                <a:gd name="connsiteX237" fmla="*/ 97702 w 246748"/>
                <a:gd name="connsiteY237" fmla="*/ 116168 h 162914"/>
                <a:gd name="connsiteX238" fmla="*/ 97103 w 246748"/>
                <a:gd name="connsiteY238" fmla="*/ 118040 h 162914"/>
                <a:gd name="connsiteX239" fmla="*/ 96653 w 246748"/>
                <a:gd name="connsiteY239" fmla="*/ 119013 h 162914"/>
                <a:gd name="connsiteX240" fmla="*/ 96653 w 246748"/>
                <a:gd name="connsiteY240" fmla="*/ 119013 h 162914"/>
                <a:gd name="connsiteX241" fmla="*/ 91263 w 246748"/>
                <a:gd name="connsiteY241" fmla="*/ 119687 h 162914"/>
                <a:gd name="connsiteX242" fmla="*/ 90813 w 246748"/>
                <a:gd name="connsiteY242" fmla="*/ 119687 h 162914"/>
                <a:gd name="connsiteX243" fmla="*/ 92910 w 246748"/>
                <a:gd name="connsiteY243" fmla="*/ 121035 h 162914"/>
                <a:gd name="connsiteX244" fmla="*/ 93883 w 246748"/>
                <a:gd name="connsiteY244" fmla="*/ 122308 h 162914"/>
                <a:gd name="connsiteX245" fmla="*/ 94782 w 246748"/>
                <a:gd name="connsiteY245" fmla="*/ 122308 h 162914"/>
                <a:gd name="connsiteX246" fmla="*/ 95680 w 246748"/>
                <a:gd name="connsiteY246" fmla="*/ 122982 h 162914"/>
                <a:gd name="connsiteX247" fmla="*/ 95680 w 246748"/>
                <a:gd name="connsiteY247" fmla="*/ 122982 h 162914"/>
                <a:gd name="connsiteX248" fmla="*/ 95680 w 246748"/>
                <a:gd name="connsiteY248" fmla="*/ 123356 h 162914"/>
                <a:gd name="connsiteX249" fmla="*/ 95680 w 246748"/>
                <a:gd name="connsiteY249" fmla="*/ 123356 h 162914"/>
                <a:gd name="connsiteX250" fmla="*/ 94033 w 246748"/>
                <a:gd name="connsiteY250" fmla="*/ 123356 h 162914"/>
                <a:gd name="connsiteX251" fmla="*/ 94033 w 246748"/>
                <a:gd name="connsiteY251" fmla="*/ 123356 h 162914"/>
                <a:gd name="connsiteX252" fmla="*/ 93584 w 246748"/>
                <a:gd name="connsiteY252" fmla="*/ 123356 h 162914"/>
                <a:gd name="connsiteX253" fmla="*/ 93134 w 246748"/>
                <a:gd name="connsiteY253" fmla="*/ 123356 h 162914"/>
                <a:gd name="connsiteX254" fmla="*/ 92760 w 246748"/>
                <a:gd name="connsiteY254" fmla="*/ 123805 h 162914"/>
                <a:gd name="connsiteX255" fmla="*/ 92760 w 246748"/>
                <a:gd name="connsiteY255" fmla="*/ 123805 h 162914"/>
                <a:gd name="connsiteX256" fmla="*/ 93584 w 246748"/>
                <a:gd name="connsiteY256" fmla="*/ 124254 h 162914"/>
                <a:gd name="connsiteX257" fmla="*/ 95306 w 246748"/>
                <a:gd name="connsiteY257" fmla="*/ 124254 h 162914"/>
                <a:gd name="connsiteX258" fmla="*/ 96578 w 246748"/>
                <a:gd name="connsiteY258" fmla="*/ 125003 h 162914"/>
                <a:gd name="connsiteX259" fmla="*/ 97103 w 246748"/>
                <a:gd name="connsiteY259" fmla="*/ 125003 h 162914"/>
                <a:gd name="connsiteX260" fmla="*/ 97103 w 246748"/>
                <a:gd name="connsiteY260" fmla="*/ 125003 h 162914"/>
                <a:gd name="connsiteX261" fmla="*/ 103541 w 246748"/>
                <a:gd name="connsiteY261" fmla="*/ 122083 h 162914"/>
                <a:gd name="connsiteX262" fmla="*/ 109681 w 246748"/>
                <a:gd name="connsiteY262" fmla="*/ 122607 h 162914"/>
                <a:gd name="connsiteX263" fmla="*/ 113424 w 246748"/>
                <a:gd name="connsiteY263" fmla="*/ 122233 h 162914"/>
                <a:gd name="connsiteX264" fmla="*/ 115221 w 246748"/>
                <a:gd name="connsiteY264" fmla="*/ 122832 h 162914"/>
                <a:gd name="connsiteX265" fmla="*/ 115895 w 246748"/>
                <a:gd name="connsiteY265" fmla="*/ 122308 h 162914"/>
                <a:gd name="connsiteX266" fmla="*/ 118889 w 246748"/>
                <a:gd name="connsiteY266" fmla="*/ 122308 h 162914"/>
                <a:gd name="connsiteX267" fmla="*/ 119638 w 246748"/>
                <a:gd name="connsiteY267" fmla="*/ 122308 h 162914"/>
                <a:gd name="connsiteX268" fmla="*/ 121210 w 246748"/>
                <a:gd name="connsiteY268" fmla="*/ 122308 h 162914"/>
                <a:gd name="connsiteX269" fmla="*/ 122109 w 246748"/>
                <a:gd name="connsiteY269" fmla="*/ 120810 h 162914"/>
                <a:gd name="connsiteX270" fmla="*/ 123082 w 246748"/>
                <a:gd name="connsiteY270" fmla="*/ 119388 h 162914"/>
                <a:gd name="connsiteX271" fmla="*/ 123906 w 246748"/>
                <a:gd name="connsiteY271" fmla="*/ 118190 h 162914"/>
                <a:gd name="connsiteX272" fmla="*/ 125253 w 246748"/>
                <a:gd name="connsiteY272" fmla="*/ 117441 h 162914"/>
                <a:gd name="connsiteX273" fmla="*/ 126825 w 246748"/>
                <a:gd name="connsiteY273" fmla="*/ 113698 h 162914"/>
                <a:gd name="connsiteX274" fmla="*/ 128922 w 246748"/>
                <a:gd name="connsiteY274" fmla="*/ 111826 h 162914"/>
                <a:gd name="connsiteX275" fmla="*/ 130569 w 246748"/>
                <a:gd name="connsiteY275" fmla="*/ 109131 h 162914"/>
                <a:gd name="connsiteX276" fmla="*/ 137232 w 246748"/>
                <a:gd name="connsiteY276" fmla="*/ 107259 h 162914"/>
                <a:gd name="connsiteX277" fmla="*/ 138281 w 246748"/>
                <a:gd name="connsiteY277" fmla="*/ 105986 h 162914"/>
                <a:gd name="connsiteX278" fmla="*/ 142473 w 246748"/>
                <a:gd name="connsiteY278" fmla="*/ 105986 h 162914"/>
                <a:gd name="connsiteX279" fmla="*/ 152955 w 246748"/>
                <a:gd name="connsiteY279" fmla="*/ 106660 h 162914"/>
                <a:gd name="connsiteX280" fmla="*/ 153704 w 246748"/>
                <a:gd name="connsiteY280" fmla="*/ 107109 h 162914"/>
                <a:gd name="connsiteX281" fmla="*/ 153704 w 246748"/>
                <a:gd name="connsiteY281" fmla="*/ 107933 h 162914"/>
                <a:gd name="connsiteX282" fmla="*/ 154378 w 246748"/>
                <a:gd name="connsiteY282" fmla="*/ 109580 h 162914"/>
                <a:gd name="connsiteX283" fmla="*/ 155875 w 246748"/>
                <a:gd name="connsiteY283" fmla="*/ 110478 h 162914"/>
                <a:gd name="connsiteX284" fmla="*/ 156998 w 246748"/>
                <a:gd name="connsiteY284" fmla="*/ 110478 h 162914"/>
                <a:gd name="connsiteX285" fmla="*/ 156998 w 246748"/>
                <a:gd name="connsiteY285" fmla="*/ 109280 h 162914"/>
                <a:gd name="connsiteX286" fmla="*/ 156998 w 246748"/>
                <a:gd name="connsiteY286" fmla="*/ 108607 h 162914"/>
                <a:gd name="connsiteX287" fmla="*/ 156998 w 246748"/>
                <a:gd name="connsiteY287" fmla="*/ 108607 h 162914"/>
                <a:gd name="connsiteX288" fmla="*/ 157746 w 246748"/>
                <a:gd name="connsiteY288" fmla="*/ 107484 h 162914"/>
                <a:gd name="connsiteX289" fmla="*/ 160217 w 246748"/>
                <a:gd name="connsiteY289" fmla="*/ 107933 h 162914"/>
                <a:gd name="connsiteX290" fmla="*/ 162239 w 246748"/>
                <a:gd name="connsiteY290" fmla="*/ 110029 h 162914"/>
                <a:gd name="connsiteX291" fmla="*/ 164635 w 246748"/>
                <a:gd name="connsiteY291" fmla="*/ 110553 h 162914"/>
                <a:gd name="connsiteX292" fmla="*/ 167030 w 246748"/>
                <a:gd name="connsiteY292" fmla="*/ 110029 h 162914"/>
                <a:gd name="connsiteX293" fmla="*/ 177063 w 246748"/>
                <a:gd name="connsiteY293" fmla="*/ 109056 h 162914"/>
                <a:gd name="connsiteX294" fmla="*/ 178335 w 246748"/>
                <a:gd name="connsiteY294" fmla="*/ 109056 h 162914"/>
                <a:gd name="connsiteX295" fmla="*/ 178784 w 246748"/>
                <a:gd name="connsiteY295" fmla="*/ 107933 h 162914"/>
                <a:gd name="connsiteX296" fmla="*/ 178410 w 246748"/>
                <a:gd name="connsiteY296" fmla="*/ 106735 h 162914"/>
                <a:gd name="connsiteX297" fmla="*/ 179608 w 246748"/>
                <a:gd name="connsiteY297" fmla="*/ 108382 h 162914"/>
                <a:gd name="connsiteX298" fmla="*/ 181630 w 246748"/>
                <a:gd name="connsiteY298" fmla="*/ 108382 h 162914"/>
                <a:gd name="connsiteX299" fmla="*/ 184100 w 246748"/>
                <a:gd name="connsiteY299" fmla="*/ 108382 h 162914"/>
                <a:gd name="connsiteX300" fmla="*/ 186271 w 246748"/>
                <a:gd name="connsiteY300" fmla="*/ 107933 h 162914"/>
                <a:gd name="connsiteX301" fmla="*/ 186945 w 246748"/>
                <a:gd name="connsiteY301" fmla="*/ 107933 h 162914"/>
                <a:gd name="connsiteX302" fmla="*/ 186945 w 246748"/>
                <a:gd name="connsiteY302" fmla="*/ 108382 h 162914"/>
                <a:gd name="connsiteX303" fmla="*/ 189116 w 246748"/>
                <a:gd name="connsiteY303" fmla="*/ 110553 h 162914"/>
                <a:gd name="connsiteX304" fmla="*/ 192336 w 246748"/>
                <a:gd name="connsiteY304" fmla="*/ 111152 h 162914"/>
                <a:gd name="connsiteX305" fmla="*/ 194058 w 246748"/>
                <a:gd name="connsiteY305" fmla="*/ 111901 h 162914"/>
                <a:gd name="connsiteX306" fmla="*/ 195855 w 246748"/>
                <a:gd name="connsiteY306" fmla="*/ 111901 h 162914"/>
                <a:gd name="connsiteX307" fmla="*/ 198400 w 246748"/>
                <a:gd name="connsiteY307" fmla="*/ 111901 h 162914"/>
                <a:gd name="connsiteX308" fmla="*/ 200497 w 246748"/>
                <a:gd name="connsiteY308" fmla="*/ 111302 h 162914"/>
                <a:gd name="connsiteX309" fmla="*/ 202293 w 246748"/>
                <a:gd name="connsiteY309" fmla="*/ 111302 h 162914"/>
                <a:gd name="connsiteX310" fmla="*/ 203941 w 246748"/>
                <a:gd name="connsiteY310" fmla="*/ 110403 h 162914"/>
                <a:gd name="connsiteX311" fmla="*/ 205288 w 246748"/>
                <a:gd name="connsiteY311" fmla="*/ 111077 h 162914"/>
                <a:gd name="connsiteX312" fmla="*/ 211278 w 246748"/>
                <a:gd name="connsiteY312" fmla="*/ 113174 h 162914"/>
                <a:gd name="connsiteX313" fmla="*/ 215246 w 246748"/>
                <a:gd name="connsiteY313" fmla="*/ 119163 h 162914"/>
                <a:gd name="connsiteX314" fmla="*/ 216219 w 246748"/>
                <a:gd name="connsiteY314" fmla="*/ 120885 h 162914"/>
                <a:gd name="connsiteX315" fmla="*/ 216668 w 246748"/>
                <a:gd name="connsiteY315" fmla="*/ 122008 h 162914"/>
                <a:gd name="connsiteX316" fmla="*/ 218166 w 246748"/>
                <a:gd name="connsiteY316" fmla="*/ 125452 h 162914"/>
                <a:gd name="connsiteX317" fmla="*/ 218690 w 246748"/>
                <a:gd name="connsiteY317" fmla="*/ 124254 h 162914"/>
                <a:gd name="connsiteX318" fmla="*/ 219214 w 246748"/>
                <a:gd name="connsiteY318" fmla="*/ 124254 h 162914"/>
                <a:gd name="connsiteX319" fmla="*/ 219214 w 246748"/>
                <a:gd name="connsiteY319" fmla="*/ 124928 h 162914"/>
                <a:gd name="connsiteX320" fmla="*/ 221834 w 246748"/>
                <a:gd name="connsiteY320" fmla="*/ 124928 h 162914"/>
                <a:gd name="connsiteX321" fmla="*/ 223332 w 246748"/>
                <a:gd name="connsiteY321" fmla="*/ 124479 h 162914"/>
                <a:gd name="connsiteX322" fmla="*/ 224754 w 246748"/>
                <a:gd name="connsiteY322" fmla="*/ 124479 h 162914"/>
                <a:gd name="connsiteX323" fmla="*/ 225203 w 246748"/>
                <a:gd name="connsiteY323" fmla="*/ 124479 h 162914"/>
                <a:gd name="connsiteX324" fmla="*/ 225203 w 246748"/>
                <a:gd name="connsiteY324" fmla="*/ 123805 h 162914"/>
                <a:gd name="connsiteX325" fmla="*/ 225203 w 246748"/>
                <a:gd name="connsiteY325" fmla="*/ 120436 h 162914"/>
                <a:gd name="connsiteX326" fmla="*/ 225203 w 246748"/>
                <a:gd name="connsiteY326" fmla="*/ 119612 h 162914"/>
                <a:gd name="connsiteX327" fmla="*/ 226551 w 246748"/>
                <a:gd name="connsiteY327" fmla="*/ 118265 h 162914"/>
                <a:gd name="connsiteX328" fmla="*/ 227599 w 246748"/>
                <a:gd name="connsiteY328" fmla="*/ 116543 h 162914"/>
                <a:gd name="connsiteX329" fmla="*/ 227599 w 246748"/>
                <a:gd name="connsiteY329" fmla="*/ 115045 h 162914"/>
                <a:gd name="connsiteX330" fmla="*/ 226925 w 246748"/>
                <a:gd name="connsiteY330" fmla="*/ 114297 h 162914"/>
                <a:gd name="connsiteX331" fmla="*/ 227022 w 246748"/>
                <a:gd name="connsiteY331" fmla="*/ 112500 h 162914"/>
                <a:gd name="connsiteX332" fmla="*/ 227375 w 246748"/>
                <a:gd name="connsiteY332" fmla="*/ 112275 h 162914"/>
                <a:gd name="connsiteX333" fmla="*/ 229621 w 246748"/>
                <a:gd name="connsiteY333" fmla="*/ 113024 h 162914"/>
                <a:gd name="connsiteX334" fmla="*/ 233139 w 246748"/>
                <a:gd name="connsiteY334" fmla="*/ 114671 h 162914"/>
                <a:gd name="connsiteX335" fmla="*/ 236509 w 246748"/>
                <a:gd name="connsiteY335" fmla="*/ 114671 h 162914"/>
                <a:gd name="connsiteX336" fmla="*/ 237781 w 246748"/>
                <a:gd name="connsiteY336" fmla="*/ 113099 h 162914"/>
                <a:gd name="connsiteX337" fmla="*/ 238230 w 246748"/>
                <a:gd name="connsiteY337" fmla="*/ 111002 h 162914"/>
                <a:gd name="connsiteX338" fmla="*/ 241300 w 246748"/>
                <a:gd name="connsiteY338" fmla="*/ 105911 h 162914"/>
                <a:gd name="connsiteX339" fmla="*/ 241899 w 246748"/>
                <a:gd name="connsiteY339" fmla="*/ 105462 h 162914"/>
                <a:gd name="connsiteX340" fmla="*/ 241899 w 246748"/>
                <a:gd name="connsiteY340" fmla="*/ 104639 h 162914"/>
                <a:gd name="connsiteX341" fmla="*/ 242573 w 246748"/>
                <a:gd name="connsiteY341" fmla="*/ 103516 h 162914"/>
                <a:gd name="connsiteX342" fmla="*/ 243321 w 246748"/>
                <a:gd name="connsiteY342" fmla="*/ 102992 h 162914"/>
                <a:gd name="connsiteX343" fmla="*/ 243321 w 246748"/>
                <a:gd name="connsiteY343" fmla="*/ 101868 h 162914"/>
                <a:gd name="connsiteX344" fmla="*/ 243696 w 246748"/>
                <a:gd name="connsiteY344" fmla="*/ 100446 h 162914"/>
                <a:gd name="connsiteX345" fmla="*/ 244445 w 246748"/>
                <a:gd name="connsiteY345" fmla="*/ 99473 h 162914"/>
                <a:gd name="connsiteX346" fmla="*/ 246017 w 246748"/>
                <a:gd name="connsiteY346" fmla="*/ 97751 h 162914"/>
                <a:gd name="connsiteX347" fmla="*/ 246466 w 246748"/>
                <a:gd name="connsiteY347" fmla="*/ 94681 h 162914"/>
                <a:gd name="connsiteX348" fmla="*/ 245867 w 246748"/>
                <a:gd name="connsiteY348" fmla="*/ 93783 h 162914"/>
                <a:gd name="connsiteX349" fmla="*/ 244670 w 246748"/>
                <a:gd name="connsiteY349" fmla="*/ 92435 h 162914"/>
                <a:gd name="connsiteX350" fmla="*/ 243172 w 246748"/>
                <a:gd name="connsiteY350" fmla="*/ 91911 h 162914"/>
                <a:gd name="connsiteX351" fmla="*/ 243621 w 246748"/>
                <a:gd name="connsiteY351" fmla="*/ 93109 h 162914"/>
                <a:gd name="connsiteX352" fmla="*/ 242573 w 246748"/>
                <a:gd name="connsiteY352" fmla="*/ 92435 h 162914"/>
                <a:gd name="connsiteX353" fmla="*/ 242573 w 246748"/>
                <a:gd name="connsiteY353" fmla="*/ 91836 h 162914"/>
                <a:gd name="connsiteX354" fmla="*/ 241150 w 246748"/>
                <a:gd name="connsiteY354" fmla="*/ 90638 h 162914"/>
                <a:gd name="connsiteX355" fmla="*/ 239204 w 246748"/>
                <a:gd name="connsiteY355" fmla="*/ 89290 h 162914"/>
                <a:gd name="connsiteX356" fmla="*/ 237482 w 246748"/>
                <a:gd name="connsiteY356" fmla="*/ 87044 h 162914"/>
                <a:gd name="connsiteX357" fmla="*/ 235685 w 246748"/>
                <a:gd name="connsiteY357" fmla="*/ 85697 h 162914"/>
                <a:gd name="connsiteX358" fmla="*/ 233813 w 246748"/>
                <a:gd name="connsiteY358" fmla="*/ 84199 h 162914"/>
                <a:gd name="connsiteX359" fmla="*/ 233364 w 246748"/>
                <a:gd name="connsiteY359" fmla="*/ 83750 h 162914"/>
                <a:gd name="connsiteX360" fmla="*/ 232990 w 246748"/>
                <a:gd name="connsiteY360" fmla="*/ 83226 h 162914"/>
                <a:gd name="connsiteX361" fmla="*/ 232091 w 246748"/>
                <a:gd name="connsiteY361" fmla="*/ 83226 h 162914"/>
                <a:gd name="connsiteX362" fmla="*/ 230669 w 246748"/>
                <a:gd name="connsiteY362" fmla="*/ 82403 h 162914"/>
                <a:gd name="connsiteX363" fmla="*/ 229321 w 246748"/>
                <a:gd name="connsiteY363" fmla="*/ 81354 h 162914"/>
                <a:gd name="connsiteX364" fmla="*/ 227973 w 246748"/>
                <a:gd name="connsiteY364" fmla="*/ 80156 h 162914"/>
                <a:gd name="connsiteX365" fmla="*/ 226851 w 246748"/>
                <a:gd name="connsiteY365" fmla="*/ 78884 h 162914"/>
                <a:gd name="connsiteX366" fmla="*/ 226252 w 246748"/>
                <a:gd name="connsiteY366" fmla="*/ 78434 h 162914"/>
                <a:gd name="connsiteX367" fmla="*/ 226252 w 246748"/>
                <a:gd name="connsiteY367" fmla="*/ 78434 h 162914"/>
                <a:gd name="connsiteX368" fmla="*/ 225428 w 246748"/>
                <a:gd name="connsiteY368" fmla="*/ 77012 h 162914"/>
                <a:gd name="connsiteX369" fmla="*/ 224155 w 246748"/>
                <a:gd name="connsiteY369" fmla="*/ 75440 h 162914"/>
                <a:gd name="connsiteX370" fmla="*/ 223032 w 246748"/>
                <a:gd name="connsiteY370" fmla="*/ 74691 h 162914"/>
                <a:gd name="connsiteX371" fmla="*/ 220187 w 246748"/>
                <a:gd name="connsiteY371" fmla="*/ 72295 h 162914"/>
                <a:gd name="connsiteX372" fmla="*/ 217866 w 246748"/>
                <a:gd name="connsiteY372" fmla="*/ 70873 h 162914"/>
                <a:gd name="connsiteX373" fmla="*/ 217192 w 246748"/>
                <a:gd name="connsiteY373" fmla="*/ 69974 h 162914"/>
                <a:gd name="connsiteX374" fmla="*/ 215620 w 246748"/>
                <a:gd name="connsiteY374" fmla="*/ 69450 h 162914"/>
                <a:gd name="connsiteX375" fmla="*/ 212101 w 246748"/>
                <a:gd name="connsiteY375" fmla="*/ 68327 h 162914"/>
                <a:gd name="connsiteX376" fmla="*/ 210304 w 246748"/>
                <a:gd name="connsiteY376" fmla="*/ 67878 h 162914"/>
                <a:gd name="connsiteX377" fmla="*/ 210304 w 246748"/>
                <a:gd name="connsiteY377" fmla="*/ 68552 h 162914"/>
                <a:gd name="connsiteX378" fmla="*/ 210304 w 246748"/>
                <a:gd name="connsiteY378" fmla="*/ 69001 h 162914"/>
                <a:gd name="connsiteX379" fmla="*/ 210304 w 246748"/>
                <a:gd name="connsiteY379" fmla="*/ 69450 h 162914"/>
                <a:gd name="connsiteX380" fmla="*/ 209780 w 246748"/>
                <a:gd name="connsiteY380" fmla="*/ 69450 h 162914"/>
                <a:gd name="connsiteX381" fmla="*/ 209780 w 246748"/>
                <a:gd name="connsiteY381" fmla="*/ 69450 h 162914"/>
                <a:gd name="connsiteX382" fmla="*/ 209256 w 246748"/>
                <a:gd name="connsiteY382" fmla="*/ 68776 h 162914"/>
                <a:gd name="connsiteX383" fmla="*/ 209256 w 246748"/>
                <a:gd name="connsiteY383" fmla="*/ 68776 h 162914"/>
                <a:gd name="connsiteX384" fmla="*/ 209256 w 246748"/>
                <a:gd name="connsiteY384" fmla="*/ 68776 h 162914"/>
                <a:gd name="connsiteX385" fmla="*/ 210155 w 246748"/>
                <a:gd name="connsiteY385" fmla="*/ 68776 h 162914"/>
                <a:gd name="connsiteX386" fmla="*/ 210155 w 246748"/>
                <a:gd name="connsiteY386" fmla="*/ 68776 h 162914"/>
                <a:gd name="connsiteX387" fmla="*/ 209556 w 246748"/>
                <a:gd name="connsiteY387" fmla="*/ 68177 h 162914"/>
                <a:gd name="connsiteX388" fmla="*/ 208957 w 246748"/>
                <a:gd name="connsiteY388" fmla="*/ 68177 h 162914"/>
                <a:gd name="connsiteX389" fmla="*/ 207235 w 246748"/>
                <a:gd name="connsiteY389" fmla="*/ 67204 h 162914"/>
                <a:gd name="connsiteX390" fmla="*/ 205663 w 246748"/>
                <a:gd name="connsiteY390" fmla="*/ 65931 h 162914"/>
                <a:gd name="connsiteX391" fmla="*/ 204839 w 246748"/>
                <a:gd name="connsiteY391" fmla="*/ 65931 h 162914"/>
                <a:gd name="connsiteX392" fmla="*/ 203941 w 246748"/>
                <a:gd name="connsiteY392" fmla="*/ 65931 h 162914"/>
                <a:gd name="connsiteX393" fmla="*/ 202818 w 246748"/>
                <a:gd name="connsiteY393" fmla="*/ 65931 h 162914"/>
                <a:gd name="connsiteX394" fmla="*/ 203641 w 246748"/>
                <a:gd name="connsiteY394" fmla="*/ 66680 h 162914"/>
                <a:gd name="connsiteX395" fmla="*/ 205363 w 246748"/>
                <a:gd name="connsiteY395" fmla="*/ 67129 h 162914"/>
                <a:gd name="connsiteX396" fmla="*/ 203117 w 246748"/>
                <a:gd name="connsiteY396" fmla="*/ 67728 h 162914"/>
                <a:gd name="connsiteX397" fmla="*/ 202443 w 246748"/>
                <a:gd name="connsiteY397" fmla="*/ 66755 h 162914"/>
                <a:gd name="connsiteX398" fmla="*/ 202443 w 246748"/>
                <a:gd name="connsiteY398" fmla="*/ 66306 h 162914"/>
                <a:gd name="connsiteX399" fmla="*/ 202017 w 246748"/>
                <a:gd name="connsiteY399" fmla="*/ 65572 h 162914"/>
                <a:gd name="connsiteX400" fmla="*/ 201919 w 246748"/>
                <a:gd name="connsiteY400" fmla="*/ 65557 h 162914"/>
                <a:gd name="connsiteX401" fmla="*/ 201245 w 246748"/>
                <a:gd name="connsiteY401" fmla="*/ 66231 h 162914"/>
                <a:gd name="connsiteX402" fmla="*/ 199299 w 246748"/>
                <a:gd name="connsiteY402" fmla="*/ 66231 h 162914"/>
                <a:gd name="connsiteX403" fmla="*/ 198700 w 246748"/>
                <a:gd name="connsiteY403" fmla="*/ 66605 h 162914"/>
                <a:gd name="connsiteX404" fmla="*/ 199224 w 246748"/>
                <a:gd name="connsiteY404" fmla="*/ 67429 h 162914"/>
                <a:gd name="connsiteX405" fmla="*/ 199224 w 246748"/>
                <a:gd name="connsiteY405" fmla="*/ 68252 h 162914"/>
                <a:gd name="connsiteX406" fmla="*/ 198326 w 246748"/>
                <a:gd name="connsiteY406" fmla="*/ 68252 h 162914"/>
                <a:gd name="connsiteX407" fmla="*/ 196678 w 246748"/>
                <a:gd name="connsiteY407" fmla="*/ 68252 h 162914"/>
                <a:gd name="connsiteX408" fmla="*/ 193384 w 246748"/>
                <a:gd name="connsiteY408" fmla="*/ 67279 h 162914"/>
                <a:gd name="connsiteX409" fmla="*/ 192860 w 246748"/>
                <a:gd name="connsiteY409" fmla="*/ 66680 h 162914"/>
                <a:gd name="connsiteX410" fmla="*/ 192860 w 246748"/>
                <a:gd name="connsiteY410" fmla="*/ 66306 h 162914"/>
                <a:gd name="connsiteX411" fmla="*/ 192261 w 246748"/>
                <a:gd name="connsiteY411" fmla="*/ 66306 h 162914"/>
                <a:gd name="connsiteX412" fmla="*/ 191437 w 246748"/>
                <a:gd name="connsiteY412" fmla="*/ 65482 h 162914"/>
                <a:gd name="connsiteX413" fmla="*/ 190988 w 246748"/>
                <a:gd name="connsiteY413" fmla="*/ 64434 h 162914"/>
                <a:gd name="connsiteX414" fmla="*/ 189641 w 246748"/>
                <a:gd name="connsiteY414" fmla="*/ 64434 h 162914"/>
                <a:gd name="connsiteX415" fmla="*/ 190457 w 246748"/>
                <a:gd name="connsiteY415" fmla="*/ 66500 h 162914"/>
                <a:gd name="connsiteX416" fmla="*/ 190315 w 246748"/>
                <a:gd name="connsiteY416" fmla="*/ 66755 h 162914"/>
                <a:gd name="connsiteX417" fmla="*/ 187544 w 246748"/>
                <a:gd name="connsiteY417" fmla="*/ 67354 h 162914"/>
                <a:gd name="connsiteX418" fmla="*/ 184774 w 246748"/>
                <a:gd name="connsiteY418" fmla="*/ 66231 h 162914"/>
                <a:gd name="connsiteX419" fmla="*/ 182977 w 246748"/>
                <a:gd name="connsiteY419" fmla="*/ 66231 h 162914"/>
                <a:gd name="connsiteX420" fmla="*/ 182304 w 246748"/>
                <a:gd name="connsiteY420" fmla="*/ 66830 h 162914"/>
                <a:gd name="connsiteX421" fmla="*/ 181180 w 246748"/>
                <a:gd name="connsiteY421" fmla="*/ 66306 h 162914"/>
                <a:gd name="connsiteX422" fmla="*/ 180132 w 246748"/>
                <a:gd name="connsiteY422" fmla="*/ 65482 h 162914"/>
                <a:gd name="connsiteX423" fmla="*/ 180357 w 246748"/>
                <a:gd name="connsiteY423" fmla="*/ 65482 h 162914"/>
                <a:gd name="connsiteX424" fmla="*/ 179234 w 246748"/>
                <a:gd name="connsiteY424" fmla="*/ 64659 h 162914"/>
                <a:gd name="connsiteX425" fmla="*/ 177587 w 246748"/>
                <a:gd name="connsiteY425" fmla="*/ 64659 h 162914"/>
                <a:gd name="connsiteX426" fmla="*/ 177138 w 246748"/>
                <a:gd name="connsiteY426" fmla="*/ 64659 h 162914"/>
                <a:gd name="connsiteX427" fmla="*/ 174143 w 246748"/>
                <a:gd name="connsiteY427" fmla="*/ 63161 h 162914"/>
                <a:gd name="connsiteX428" fmla="*/ 174143 w 246748"/>
                <a:gd name="connsiteY428" fmla="*/ 62338 h 162914"/>
                <a:gd name="connsiteX429" fmla="*/ 174143 w 246748"/>
                <a:gd name="connsiteY429" fmla="*/ 61589 h 162914"/>
                <a:gd name="connsiteX430" fmla="*/ 174143 w 246748"/>
                <a:gd name="connsiteY430" fmla="*/ 61589 h 162914"/>
                <a:gd name="connsiteX431" fmla="*/ 173469 w 246748"/>
                <a:gd name="connsiteY431" fmla="*/ 61140 h 162914"/>
                <a:gd name="connsiteX432" fmla="*/ 173469 w 246748"/>
                <a:gd name="connsiteY432" fmla="*/ 61140 h 162914"/>
                <a:gd name="connsiteX433" fmla="*/ 173469 w 246748"/>
                <a:gd name="connsiteY433" fmla="*/ 61140 h 162914"/>
                <a:gd name="connsiteX434" fmla="*/ 172496 w 246748"/>
                <a:gd name="connsiteY434" fmla="*/ 61140 h 162914"/>
                <a:gd name="connsiteX435" fmla="*/ 171822 w 246748"/>
                <a:gd name="connsiteY435" fmla="*/ 61140 h 162914"/>
                <a:gd name="connsiteX436" fmla="*/ 171372 w 246748"/>
                <a:gd name="connsiteY436" fmla="*/ 61140 h 162914"/>
                <a:gd name="connsiteX437" fmla="*/ 171372 w 246748"/>
                <a:gd name="connsiteY437" fmla="*/ 61589 h 162914"/>
                <a:gd name="connsiteX438" fmla="*/ 171372 w 246748"/>
                <a:gd name="connsiteY438" fmla="*/ 62338 h 162914"/>
                <a:gd name="connsiteX439" fmla="*/ 171372 w 246748"/>
                <a:gd name="connsiteY439" fmla="*/ 62937 h 162914"/>
                <a:gd name="connsiteX440" fmla="*/ 170773 w 246748"/>
                <a:gd name="connsiteY440" fmla="*/ 62937 h 162914"/>
                <a:gd name="connsiteX441" fmla="*/ 170773 w 246748"/>
                <a:gd name="connsiteY441" fmla="*/ 62937 h 162914"/>
                <a:gd name="connsiteX442" fmla="*/ 169276 w 246748"/>
                <a:gd name="connsiteY442" fmla="*/ 62937 h 162914"/>
                <a:gd name="connsiteX443" fmla="*/ 168527 w 246748"/>
                <a:gd name="connsiteY443" fmla="*/ 62937 h 162914"/>
                <a:gd name="connsiteX444" fmla="*/ 167779 w 246748"/>
                <a:gd name="connsiteY444" fmla="*/ 62263 h 162914"/>
                <a:gd name="connsiteX445" fmla="*/ 165907 w 246748"/>
                <a:gd name="connsiteY445" fmla="*/ 62263 h 162914"/>
                <a:gd name="connsiteX446" fmla="*/ 165907 w 246748"/>
                <a:gd name="connsiteY446" fmla="*/ 62263 h 162914"/>
                <a:gd name="connsiteX447" fmla="*/ 165158 w 246748"/>
                <a:gd name="connsiteY447" fmla="*/ 62263 h 162914"/>
                <a:gd name="connsiteX448" fmla="*/ 164035 w 246748"/>
                <a:gd name="connsiteY448" fmla="*/ 62263 h 162914"/>
                <a:gd name="connsiteX449" fmla="*/ 164035 w 246748"/>
                <a:gd name="connsiteY449" fmla="*/ 62263 h 162914"/>
                <a:gd name="connsiteX450" fmla="*/ 164035 w 246748"/>
                <a:gd name="connsiteY450" fmla="*/ 62263 h 162914"/>
                <a:gd name="connsiteX451" fmla="*/ 162388 w 246748"/>
                <a:gd name="connsiteY451" fmla="*/ 62862 h 162914"/>
                <a:gd name="connsiteX452" fmla="*/ 160741 w 246748"/>
                <a:gd name="connsiteY452" fmla="*/ 62862 h 162914"/>
                <a:gd name="connsiteX453" fmla="*/ 159693 w 246748"/>
                <a:gd name="connsiteY453" fmla="*/ 61664 h 162914"/>
                <a:gd name="connsiteX454" fmla="*/ 159693 w 246748"/>
                <a:gd name="connsiteY454" fmla="*/ 60541 h 162914"/>
                <a:gd name="connsiteX455" fmla="*/ 158870 w 246748"/>
                <a:gd name="connsiteY455" fmla="*/ 59343 h 162914"/>
                <a:gd name="connsiteX456" fmla="*/ 158870 w 246748"/>
                <a:gd name="connsiteY456" fmla="*/ 57546 h 162914"/>
                <a:gd name="connsiteX457" fmla="*/ 159319 w 246748"/>
                <a:gd name="connsiteY457" fmla="*/ 56049 h 162914"/>
                <a:gd name="connsiteX458" fmla="*/ 160067 w 246748"/>
                <a:gd name="connsiteY458" fmla="*/ 54401 h 162914"/>
                <a:gd name="connsiteX459" fmla="*/ 160067 w 246748"/>
                <a:gd name="connsiteY459" fmla="*/ 52680 h 162914"/>
                <a:gd name="connsiteX460" fmla="*/ 160067 w 246748"/>
                <a:gd name="connsiteY460" fmla="*/ 52680 h 162914"/>
                <a:gd name="connsiteX461" fmla="*/ 162239 w 246748"/>
                <a:gd name="connsiteY461" fmla="*/ 52680 h 162914"/>
                <a:gd name="connsiteX462" fmla="*/ 164335 w 246748"/>
                <a:gd name="connsiteY462" fmla="*/ 53279 h 162914"/>
                <a:gd name="connsiteX463" fmla="*/ 165982 w 246748"/>
                <a:gd name="connsiteY463" fmla="*/ 53279 h 162914"/>
                <a:gd name="connsiteX464" fmla="*/ 167030 w 246748"/>
                <a:gd name="connsiteY464" fmla="*/ 53279 h 162914"/>
                <a:gd name="connsiteX465" fmla="*/ 167629 w 246748"/>
                <a:gd name="connsiteY465" fmla="*/ 53279 h 162914"/>
                <a:gd name="connsiteX466" fmla="*/ 168378 w 246748"/>
                <a:gd name="connsiteY466" fmla="*/ 53279 h 162914"/>
                <a:gd name="connsiteX467" fmla="*/ 168977 w 246748"/>
                <a:gd name="connsiteY467" fmla="*/ 53279 h 162914"/>
                <a:gd name="connsiteX468" fmla="*/ 171747 w 246748"/>
                <a:gd name="connsiteY468" fmla="*/ 53803 h 162914"/>
                <a:gd name="connsiteX469" fmla="*/ 172496 w 246748"/>
                <a:gd name="connsiteY469" fmla="*/ 53803 h 162914"/>
                <a:gd name="connsiteX470" fmla="*/ 172496 w 246748"/>
                <a:gd name="connsiteY470" fmla="*/ 53803 h 162914"/>
                <a:gd name="connsiteX471" fmla="*/ 173618 w 246748"/>
                <a:gd name="connsiteY471" fmla="*/ 53803 h 162914"/>
                <a:gd name="connsiteX472" fmla="*/ 174367 w 246748"/>
                <a:gd name="connsiteY472" fmla="*/ 54401 h 162914"/>
                <a:gd name="connsiteX473" fmla="*/ 175266 w 246748"/>
                <a:gd name="connsiteY473" fmla="*/ 53653 h 162914"/>
                <a:gd name="connsiteX474" fmla="*/ 176239 w 246748"/>
                <a:gd name="connsiteY474" fmla="*/ 53653 h 162914"/>
                <a:gd name="connsiteX475" fmla="*/ 178784 w 246748"/>
                <a:gd name="connsiteY475" fmla="*/ 53653 h 162914"/>
                <a:gd name="connsiteX476" fmla="*/ 179384 w 246748"/>
                <a:gd name="connsiteY476" fmla="*/ 53653 h 162914"/>
                <a:gd name="connsiteX477" fmla="*/ 179758 w 246748"/>
                <a:gd name="connsiteY477" fmla="*/ 53279 h 162914"/>
                <a:gd name="connsiteX478" fmla="*/ 180731 w 246748"/>
                <a:gd name="connsiteY478" fmla="*/ 53279 h 162914"/>
                <a:gd name="connsiteX479" fmla="*/ 181630 w 246748"/>
                <a:gd name="connsiteY479" fmla="*/ 53877 h 162914"/>
                <a:gd name="connsiteX480" fmla="*/ 181630 w 246748"/>
                <a:gd name="connsiteY480" fmla="*/ 53877 h 162914"/>
                <a:gd name="connsiteX481" fmla="*/ 182079 w 246748"/>
                <a:gd name="connsiteY481" fmla="*/ 53877 h 162914"/>
                <a:gd name="connsiteX482" fmla="*/ 182903 w 246748"/>
                <a:gd name="connsiteY482" fmla="*/ 53877 h 162914"/>
                <a:gd name="connsiteX483" fmla="*/ 183576 w 246748"/>
                <a:gd name="connsiteY483" fmla="*/ 54327 h 162914"/>
                <a:gd name="connsiteX484" fmla="*/ 185224 w 246748"/>
                <a:gd name="connsiteY484" fmla="*/ 54327 h 162914"/>
                <a:gd name="connsiteX485" fmla="*/ 187245 w 246748"/>
                <a:gd name="connsiteY485" fmla="*/ 54327 h 162914"/>
                <a:gd name="connsiteX486" fmla="*/ 187245 w 246748"/>
                <a:gd name="connsiteY486" fmla="*/ 54327 h 162914"/>
                <a:gd name="connsiteX487" fmla="*/ 187694 w 246748"/>
                <a:gd name="connsiteY487" fmla="*/ 51257 h 162914"/>
                <a:gd name="connsiteX488" fmla="*/ 191737 w 246748"/>
                <a:gd name="connsiteY488" fmla="*/ 47588 h 162914"/>
                <a:gd name="connsiteX489" fmla="*/ 191737 w 246748"/>
                <a:gd name="connsiteY489" fmla="*/ 46316 h 162914"/>
                <a:gd name="connsiteX490" fmla="*/ 190764 w 246748"/>
                <a:gd name="connsiteY490" fmla="*/ 45567 h 162914"/>
                <a:gd name="connsiteX491" fmla="*/ 188817 w 246748"/>
                <a:gd name="connsiteY491" fmla="*/ 46540 h 162914"/>
                <a:gd name="connsiteX492" fmla="*/ 187694 w 246748"/>
                <a:gd name="connsiteY492" fmla="*/ 46540 h 162914"/>
                <a:gd name="connsiteX493" fmla="*/ 187694 w 246748"/>
                <a:gd name="connsiteY493" fmla="*/ 46990 h 162914"/>
                <a:gd name="connsiteX494" fmla="*/ 187020 w 246748"/>
                <a:gd name="connsiteY494" fmla="*/ 46990 h 162914"/>
                <a:gd name="connsiteX495" fmla="*/ 184924 w 246748"/>
                <a:gd name="connsiteY495" fmla="*/ 46990 h 162914"/>
                <a:gd name="connsiteX496" fmla="*/ 184924 w 246748"/>
                <a:gd name="connsiteY496" fmla="*/ 46241 h 162914"/>
                <a:gd name="connsiteX497" fmla="*/ 185897 w 246748"/>
                <a:gd name="connsiteY497" fmla="*/ 44968 h 162914"/>
                <a:gd name="connsiteX498" fmla="*/ 186870 w 246748"/>
                <a:gd name="connsiteY498" fmla="*/ 43845 h 162914"/>
                <a:gd name="connsiteX499" fmla="*/ 187619 w 246748"/>
                <a:gd name="connsiteY499" fmla="*/ 42348 h 162914"/>
                <a:gd name="connsiteX500" fmla="*/ 186563 w 246748"/>
                <a:gd name="connsiteY500" fmla="*/ 41636 h 162914"/>
                <a:gd name="connsiteX501" fmla="*/ 186271 w 246748"/>
                <a:gd name="connsiteY501" fmla="*/ 41749 h 162914"/>
                <a:gd name="connsiteX502" fmla="*/ 185523 w 246748"/>
                <a:gd name="connsiteY502" fmla="*/ 42423 h 162914"/>
                <a:gd name="connsiteX503" fmla="*/ 184400 w 246748"/>
                <a:gd name="connsiteY503" fmla="*/ 43096 h 162914"/>
                <a:gd name="connsiteX504" fmla="*/ 184400 w 246748"/>
                <a:gd name="connsiteY504" fmla="*/ 43096 h 162914"/>
                <a:gd name="connsiteX505" fmla="*/ 183875 w 246748"/>
                <a:gd name="connsiteY505" fmla="*/ 43096 h 162914"/>
                <a:gd name="connsiteX506" fmla="*/ 182753 w 246748"/>
                <a:gd name="connsiteY506" fmla="*/ 43471 h 162914"/>
                <a:gd name="connsiteX507" fmla="*/ 181031 w 246748"/>
                <a:gd name="connsiteY507" fmla="*/ 44594 h 162914"/>
                <a:gd name="connsiteX508" fmla="*/ 180507 w 246748"/>
                <a:gd name="connsiteY508" fmla="*/ 45118 h 162914"/>
                <a:gd name="connsiteX509" fmla="*/ 180507 w 246748"/>
                <a:gd name="connsiteY509" fmla="*/ 46166 h 162914"/>
                <a:gd name="connsiteX510" fmla="*/ 179384 w 246748"/>
                <a:gd name="connsiteY510" fmla="*/ 46540 h 162914"/>
                <a:gd name="connsiteX511" fmla="*/ 178410 w 246748"/>
                <a:gd name="connsiteY511" fmla="*/ 45717 h 162914"/>
                <a:gd name="connsiteX512" fmla="*/ 177886 w 246748"/>
                <a:gd name="connsiteY512" fmla="*/ 45717 h 162914"/>
                <a:gd name="connsiteX513" fmla="*/ 177362 w 246748"/>
                <a:gd name="connsiteY513" fmla="*/ 45717 h 162914"/>
                <a:gd name="connsiteX514" fmla="*/ 176014 w 246748"/>
                <a:gd name="connsiteY514" fmla="*/ 45118 h 162914"/>
                <a:gd name="connsiteX515" fmla="*/ 172870 w 246748"/>
                <a:gd name="connsiteY515" fmla="*/ 45118 h 162914"/>
                <a:gd name="connsiteX516" fmla="*/ 171747 w 246748"/>
                <a:gd name="connsiteY516" fmla="*/ 44594 h 162914"/>
                <a:gd name="connsiteX517" fmla="*/ 171223 w 246748"/>
                <a:gd name="connsiteY517" fmla="*/ 44594 h 162914"/>
                <a:gd name="connsiteX518" fmla="*/ 169576 w 246748"/>
                <a:gd name="connsiteY518" fmla="*/ 44219 h 162914"/>
                <a:gd name="connsiteX519" fmla="*/ 169576 w 246748"/>
                <a:gd name="connsiteY519" fmla="*/ 44219 h 162914"/>
                <a:gd name="connsiteX520" fmla="*/ 168378 w 246748"/>
                <a:gd name="connsiteY520" fmla="*/ 43845 h 162914"/>
                <a:gd name="connsiteX521" fmla="*/ 166656 w 246748"/>
                <a:gd name="connsiteY521" fmla="*/ 43845 h 162914"/>
                <a:gd name="connsiteX522" fmla="*/ 165608 w 246748"/>
                <a:gd name="connsiteY522" fmla="*/ 43845 h 162914"/>
                <a:gd name="connsiteX523" fmla="*/ 164260 w 246748"/>
                <a:gd name="connsiteY523" fmla="*/ 43845 h 162914"/>
                <a:gd name="connsiteX524" fmla="*/ 163062 w 246748"/>
                <a:gd name="connsiteY524" fmla="*/ 43845 h 162914"/>
                <a:gd name="connsiteX525" fmla="*/ 161939 w 246748"/>
                <a:gd name="connsiteY525" fmla="*/ 43845 h 162914"/>
                <a:gd name="connsiteX526" fmla="*/ 160067 w 246748"/>
                <a:gd name="connsiteY526" fmla="*/ 45492 h 162914"/>
                <a:gd name="connsiteX527" fmla="*/ 154752 w 246748"/>
                <a:gd name="connsiteY527" fmla="*/ 46615 h 162914"/>
                <a:gd name="connsiteX528" fmla="*/ 153479 w 246748"/>
                <a:gd name="connsiteY528" fmla="*/ 47289 h 162914"/>
                <a:gd name="connsiteX529" fmla="*/ 150110 w 246748"/>
                <a:gd name="connsiteY529" fmla="*/ 47289 h 162914"/>
                <a:gd name="connsiteX530" fmla="*/ 147040 w 246748"/>
                <a:gd name="connsiteY530" fmla="*/ 45717 h 162914"/>
                <a:gd name="connsiteX531" fmla="*/ 145842 w 246748"/>
                <a:gd name="connsiteY531" fmla="*/ 44743 h 162914"/>
                <a:gd name="connsiteX532" fmla="*/ 143971 w 246748"/>
                <a:gd name="connsiteY532" fmla="*/ 42048 h 162914"/>
                <a:gd name="connsiteX533" fmla="*/ 141874 w 246748"/>
                <a:gd name="connsiteY533" fmla="*/ 40176 h 162914"/>
                <a:gd name="connsiteX534" fmla="*/ 141874 w 246748"/>
                <a:gd name="connsiteY534" fmla="*/ 39503 h 162914"/>
                <a:gd name="connsiteX535" fmla="*/ 141874 w 246748"/>
                <a:gd name="connsiteY535" fmla="*/ 38978 h 162914"/>
                <a:gd name="connsiteX536" fmla="*/ 140976 w 246748"/>
                <a:gd name="connsiteY536" fmla="*/ 36283 h 162914"/>
                <a:gd name="connsiteX537" fmla="*/ 140002 w 246748"/>
                <a:gd name="connsiteY537" fmla="*/ 31791 h 162914"/>
                <a:gd name="connsiteX538" fmla="*/ 140002 w 246748"/>
                <a:gd name="connsiteY538" fmla="*/ 30743 h 162914"/>
                <a:gd name="connsiteX539" fmla="*/ 138730 w 246748"/>
                <a:gd name="connsiteY539" fmla="*/ 29246 h 162914"/>
                <a:gd name="connsiteX540" fmla="*/ 138281 w 246748"/>
                <a:gd name="connsiteY540" fmla="*/ 26925 h 162914"/>
                <a:gd name="connsiteX541" fmla="*/ 138730 w 246748"/>
                <a:gd name="connsiteY541" fmla="*/ 25727 h 162914"/>
                <a:gd name="connsiteX542" fmla="*/ 138730 w 246748"/>
                <a:gd name="connsiteY542" fmla="*/ 25727 h 162914"/>
                <a:gd name="connsiteX543" fmla="*/ 139179 w 246748"/>
                <a:gd name="connsiteY543" fmla="*/ 24229 h 162914"/>
                <a:gd name="connsiteX544" fmla="*/ 138206 w 246748"/>
                <a:gd name="connsiteY544" fmla="*/ 21309 h 162914"/>
                <a:gd name="connsiteX545" fmla="*/ 137082 w 246748"/>
                <a:gd name="connsiteY545" fmla="*/ 20411 h 162914"/>
                <a:gd name="connsiteX546" fmla="*/ 136409 w 246748"/>
                <a:gd name="connsiteY546" fmla="*/ 20411 h 162914"/>
                <a:gd name="connsiteX547" fmla="*/ 134836 w 246748"/>
                <a:gd name="connsiteY547" fmla="*/ 18988 h 162914"/>
                <a:gd name="connsiteX548" fmla="*/ 134836 w 246748"/>
                <a:gd name="connsiteY548" fmla="*/ 18988 h 162914"/>
                <a:gd name="connsiteX549" fmla="*/ 133714 w 246748"/>
                <a:gd name="connsiteY549" fmla="*/ 18988 h 162914"/>
                <a:gd name="connsiteX550" fmla="*/ 132216 w 246748"/>
                <a:gd name="connsiteY550" fmla="*/ 18988 h 162914"/>
                <a:gd name="connsiteX551" fmla="*/ 130869 w 246748"/>
                <a:gd name="connsiteY551" fmla="*/ 18988 h 162914"/>
                <a:gd name="connsiteX552" fmla="*/ 129446 w 246748"/>
                <a:gd name="connsiteY552" fmla="*/ 18988 h 162914"/>
                <a:gd name="connsiteX553" fmla="*/ 127499 w 246748"/>
                <a:gd name="connsiteY553" fmla="*/ 19887 h 162914"/>
                <a:gd name="connsiteX554" fmla="*/ 126376 w 246748"/>
                <a:gd name="connsiteY554" fmla="*/ 20785 h 162914"/>
                <a:gd name="connsiteX555" fmla="*/ 125403 w 246748"/>
                <a:gd name="connsiteY555" fmla="*/ 22208 h 162914"/>
                <a:gd name="connsiteX556" fmla="*/ 124879 w 246748"/>
                <a:gd name="connsiteY556" fmla="*/ 22208 h 162914"/>
                <a:gd name="connsiteX557" fmla="*/ 123232 w 246748"/>
                <a:gd name="connsiteY557" fmla="*/ 22208 h 162914"/>
                <a:gd name="connsiteX558" fmla="*/ 121884 w 246748"/>
                <a:gd name="connsiteY558" fmla="*/ 22208 h 162914"/>
                <a:gd name="connsiteX559" fmla="*/ 121136 w 246748"/>
                <a:gd name="connsiteY559" fmla="*/ 22208 h 162914"/>
                <a:gd name="connsiteX560" fmla="*/ 118815 w 246748"/>
                <a:gd name="connsiteY560" fmla="*/ 22208 h 162914"/>
                <a:gd name="connsiteX561" fmla="*/ 116643 w 246748"/>
                <a:gd name="connsiteY561" fmla="*/ 21384 h 162914"/>
                <a:gd name="connsiteX562" fmla="*/ 115371 w 246748"/>
                <a:gd name="connsiteY562" fmla="*/ 20935 h 162914"/>
                <a:gd name="connsiteX563" fmla="*/ 114322 w 246748"/>
                <a:gd name="connsiteY563" fmla="*/ 20935 h 162914"/>
                <a:gd name="connsiteX564" fmla="*/ 110205 w 246748"/>
                <a:gd name="connsiteY564" fmla="*/ 20037 h 162914"/>
                <a:gd name="connsiteX565" fmla="*/ 108108 w 246748"/>
                <a:gd name="connsiteY565" fmla="*/ 18689 h 162914"/>
                <a:gd name="connsiteX566" fmla="*/ 107060 w 246748"/>
                <a:gd name="connsiteY566" fmla="*/ 17416 h 162914"/>
                <a:gd name="connsiteX567" fmla="*/ 104964 w 246748"/>
                <a:gd name="connsiteY567" fmla="*/ 15245 h 162914"/>
                <a:gd name="connsiteX568" fmla="*/ 104964 w 246748"/>
                <a:gd name="connsiteY568" fmla="*/ 14421 h 162914"/>
                <a:gd name="connsiteX569" fmla="*/ 104440 w 246748"/>
                <a:gd name="connsiteY569" fmla="*/ 13673 h 162914"/>
                <a:gd name="connsiteX570" fmla="*/ 103915 w 246748"/>
                <a:gd name="connsiteY570" fmla="*/ 13074 h 162914"/>
                <a:gd name="connsiteX571" fmla="*/ 102344 w 246748"/>
                <a:gd name="connsiteY571" fmla="*/ 12250 h 162914"/>
                <a:gd name="connsiteX572" fmla="*/ 100996 w 246748"/>
                <a:gd name="connsiteY572" fmla="*/ 10903 h 162914"/>
                <a:gd name="connsiteX573" fmla="*/ 97851 w 246748"/>
                <a:gd name="connsiteY573" fmla="*/ 10903 h 162914"/>
                <a:gd name="connsiteX574" fmla="*/ 97103 w 246748"/>
                <a:gd name="connsiteY574" fmla="*/ 11277 h 162914"/>
                <a:gd name="connsiteX575" fmla="*/ 96653 w 246748"/>
                <a:gd name="connsiteY575" fmla="*/ 11277 h 162914"/>
                <a:gd name="connsiteX576" fmla="*/ 95455 w 246748"/>
                <a:gd name="connsiteY576" fmla="*/ 11277 h 162914"/>
                <a:gd name="connsiteX577" fmla="*/ 95455 w 246748"/>
                <a:gd name="connsiteY577" fmla="*/ 11277 h 162914"/>
                <a:gd name="connsiteX578" fmla="*/ 95455 w 246748"/>
                <a:gd name="connsiteY578" fmla="*/ 11951 h 162914"/>
                <a:gd name="connsiteX579" fmla="*/ 94932 w 246748"/>
                <a:gd name="connsiteY579" fmla="*/ 11951 h 162914"/>
                <a:gd name="connsiteX580" fmla="*/ 94407 w 246748"/>
                <a:gd name="connsiteY580" fmla="*/ 11951 h 162914"/>
                <a:gd name="connsiteX581" fmla="*/ 93359 w 246748"/>
                <a:gd name="connsiteY581" fmla="*/ 11951 h 162914"/>
                <a:gd name="connsiteX582" fmla="*/ 92685 w 246748"/>
                <a:gd name="connsiteY582" fmla="*/ 11202 h 162914"/>
                <a:gd name="connsiteX583" fmla="*/ 91862 w 246748"/>
                <a:gd name="connsiteY583" fmla="*/ 11202 h 162914"/>
                <a:gd name="connsiteX584" fmla="*/ 91038 w 246748"/>
                <a:gd name="connsiteY584" fmla="*/ 11576 h 162914"/>
                <a:gd name="connsiteX585" fmla="*/ 89391 w 246748"/>
                <a:gd name="connsiteY585" fmla="*/ 11576 h 162914"/>
                <a:gd name="connsiteX586" fmla="*/ 88567 w 246748"/>
                <a:gd name="connsiteY586" fmla="*/ 10903 h 162914"/>
                <a:gd name="connsiteX587" fmla="*/ 88567 w 246748"/>
                <a:gd name="connsiteY587" fmla="*/ 10903 h 162914"/>
                <a:gd name="connsiteX588" fmla="*/ 87894 w 246748"/>
                <a:gd name="connsiteY588" fmla="*/ 11576 h 162914"/>
                <a:gd name="connsiteX589" fmla="*/ 87519 w 246748"/>
                <a:gd name="connsiteY589" fmla="*/ 11576 h 162914"/>
                <a:gd name="connsiteX590" fmla="*/ 86943 w 246748"/>
                <a:gd name="connsiteY590" fmla="*/ 10955 h 162914"/>
                <a:gd name="connsiteX591" fmla="*/ 86771 w 246748"/>
                <a:gd name="connsiteY591" fmla="*/ 10977 h 162914"/>
                <a:gd name="connsiteX592" fmla="*/ 86022 w 246748"/>
                <a:gd name="connsiteY592" fmla="*/ 10154 h 162914"/>
                <a:gd name="connsiteX593" fmla="*/ 85573 w 246748"/>
                <a:gd name="connsiteY593" fmla="*/ 10154 h 162914"/>
                <a:gd name="connsiteX594" fmla="*/ 83551 w 246748"/>
                <a:gd name="connsiteY594" fmla="*/ 8956 h 162914"/>
                <a:gd name="connsiteX595" fmla="*/ 82728 w 246748"/>
                <a:gd name="connsiteY595" fmla="*/ 8956 h 162914"/>
                <a:gd name="connsiteX596" fmla="*/ 82728 w 246748"/>
                <a:gd name="connsiteY596" fmla="*/ 8133 h 162914"/>
                <a:gd name="connsiteX597" fmla="*/ 81904 w 246748"/>
                <a:gd name="connsiteY597" fmla="*/ 7683 h 162914"/>
                <a:gd name="connsiteX598" fmla="*/ 80557 w 246748"/>
                <a:gd name="connsiteY598" fmla="*/ 6560 h 162914"/>
                <a:gd name="connsiteX599" fmla="*/ 78835 w 246748"/>
                <a:gd name="connsiteY599" fmla="*/ 6186 h 162914"/>
                <a:gd name="connsiteX600" fmla="*/ 77562 w 246748"/>
                <a:gd name="connsiteY600" fmla="*/ 6710 h 162914"/>
                <a:gd name="connsiteX601" fmla="*/ 76738 w 246748"/>
                <a:gd name="connsiteY601" fmla="*/ 4539 h 162914"/>
                <a:gd name="connsiteX602" fmla="*/ 76289 w 246748"/>
                <a:gd name="connsiteY602" fmla="*/ 4539 h 162914"/>
                <a:gd name="connsiteX603" fmla="*/ 76289 w 246748"/>
                <a:gd name="connsiteY603" fmla="*/ 3940 h 162914"/>
                <a:gd name="connsiteX604" fmla="*/ 75166 w 246748"/>
                <a:gd name="connsiteY604" fmla="*/ 2967 h 162914"/>
                <a:gd name="connsiteX605" fmla="*/ 74567 w 246748"/>
                <a:gd name="connsiteY605" fmla="*/ 2967 h 162914"/>
                <a:gd name="connsiteX606" fmla="*/ 73968 w 246748"/>
                <a:gd name="connsiteY606" fmla="*/ 2143 h 162914"/>
                <a:gd name="connsiteX607" fmla="*/ 73144 w 246748"/>
                <a:gd name="connsiteY607" fmla="*/ 1619 h 162914"/>
                <a:gd name="connsiteX608" fmla="*/ 72620 w 246748"/>
                <a:gd name="connsiteY608" fmla="*/ 1619 h 162914"/>
                <a:gd name="connsiteX609" fmla="*/ 71670 w 246748"/>
                <a:gd name="connsiteY609" fmla="*/ 1162 h 162914"/>
                <a:gd name="connsiteX610" fmla="*/ 71647 w 246748"/>
                <a:gd name="connsiteY610" fmla="*/ 1095 h 162914"/>
                <a:gd name="connsiteX611" fmla="*/ 70374 w 246748"/>
                <a:gd name="connsiteY611" fmla="*/ 1619 h 162914"/>
                <a:gd name="connsiteX612" fmla="*/ 69027 w 246748"/>
                <a:gd name="connsiteY612" fmla="*/ 945 h 162914"/>
                <a:gd name="connsiteX613" fmla="*/ 67604 w 246748"/>
                <a:gd name="connsiteY613" fmla="*/ 945 h 162914"/>
                <a:gd name="connsiteX614" fmla="*/ 66983 w 246748"/>
                <a:gd name="connsiteY614" fmla="*/ 1806 h 162914"/>
                <a:gd name="connsiteX615" fmla="*/ 67080 w 246748"/>
                <a:gd name="connsiteY615" fmla="*/ 2068 h 162914"/>
                <a:gd name="connsiteX616" fmla="*/ 65732 w 246748"/>
                <a:gd name="connsiteY616" fmla="*/ 2068 h 162914"/>
                <a:gd name="connsiteX617" fmla="*/ 65822 w 246748"/>
                <a:gd name="connsiteY617" fmla="*/ 1334 h 162914"/>
                <a:gd name="connsiteX618" fmla="*/ 65732 w 246748"/>
                <a:gd name="connsiteY618" fmla="*/ 1245 h 162914"/>
                <a:gd name="connsiteX619" fmla="*/ 64909 w 246748"/>
                <a:gd name="connsiteY619" fmla="*/ 720 h 162914"/>
                <a:gd name="connsiteX620" fmla="*/ 62139 w 246748"/>
                <a:gd name="connsiteY620" fmla="*/ -103 h 162914"/>
                <a:gd name="connsiteX621" fmla="*/ 57871 w 246748"/>
                <a:gd name="connsiteY621" fmla="*/ 1245 h 162914"/>
                <a:gd name="connsiteX622" fmla="*/ 57048 w 246748"/>
                <a:gd name="connsiteY622" fmla="*/ 1918 h 162914"/>
                <a:gd name="connsiteX623" fmla="*/ 56598 w 246748"/>
                <a:gd name="connsiteY623" fmla="*/ 3565 h 162914"/>
                <a:gd name="connsiteX624" fmla="*/ 55625 w 246748"/>
                <a:gd name="connsiteY624" fmla="*/ 4090 h 162914"/>
                <a:gd name="connsiteX625" fmla="*/ 53379 w 246748"/>
                <a:gd name="connsiteY625" fmla="*/ 4913 h 162914"/>
                <a:gd name="connsiteX626" fmla="*/ 52331 w 246748"/>
                <a:gd name="connsiteY626" fmla="*/ 4913 h 162914"/>
                <a:gd name="connsiteX627" fmla="*/ 51582 w 246748"/>
                <a:gd name="connsiteY627" fmla="*/ 4913 h 162914"/>
                <a:gd name="connsiteX628" fmla="*/ 50534 w 246748"/>
                <a:gd name="connsiteY628" fmla="*/ 4913 h 162914"/>
                <a:gd name="connsiteX629" fmla="*/ 50010 w 246748"/>
                <a:gd name="connsiteY629" fmla="*/ 5362 h 162914"/>
                <a:gd name="connsiteX630" fmla="*/ 49411 w 246748"/>
                <a:gd name="connsiteY630" fmla="*/ 4988 h 162914"/>
                <a:gd name="connsiteX631" fmla="*/ 49037 w 246748"/>
                <a:gd name="connsiteY631" fmla="*/ 4314 h 162914"/>
                <a:gd name="connsiteX632" fmla="*/ 47914 w 246748"/>
                <a:gd name="connsiteY632" fmla="*/ 4314 h 162914"/>
                <a:gd name="connsiteX633" fmla="*/ 47914 w 246748"/>
                <a:gd name="connsiteY633" fmla="*/ 5512 h 162914"/>
                <a:gd name="connsiteX634" fmla="*/ 47914 w 246748"/>
                <a:gd name="connsiteY634" fmla="*/ 5961 h 162914"/>
                <a:gd name="connsiteX635" fmla="*/ 47914 w 246748"/>
                <a:gd name="connsiteY635" fmla="*/ 6336 h 162914"/>
                <a:gd name="connsiteX636" fmla="*/ 44245 w 246748"/>
                <a:gd name="connsiteY636" fmla="*/ 6785 h 162914"/>
                <a:gd name="connsiteX637" fmla="*/ 43197 w 246748"/>
                <a:gd name="connsiteY637" fmla="*/ 6336 h 162914"/>
                <a:gd name="connsiteX638" fmla="*/ 43197 w 246748"/>
                <a:gd name="connsiteY638" fmla="*/ 5961 h 162914"/>
                <a:gd name="connsiteX639" fmla="*/ 42373 w 246748"/>
                <a:gd name="connsiteY639" fmla="*/ 5961 h 162914"/>
                <a:gd name="connsiteX640" fmla="*/ 36534 w 246748"/>
                <a:gd name="connsiteY640" fmla="*/ 5138 h 162914"/>
                <a:gd name="connsiteX641" fmla="*/ 35785 w 246748"/>
                <a:gd name="connsiteY641" fmla="*/ 5138 h 162914"/>
                <a:gd name="connsiteX642" fmla="*/ 35261 w 246748"/>
                <a:gd name="connsiteY642" fmla="*/ 5138 h 162914"/>
                <a:gd name="connsiteX643" fmla="*/ 34812 w 246748"/>
                <a:gd name="connsiteY643" fmla="*/ 5138 h 162914"/>
                <a:gd name="connsiteX644" fmla="*/ 33614 w 246748"/>
                <a:gd name="connsiteY644" fmla="*/ 4090 h 162914"/>
                <a:gd name="connsiteX645" fmla="*/ 32416 w 246748"/>
                <a:gd name="connsiteY645" fmla="*/ 3565 h 162914"/>
                <a:gd name="connsiteX646" fmla="*/ 30918 w 246748"/>
                <a:gd name="connsiteY646" fmla="*/ 2892 h 162914"/>
                <a:gd name="connsiteX647" fmla="*/ 30245 w 246748"/>
                <a:gd name="connsiteY647" fmla="*/ 2892 h 162914"/>
                <a:gd name="connsiteX648" fmla="*/ 29571 w 246748"/>
                <a:gd name="connsiteY648" fmla="*/ 2892 h 162914"/>
                <a:gd name="connsiteX649" fmla="*/ 29047 w 246748"/>
                <a:gd name="connsiteY649" fmla="*/ 2892 h 162914"/>
                <a:gd name="connsiteX650" fmla="*/ 28223 w 246748"/>
                <a:gd name="connsiteY650" fmla="*/ 2892 h 162914"/>
                <a:gd name="connsiteX651" fmla="*/ 25153 w 246748"/>
                <a:gd name="connsiteY651" fmla="*/ 2892 h 162914"/>
                <a:gd name="connsiteX652" fmla="*/ 24180 w 246748"/>
                <a:gd name="connsiteY652" fmla="*/ 2892 h 162914"/>
                <a:gd name="connsiteX653" fmla="*/ 22758 w 246748"/>
                <a:gd name="connsiteY653" fmla="*/ 2892 h 162914"/>
                <a:gd name="connsiteX654" fmla="*/ 20212 w 246748"/>
                <a:gd name="connsiteY654" fmla="*/ 3266 h 162914"/>
                <a:gd name="connsiteX655" fmla="*/ 20212 w 246748"/>
                <a:gd name="connsiteY655" fmla="*/ 4090 h 162914"/>
                <a:gd name="connsiteX656" fmla="*/ 19538 w 246748"/>
                <a:gd name="connsiteY656" fmla="*/ 4614 h 162914"/>
                <a:gd name="connsiteX657" fmla="*/ 18864 w 246748"/>
                <a:gd name="connsiteY657" fmla="*/ 4164 h 162914"/>
                <a:gd name="connsiteX658" fmla="*/ 18415 w 246748"/>
                <a:gd name="connsiteY658" fmla="*/ 3416 h 162914"/>
                <a:gd name="connsiteX659" fmla="*/ 17592 w 246748"/>
                <a:gd name="connsiteY659" fmla="*/ 3416 h 162914"/>
                <a:gd name="connsiteX660" fmla="*/ 17592 w 246748"/>
                <a:gd name="connsiteY660" fmla="*/ 4164 h 162914"/>
                <a:gd name="connsiteX661" fmla="*/ 16918 w 246748"/>
                <a:gd name="connsiteY661" fmla="*/ 6485 h 162914"/>
                <a:gd name="connsiteX662" fmla="*/ 16918 w 246748"/>
                <a:gd name="connsiteY662" fmla="*/ 7384 h 162914"/>
                <a:gd name="connsiteX663" fmla="*/ 16319 w 246748"/>
                <a:gd name="connsiteY663" fmla="*/ 7384 h 162914"/>
                <a:gd name="connsiteX664" fmla="*/ 14896 w 246748"/>
                <a:gd name="connsiteY664" fmla="*/ 8657 h 162914"/>
                <a:gd name="connsiteX665" fmla="*/ 11407 w 246748"/>
                <a:gd name="connsiteY665" fmla="*/ 9540 h 162914"/>
                <a:gd name="connsiteX666" fmla="*/ 10479 w 246748"/>
                <a:gd name="connsiteY666" fmla="*/ 8582 h 16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Lst>
              <a:rect l="l" t="t" r="r" b="b"/>
              <a:pathLst>
                <a:path w="246748" h="162914">
                  <a:moveTo>
                    <a:pt x="10479" y="8582"/>
                  </a:moveTo>
                  <a:lnTo>
                    <a:pt x="10105" y="8582"/>
                  </a:lnTo>
                  <a:cubicBezTo>
                    <a:pt x="9903" y="8671"/>
                    <a:pt x="9745" y="8829"/>
                    <a:pt x="9656" y="9031"/>
                  </a:cubicBezTo>
                  <a:cubicBezTo>
                    <a:pt x="8982" y="9929"/>
                    <a:pt x="8009" y="10154"/>
                    <a:pt x="7484" y="11127"/>
                  </a:cubicBezTo>
                  <a:cubicBezTo>
                    <a:pt x="7342" y="11487"/>
                    <a:pt x="7342" y="11891"/>
                    <a:pt x="7484" y="12250"/>
                  </a:cubicBezTo>
                  <a:lnTo>
                    <a:pt x="7484" y="12250"/>
                  </a:lnTo>
                  <a:lnTo>
                    <a:pt x="8158" y="12250"/>
                  </a:lnTo>
                  <a:lnTo>
                    <a:pt x="8158" y="12250"/>
                  </a:lnTo>
                  <a:lnTo>
                    <a:pt x="8158" y="12250"/>
                  </a:lnTo>
                  <a:lnTo>
                    <a:pt x="8158" y="12250"/>
                  </a:lnTo>
                  <a:cubicBezTo>
                    <a:pt x="8158" y="12003"/>
                    <a:pt x="8353" y="11801"/>
                    <a:pt x="8600" y="11794"/>
                  </a:cubicBezTo>
                  <a:cubicBezTo>
                    <a:pt x="8630" y="11794"/>
                    <a:pt x="8652" y="11794"/>
                    <a:pt x="8682" y="11801"/>
                  </a:cubicBezTo>
                  <a:cubicBezTo>
                    <a:pt x="8600" y="11659"/>
                    <a:pt x="8600" y="11494"/>
                    <a:pt x="8682" y="11352"/>
                  </a:cubicBezTo>
                  <a:cubicBezTo>
                    <a:pt x="8795" y="11284"/>
                    <a:pt x="8937" y="11284"/>
                    <a:pt x="9057" y="11352"/>
                  </a:cubicBezTo>
                  <a:cubicBezTo>
                    <a:pt x="9124" y="11651"/>
                    <a:pt x="9124" y="11951"/>
                    <a:pt x="9057" y="12250"/>
                  </a:cubicBezTo>
                  <a:cubicBezTo>
                    <a:pt x="9057" y="12250"/>
                    <a:pt x="9057" y="12250"/>
                    <a:pt x="9057" y="12625"/>
                  </a:cubicBezTo>
                  <a:cubicBezTo>
                    <a:pt x="9057" y="12999"/>
                    <a:pt x="9057" y="12625"/>
                    <a:pt x="9581" y="12625"/>
                  </a:cubicBezTo>
                  <a:cubicBezTo>
                    <a:pt x="10105" y="12625"/>
                    <a:pt x="9581" y="12625"/>
                    <a:pt x="9581" y="12625"/>
                  </a:cubicBezTo>
                  <a:cubicBezTo>
                    <a:pt x="9581" y="12625"/>
                    <a:pt x="9581" y="12625"/>
                    <a:pt x="9581" y="12625"/>
                  </a:cubicBezTo>
                  <a:cubicBezTo>
                    <a:pt x="9581" y="12625"/>
                    <a:pt x="9581" y="12999"/>
                    <a:pt x="9581" y="13224"/>
                  </a:cubicBezTo>
                  <a:lnTo>
                    <a:pt x="10105" y="14047"/>
                  </a:lnTo>
                  <a:lnTo>
                    <a:pt x="10105" y="14047"/>
                  </a:lnTo>
                  <a:lnTo>
                    <a:pt x="10105" y="14047"/>
                  </a:lnTo>
                  <a:cubicBezTo>
                    <a:pt x="10105" y="14047"/>
                    <a:pt x="10105" y="14047"/>
                    <a:pt x="10105" y="14496"/>
                  </a:cubicBezTo>
                  <a:cubicBezTo>
                    <a:pt x="10142" y="14743"/>
                    <a:pt x="10142" y="14998"/>
                    <a:pt x="10105" y="15245"/>
                  </a:cubicBezTo>
                  <a:cubicBezTo>
                    <a:pt x="10105" y="15245"/>
                    <a:pt x="10105" y="15245"/>
                    <a:pt x="10105" y="15245"/>
                  </a:cubicBezTo>
                  <a:cubicBezTo>
                    <a:pt x="10105" y="15245"/>
                    <a:pt x="10105" y="15245"/>
                    <a:pt x="10105" y="15245"/>
                  </a:cubicBezTo>
                  <a:lnTo>
                    <a:pt x="10479" y="15245"/>
                  </a:lnTo>
                  <a:cubicBezTo>
                    <a:pt x="10651" y="15185"/>
                    <a:pt x="10831" y="15185"/>
                    <a:pt x="11003" y="15245"/>
                  </a:cubicBezTo>
                  <a:cubicBezTo>
                    <a:pt x="11115" y="15402"/>
                    <a:pt x="11115" y="15612"/>
                    <a:pt x="11003" y="15769"/>
                  </a:cubicBezTo>
                  <a:lnTo>
                    <a:pt x="10554" y="15769"/>
                  </a:lnTo>
                  <a:lnTo>
                    <a:pt x="10030" y="15769"/>
                  </a:lnTo>
                  <a:lnTo>
                    <a:pt x="10030" y="15769"/>
                  </a:lnTo>
                  <a:lnTo>
                    <a:pt x="10030" y="15769"/>
                  </a:lnTo>
                  <a:cubicBezTo>
                    <a:pt x="9865" y="15702"/>
                    <a:pt x="9671" y="15702"/>
                    <a:pt x="9506" y="15769"/>
                  </a:cubicBezTo>
                  <a:lnTo>
                    <a:pt x="9506" y="15769"/>
                  </a:lnTo>
                  <a:lnTo>
                    <a:pt x="11003" y="17491"/>
                  </a:lnTo>
                  <a:lnTo>
                    <a:pt x="11003" y="17491"/>
                  </a:lnTo>
                  <a:cubicBezTo>
                    <a:pt x="11213" y="17656"/>
                    <a:pt x="11393" y="17858"/>
                    <a:pt x="11527" y="18090"/>
                  </a:cubicBezTo>
                  <a:cubicBezTo>
                    <a:pt x="11924" y="18711"/>
                    <a:pt x="12201" y="19393"/>
                    <a:pt x="12351" y="20111"/>
                  </a:cubicBezTo>
                  <a:cubicBezTo>
                    <a:pt x="12650" y="21100"/>
                    <a:pt x="12486" y="22178"/>
                    <a:pt x="11902" y="23031"/>
                  </a:cubicBezTo>
                  <a:cubicBezTo>
                    <a:pt x="11797" y="23219"/>
                    <a:pt x="11797" y="23443"/>
                    <a:pt x="11902" y="23630"/>
                  </a:cubicBezTo>
                  <a:lnTo>
                    <a:pt x="11902" y="23630"/>
                  </a:lnTo>
                  <a:cubicBezTo>
                    <a:pt x="11894" y="23930"/>
                    <a:pt x="12036" y="24207"/>
                    <a:pt x="12276" y="24379"/>
                  </a:cubicBezTo>
                  <a:cubicBezTo>
                    <a:pt x="13362" y="25038"/>
                    <a:pt x="14065" y="26183"/>
                    <a:pt x="14148" y="27449"/>
                  </a:cubicBezTo>
                  <a:cubicBezTo>
                    <a:pt x="14103" y="27621"/>
                    <a:pt x="14103" y="27801"/>
                    <a:pt x="14148" y="27973"/>
                  </a:cubicBezTo>
                  <a:lnTo>
                    <a:pt x="14148" y="27973"/>
                  </a:lnTo>
                  <a:cubicBezTo>
                    <a:pt x="14110" y="28145"/>
                    <a:pt x="14110" y="28325"/>
                    <a:pt x="14148" y="28497"/>
                  </a:cubicBezTo>
                  <a:lnTo>
                    <a:pt x="14148" y="28497"/>
                  </a:lnTo>
                  <a:lnTo>
                    <a:pt x="14148" y="29021"/>
                  </a:lnTo>
                  <a:lnTo>
                    <a:pt x="14148" y="29021"/>
                  </a:lnTo>
                  <a:cubicBezTo>
                    <a:pt x="14245" y="29238"/>
                    <a:pt x="14440" y="29403"/>
                    <a:pt x="14672" y="29470"/>
                  </a:cubicBezTo>
                  <a:cubicBezTo>
                    <a:pt x="14896" y="30256"/>
                    <a:pt x="14896" y="31080"/>
                    <a:pt x="14672" y="31866"/>
                  </a:cubicBezTo>
                  <a:cubicBezTo>
                    <a:pt x="14642" y="32061"/>
                    <a:pt x="14642" y="32270"/>
                    <a:pt x="14672" y="32465"/>
                  </a:cubicBezTo>
                  <a:cubicBezTo>
                    <a:pt x="14672" y="32465"/>
                    <a:pt x="14672" y="32465"/>
                    <a:pt x="14672" y="32989"/>
                  </a:cubicBezTo>
                  <a:lnTo>
                    <a:pt x="14672" y="32989"/>
                  </a:lnTo>
                  <a:cubicBezTo>
                    <a:pt x="15405" y="34314"/>
                    <a:pt x="15405" y="35931"/>
                    <a:pt x="14672" y="37257"/>
                  </a:cubicBezTo>
                  <a:cubicBezTo>
                    <a:pt x="14642" y="37406"/>
                    <a:pt x="14642" y="37556"/>
                    <a:pt x="14672" y="37706"/>
                  </a:cubicBezTo>
                  <a:cubicBezTo>
                    <a:pt x="14717" y="37900"/>
                    <a:pt x="14717" y="38110"/>
                    <a:pt x="14672" y="38305"/>
                  </a:cubicBezTo>
                  <a:cubicBezTo>
                    <a:pt x="14672" y="38305"/>
                    <a:pt x="14672" y="38305"/>
                    <a:pt x="14672" y="38679"/>
                  </a:cubicBezTo>
                  <a:cubicBezTo>
                    <a:pt x="14672" y="39053"/>
                    <a:pt x="14672" y="38679"/>
                    <a:pt x="14672" y="39128"/>
                  </a:cubicBezTo>
                  <a:cubicBezTo>
                    <a:pt x="14709" y="39750"/>
                    <a:pt x="14709" y="40379"/>
                    <a:pt x="14672" y="41000"/>
                  </a:cubicBezTo>
                  <a:cubicBezTo>
                    <a:pt x="14537" y="42213"/>
                    <a:pt x="13676" y="43216"/>
                    <a:pt x="12500" y="43546"/>
                  </a:cubicBezTo>
                  <a:cubicBezTo>
                    <a:pt x="12164" y="43620"/>
                    <a:pt x="11902" y="43882"/>
                    <a:pt x="11827" y="44219"/>
                  </a:cubicBezTo>
                  <a:cubicBezTo>
                    <a:pt x="11647" y="44489"/>
                    <a:pt x="11647" y="44848"/>
                    <a:pt x="11827" y="45118"/>
                  </a:cubicBezTo>
                  <a:cubicBezTo>
                    <a:pt x="12119" y="45432"/>
                    <a:pt x="12366" y="45784"/>
                    <a:pt x="12575" y="46166"/>
                  </a:cubicBezTo>
                  <a:lnTo>
                    <a:pt x="12575" y="46166"/>
                  </a:lnTo>
                  <a:cubicBezTo>
                    <a:pt x="12703" y="46420"/>
                    <a:pt x="12965" y="46593"/>
                    <a:pt x="13249" y="46615"/>
                  </a:cubicBezTo>
                  <a:lnTo>
                    <a:pt x="14073" y="46615"/>
                  </a:lnTo>
                  <a:lnTo>
                    <a:pt x="14073" y="46615"/>
                  </a:lnTo>
                  <a:lnTo>
                    <a:pt x="15570" y="46615"/>
                  </a:lnTo>
                  <a:cubicBezTo>
                    <a:pt x="15967" y="46742"/>
                    <a:pt x="16341" y="46922"/>
                    <a:pt x="16693" y="47139"/>
                  </a:cubicBezTo>
                  <a:cubicBezTo>
                    <a:pt x="17023" y="47409"/>
                    <a:pt x="17307" y="47738"/>
                    <a:pt x="17517" y="48113"/>
                  </a:cubicBezTo>
                  <a:cubicBezTo>
                    <a:pt x="18026" y="48831"/>
                    <a:pt x="18378" y="49647"/>
                    <a:pt x="18565" y="50508"/>
                  </a:cubicBezTo>
                  <a:cubicBezTo>
                    <a:pt x="18602" y="50830"/>
                    <a:pt x="18602" y="51160"/>
                    <a:pt x="18565" y="51482"/>
                  </a:cubicBezTo>
                  <a:lnTo>
                    <a:pt x="18565" y="51482"/>
                  </a:lnTo>
                  <a:cubicBezTo>
                    <a:pt x="18602" y="51676"/>
                    <a:pt x="18602" y="51886"/>
                    <a:pt x="18565" y="52081"/>
                  </a:cubicBezTo>
                  <a:cubicBezTo>
                    <a:pt x="18520" y="52754"/>
                    <a:pt x="18288" y="53406"/>
                    <a:pt x="17891" y="53952"/>
                  </a:cubicBezTo>
                  <a:cubicBezTo>
                    <a:pt x="17846" y="54124"/>
                    <a:pt x="17846" y="54304"/>
                    <a:pt x="17891" y="54476"/>
                  </a:cubicBezTo>
                  <a:cubicBezTo>
                    <a:pt x="17891" y="54476"/>
                    <a:pt x="17891" y="54851"/>
                    <a:pt x="17891" y="54926"/>
                  </a:cubicBezTo>
                  <a:cubicBezTo>
                    <a:pt x="17884" y="55547"/>
                    <a:pt x="17674" y="56153"/>
                    <a:pt x="17292" y="56648"/>
                  </a:cubicBezTo>
                  <a:cubicBezTo>
                    <a:pt x="17292" y="56648"/>
                    <a:pt x="17292" y="56648"/>
                    <a:pt x="17292" y="57022"/>
                  </a:cubicBezTo>
                  <a:cubicBezTo>
                    <a:pt x="17180" y="57494"/>
                    <a:pt x="17008" y="57950"/>
                    <a:pt x="16768" y="58370"/>
                  </a:cubicBezTo>
                  <a:cubicBezTo>
                    <a:pt x="16364" y="58961"/>
                    <a:pt x="15862" y="59463"/>
                    <a:pt x="15271" y="59867"/>
                  </a:cubicBezTo>
                  <a:lnTo>
                    <a:pt x="14447" y="59867"/>
                  </a:lnTo>
                  <a:cubicBezTo>
                    <a:pt x="14447" y="59867"/>
                    <a:pt x="13848" y="60241"/>
                    <a:pt x="13698" y="60391"/>
                  </a:cubicBezTo>
                  <a:cubicBezTo>
                    <a:pt x="13549" y="60541"/>
                    <a:pt x="13698" y="60391"/>
                    <a:pt x="13698" y="60391"/>
                  </a:cubicBezTo>
                  <a:cubicBezTo>
                    <a:pt x="13496" y="61057"/>
                    <a:pt x="13070" y="61634"/>
                    <a:pt x="12500" y="62038"/>
                  </a:cubicBezTo>
                  <a:lnTo>
                    <a:pt x="12500" y="62038"/>
                  </a:lnTo>
                  <a:cubicBezTo>
                    <a:pt x="12261" y="62413"/>
                    <a:pt x="11961" y="62742"/>
                    <a:pt x="11602" y="63011"/>
                  </a:cubicBezTo>
                  <a:lnTo>
                    <a:pt x="11602" y="63011"/>
                  </a:lnTo>
                  <a:lnTo>
                    <a:pt x="10704" y="63835"/>
                  </a:lnTo>
                  <a:lnTo>
                    <a:pt x="9880" y="64209"/>
                  </a:lnTo>
                  <a:cubicBezTo>
                    <a:pt x="9708" y="64149"/>
                    <a:pt x="9528" y="64149"/>
                    <a:pt x="9356" y="64209"/>
                  </a:cubicBezTo>
                  <a:lnTo>
                    <a:pt x="9356" y="64209"/>
                  </a:lnTo>
                  <a:cubicBezTo>
                    <a:pt x="9281" y="64471"/>
                    <a:pt x="9124" y="64711"/>
                    <a:pt x="8907" y="64883"/>
                  </a:cubicBezTo>
                  <a:cubicBezTo>
                    <a:pt x="8645" y="65213"/>
                    <a:pt x="8645" y="65677"/>
                    <a:pt x="8907" y="66006"/>
                  </a:cubicBezTo>
                  <a:lnTo>
                    <a:pt x="9281" y="66905"/>
                  </a:lnTo>
                  <a:lnTo>
                    <a:pt x="9656" y="68103"/>
                  </a:lnTo>
                  <a:cubicBezTo>
                    <a:pt x="9723" y="68335"/>
                    <a:pt x="9888" y="68529"/>
                    <a:pt x="10105" y="68627"/>
                  </a:cubicBezTo>
                  <a:lnTo>
                    <a:pt x="11078" y="69375"/>
                  </a:lnTo>
                  <a:lnTo>
                    <a:pt x="11452" y="69375"/>
                  </a:lnTo>
                  <a:lnTo>
                    <a:pt x="11452" y="69375"/>
                  </a:lnTo>
                  <a:lnTo>
                    <a:pt x="12126" y="69750"/>
                  </a:lnTo>
                  <a:cubicBezTo>
                    <a:pt x="12508" y="70139"/>
                    <a:pt x="12815" y="70596"/>
                    <a:pt x="13025" y="71097"/>
                  </a:cubicBezTo>
                  <a:cubicBezTo>
                    <a:pt x="13055" y="71322"/>
                    <a:pt x="13055" y="71547"/>
                    <a:pt x="13025" y="71771"/>
                  </a:cubicBezTo>
                  <a:lnTo>
                    <a:pt x="13025" y="71771"/>
                  </a:lnTo>
                  <a:lnTo>
                    <a:pt x="13025" y="71771"/>
                  </a:lnTo>
                  <a:cubicBezTo>
                    <a:pt x="13137" y="72265"/>
                    <a:pt x="13137" y="72774"/>
                    <a:pt x="13025" y="73269"/>
                  </a:cubicBezTo>
                  <a:lnTo>
                    <a:pt x="13025" y="74841"/>
                  </a:lnTo>
                  <a:cubicBezTo>
                    <a:pt x="13234" y="75799"/>
                    <a:pt x="13234" y="76802"/>
                    <a:pt x="13025" y="77761"/>
                  </a:cubicBezTo>
                  <a:cubicBezTo>
                    <a:pt x="12792" y="80029"/>
                    <a:pt x="12313" y="82260"/>
                    <a:pt x="11602" y="84424"/>
                  </a:cubicBezTo>
                  <a:cubicBezTo>
                    <a:pt x="11056" y="85622"/>
                    <a:pt x="10015" y="86520"/>
                    <a:pt x="8757" y="86895"/>
                  </a:cubicBezTo>
                  <a:cubicBezTo>
                    <a:pt x="8488" y="86992"/>
                    <a:pt x="8293" y="87217"/>
                    <a:pt x="8233" y="87494"/>
                  </a:cubicBezTo>
                  <a:cubicBezTo>
                    <a:pt x="8016" y="87883"/>
                    <a:pt x="7739" y="88242"/>
                    <a:pt x="7409" y="88542"/>
                  </a:cubicBezTo>
                  <a:cubicBezTo>
                    <a:pt x="7342" y="88759"/>
                    <a:pt x="7342" y="88998"/>
                    <a:pt x="7409" y="89216"/>
                  </a:cubicBezTo>
                  <a:cubicBezTo>
                    <a:pt x="7604" y="90481"/>
                    <a:pt x="7088" y="91746"/>
                    <a:pt x="6062" y="92510"/>
                  </a:cubicBezTo>
                  <a:cubicBezTo>
                    <a:pt x="5410" y="92869"/>
                    <a:pt x="4699" y="93094"/>
                    <a:pt x="3966" y="93184"/>
                  </a:cubicBezTo>
                  <a:lnTo>
                    <a:pt x="3966" y="93184"/>
                  </a:lnTo>
                  <a:cubicBezTo>
                    <a:pt x="3097" y="93521"/>
                    <a:pt x="2139" y="93521"/>
                    <a:pt x="1270" y="93184"/>
                  </a:cubicBezTo>
                  <a:lnTo>
                    <a:pt x="671" y="93184"/>
                  </a:lnTo>
                  <a:cubicBezTo>
                    <a:pt x="342" y="93273"/>
                    <a:pt x="87" y="93528"/>
                    <a:pt x="-3" y="93857"/>
                  </a:cubicBezTo>
                  <a:cubicBezTo>
                    <a:pt x="-115" y="94149"/>
                    <a:pt x="-115" y="94464"/>
                    <a:pt x="-3" y="94756"/>
                  </a:cubicBezTo>
                  <a:cubicBezTo>
                    <a:pt x="903" y="95834"/>
                    <a:pt x="1757" y="96957"/>
                    <a:pt x="2543" y="98125"/>
                  </a:cubicBezTo>
                  <a:cubicBezTo>
                    <a:pt x="2603" y="98724"/>
                    <a:pt x="2603" y="99323"/>
                    <a:pt x="2543" y="99922"/>
                  </a:cubicBezTo>
                  <a:cubicBezTo>
                    <a:pt x="2618" y="100214"/>
                    <a:pt x="2618" y="100528"/>
                    <a:pt x="2543" y="100820"/>
                  </a:cubicBezTo>
                  <a:cubicBezTo>
                    <a:pt x="2446" y="101270"/>
                    <a:pt x="2700" y="101726"/>
                    <a:pt x="3142" y="101868"/>
                  </a:cubicBezTo>
                  <a:cubicBezTo>
                    <a:pt x="4011" y="102243"/>
                    <a:pt x="4669" y="102984"/>
                    <a:pt x="4939" y="103890"/>
                  </a:cubicBezTo>
                  <a:cubicBezTo>
                    <a:pt x="5193" y="104174"/>
                    <a:pt x="5493" y="104399"/>
                    <a:pt x="5837" y="104564"/>
                  </a:cubicBezTo>
                  <a:cubicBezTo>
                    <a:pt x="6474" y="104826"/>
                    <a:pt x="7020" y="105268"/>
                    <a:pt x="7409" y="105836"/>
                  </a:cubicBezTo>
                  <a:cubicBezTo>
                    <a:pt x="7559" y="105867"/>
                    <a:pt x="7709" y="105867"/>
                    <a:pt x="7859" y="105836"/>
                  </a:cubicBezTo>
                  <a:lnTo>
                    <a:pt x="13100" y="107783"/>
                  </a:lnTo>
                  <a:cubicBezTo>
                    <a:pt x="13908" y="108060"/>
                    <a:pt x="14544" y="108696"/>
                    <a:pt x="14822" y="109505"/>
                  </a:cubicBezTo>
                  <a:cubicBezTo>
                    <a:pt x="15196" y="110261"/>
                    <a:pt x="15196" y="111145"/>
                    <a:pt x="14822" y="111901"/>
                  </a:cubicBezTo>
                  <a:lnTo>
                    <a:pt x="11153" y="118265"/>
                  </a:lnTo>
                  <a:cubicBezTo>
                    <a:pt x="11115" y="118415"/>
                    <a:pt x="11115" y="118564"/>
                    <a:pt x="11153" y="118714"/>
                  </a:cubicBezTo>
                  <a:cubicBezTo>
                    <a:pt x="11153" y="118714"/>
                    <a:pt x="11153" y="118714"/>
                    <a:pt x="11153" y="119163"/>
                  </a:cubicBezTo>
                  <a:cubicBezTo>
                    <a:pt x="11003" y="119650"/>
                    <a:pt x="10779" y="120099"/>
                    <a:pt x="10479" y="120511"/>
                  </a:cubicBezTo>
                  <a:cubicBezTo>
                    <a:pt x="10292" y="120833"/>
                    <a:pt x="10292" y="121237"/>
                    <a:pt x="10479" y="121559"/>
                  </a:cubicBezTo>
                  <a:cubicBezTo>
                    <a:pt x="10479" y="121559"/>
                    <a:pt x="10479" y="121559"/>
                    <a:pt x="10928" y="121933"/>
                  </a:cubicBezTo>
                  <a:cubicBezTo>
                    <a:pt x="11789" y="122592"/>
                    <a:pt x="12291" y="123618"/>
                    <a:pt x="12276" y="124703"/>
                  </a:cubicBezTo>
                  <a:lnTo>
                    <a:pt x="12276" y="124703"/>
                  </a:lnTo>
                  <a:cubicBezTo>
                    <a:pt x="12351" y="125048"/>
                    <a:pt x="12351" y="125407"/>
                    <a:pt x="12276" y="125752"/>
                  </a:cubicBezTo>
                  <a:cubicBezTo>
                    <a:pt x="12208" y="125969"/>
                    <a:pt x="12208" y="126208"/>
                    <a:pt x="12276" y="126425"/>
                  </a:cubicBezTo>
                  <a:cubicBezTo>
                    <a:pt x="12748" y="127631"/>
                    <a:pt x="12748" y="128964"/>
                    <a:pt x="12276" y="130169"/>
                  </a:cubicBezTo>
                  <a:cubicBezTo>
                    <a:pt x="12156" y="130768"/>
                    <a:pt x="11954" y="131344"/>
                    <a:pt x="11677" y="131891"/>
                  </a:cubicBezTo>
                  <a:cubicBezTo>
                    <a:pt x="11677" y="131891"/>
                    <a:pt x="11677" y="131891"/>
                    <a:pt x="11677" y="131891"/>
                  </a:cubicBezTo>
                  <a:lnTo>
                    <a:pt x="11677" y="131891"/>
                  </a:lnTo>
                  <a:cubicBezTo>
                    <a:pt x="11677" y="131891"/>
                    <a:pt x="11677" y="132265"/>
                    <a:pt x="11677" y="132415"/>
                  </a:cubicBezTo>
                  <a:lnTo>
                    <a:pt x="11153" y="132415"/>
                  </a:lnTo>
                  <a:cubicBezTo>
                    <a:pt x="10936" y="132744"/>
                    <a:pt x="10659" y="133021"/>
                    <a:pt x="10329" y="133239"/>
                  </a:cubicBezTo>
                  <a:cubicBezTo>
                    <a:pt x="10973" y="133897"/>
                    <a:pt x="11677" y="134496"/>
                    <a:pt x="12426" y="135035"/>
                  </a:cubicBezTo>
                  <a:cubicBezTo>
                    <a:pt x="13249" y="135709"/>
                    <a:pt x="14223" y="136308"/>
                    <a:pt x="14447" y="137282"/>
                  </a:cubicBezTo>
                  <a:cubicBezTo>
                    <a:pt x="14672" y="138255"/>
                    <a:pt x="14447" y="137731"/>
                    <a:pt x="14447" y="137880"/>
                  </a:cubicBezTo>
                  <a:cubicBezTo>
                    <a:pt x="14447" y="138030"/>
                    <a:pt x="15121" y="138554"/>
                    <a:pt x="15121" y="139003"/>
                  </a:cubicBezTo>
                  <a:cubicBezTo>
                    <a:pt x="15121" y="139453"/>
                    <a:pt x="15121" y="139528"/>
                    <a:pt x="15121" y="139827"/>
                  </a:cubicBezTo>
                  <a:cubicBezTo>
                    <a:pt x="15076" y="140022"/>
                    <a:pt x="15076" y="140231"/>
                    <a:pt x="15121" y="140426"/>
                  </a:cubicBezTo>
                  <a:cubicBezTo>
                    <a:pt x="15271" y="140598"/>
                    <a:pt x="15271" y="140853"/>
                    <a:pt x="15121" y="141025"/>
                  </a:cubicBezTo>
                  <a:cubicBezTo>
                    <a:pt x="15121" y="141025"/>
                    <a:pt x="14672" y="141025"/>
                    <a:pt x="14447" y="141025"/>
                  </a:cubicBezTo>
                  <a:cubicBezTo>
                    <a:pt x="14252" y="140950"/>
                    <a:pt x="14043" y="140950"/>
                    <a:pt x="13848" y="141025"/>
                  </a:cubicBezTo>
                  <a:cubicBezTo>
                    <a:pt x="13848" y="142223"/>
                    <a:pt x="15196" y="142972"/>
                    <a:pt x="16094" y="143795"/>
                  </a:cubicBezTo>
                  <a:cubicBezTo>
                    <a:pt x="16993" y="144619"/>
                    <a:pt x="16768" y="146191"/>
                    <a:pt x="16693" y="147838"/>
                  </a:cubicBezTo>
                  <a:cubicBezTo>
                    <a:pt x="16626" y="148167"/>
                    <a:pt x="16356" y="148407"/>
                    <a:pt x="16019" y="148437"/>
                  </a:cubicBezTo>
                  <a:lnTo>
                    <a:pt x="15420" y="148437"/>
                  </a:lnTo>
                  <a:cubicBezTo>
                    <a:pt x="14822" y="148437"/>
                    <a:pt x="14597" y="149111"/>
                    <a:pt x="14522" y="149635"/>
                  </a:cubicBezTo>
                  <a:cubicBezTo>
                    <a:pt x="14447" y="150159"/>
                    <a:pt x="14522" y="150908"/>
                    <a:pt x="13773" y="150908"/>
                  </a:cubicBezTo>
                  <a:cubicBezTo>
                    <a:pt x="13025" y="150908"/>
                    <a:pt x="14971" y="152180"/>
                    <a:pt x="15870" y="152106"/>
                  </a:cubicBezTo>
                  <a:cubicBezTo>
                    <a:pt x="16723" y="151888"/>
                    <a:pt x="17547" y="151581"/>
                    <a:pt x="18340" y="151207"/>
                  </a:cubicBezTo>
                  <a:cubicBezTo>
                    <a:pt x="21680" y="149987"/>
                    <a:pt x="25378" y="151709"/>
                    <a:pt x="26599" y="155048"/>
                  </a:cubicBezTo>
                  <a:cubicBezTo>
                    <a:pt x="26718" y="155385"/>
                    <a:pt x="26808" y="155722"/>
                    <a:pt x="26875" y="156074"/>
                  </a:cubicBezTo>
                  <a:cubicBezTo>
                    <a:pt x="26905" y="156673"/>
                    <a:pt x="27063" y="157257"/>
                    <a:pt x="27325" y="157796"/>
                  </a:cubicBezTo>
                  <a:cubicBezTo>
                    <a:pt x="27325" y="158170"/>
                    <a:pt x="28073" y="158469"/>
                    <a:pt x="28373" y="158844"/>
                  </a:cubicBezTo>
                  <a:cubicBezTo>
                    <a:pt x="28672" y="159218"/>
                    <a:pt x="29196" y="161090"/>
                    <a:pt x="29795" y="162213"/>
                  </a:cubicBezTo>
                  <a:cubicBezTo>
                    <a:pt x="29930" y="162467"/>
                    <a:pt x="30140" y="162677"/>
                    <a:pt x="30394" y="162812"/>
                  </a:cubicBezTo>
                  <a:cubicBezTo>
                    <a:pt x="30993" y="162812"/>
                    <a:pt x="31592" y="162812"/>
                    <a:pt x="31892" y="161988"/>
                  </a:cubicBezTo>
                  <a:cubicBezTo>
                    <a:pt x="32056" y="161389"/>
                    <a:pt x="32341" y="160835"/>
                    <a:pt x="32715" y="160341"/>
                  </a:cubicBezTo>
                  <a:lnTo>
                    <a:pt x="33763" y="159518"/>
                  </a:lnTo>
                  <a:cubicBezTo>
                    <a:pt x="34886" y="158469"/>
                    <a:pt x="34512" y="156298"/>
                    <a:pt x="35860" y="155475"/>
                  </a:cubicBezTo>
                  <a:cubicBezTo>
                    <a:pt x="35268" y="155370"/>
                    <a:pt x="34654" y="155370"/>
                    <a:pt x="34063" y="155475"/>
                  </a:cubicBezTo>
                  <a:cubicBezTo>
                    <a:pt x="34063" y="154127"/>
                    <a:pt x="34512" y="152779"/>
                    <a:pt x="34812" y="151432"/>
                  </a:cubicBezTo>
                  <a:cubicBezTo>
                    <a:pt x="35111" y="150084"/>
                    <a:pt x="35485" y="149261"/>
                    <a:pt x="36459" y="149410"/>
                  </a:cubicBezTo>
                  <a:lnTo>
                    <a:pt x="37132" y="151132"/>
                  </a:lnTo>
                  <a:cubicBezTo>
                    <a:pt x="37619" y="149298"/>
                    <a:pt x="38997" y="147831"/>
                    <a:pt x="40801" y="147239"/>
                  </a:cubicBezTo>
                  <a:cubicBezTo>
                    <a:pt x="40427" y="146490"/>
                    <a:pt x="40801" y="145667"/>
                    <a:pt x="41475" y="145068"/>
                  </a:cubicBezTo>
                  <a:cubicBezTo>
                    <a:pt x="42149" y="144469"/>
                    <a:pt x="44769" y="142223"/>
                    <a:pt x="46042" y="140501"/>
                  </a:cubicBezTo>
                  <a:cubicBezTo>
                    <a:pt x="47315" y="138779"/>
                    <a:pt x="47614" y="137431"/>
                    <a:pt x="48587" y="136084"/>
                  </a:cubicBezTo>
                  <a:cubicBezTo>
                    <a:pt x="49059" y="135440"/>
                    <a:pt x="49613" y="134863"/>
                    <a:pt x="50235" y="134362"/>
                  </a:cubicBezTo>
                  <a:cubicBezTo>
                    <a:pt x="50908" y="133763"/>
                    <a:pt x="50684" y="133763"/>
                    <a:pt x="51058" y="132939"/>
                  </a:cubicBezTo>
                  <a:cubicBezTo>
                    <a:pt x="51432" y="132116"/>
                    <a:pt x="52031" y="132565"/>
                    <a:pt x="52406" y="132190"/>
                  </a:cubicBezTo>
                  <a:cubicBezTo>
                    <a:pt x="52780" y="131816"/>
                    <a:pt x="52855" y="131142"/>
                    <a:pt x="53155" y="130693"/>
                  </a:cubicBezTo>
                  <a:cubicBezTo>
                    <a:pt x="53454" y="130244"/>
                    <a:pt x="53753" y="130244"/>
                    <a:pt x="53978" y="130019"/>
                  </a:cubicBezTo>
                  <a:cubicBezTo>
                    <a:pt x="54457" y="129615"/>
                    <a:pt x="54772" y="129061"/>
                    <a:pt x="54876" y="128447"/>
                  </a:cubicBezTo>
                  <a:lnTo>
                    <a:pt x="56149" y="125078"/>
                  </a:lnTo>
                  <a:cubicBezTo>
                    <a:pt x="56329" y="124419"/>
                    <a:pt x="56329" y="123715"/>
                    <a:pt x="56149" y="123056"/>
                  </a:cubicBezTo>
                  <a:cubicBezTo>
                    <a:pt x="56149" y="121709"/>
                    <a:pt x="54427" y="120735"/>
                    <a:pt x="54502" y="119388"/>
                  </a:cubicBezTo>
                  <a:cubicBezTo>
                    <a:pt x="54502" y="119388"/>
                    <a:pt x="54502" y="118939"/>
                    <a:pt x="54502" y="118789"/>
                  </a:cubicBezTo>
                  <a:cubicBezTo>
                    <a:pt x="54502" y="118639"/>
                    <a:pt x="54502" y="118190"/>
                    <a:pt x="54053" y="117890"/>
                  </a:cubicBezTo>
                  <a:cubicBezTo>
                    <a:pt x="53334" y="116925"/>
                    <a:pt x="53139" y="115659"/>
                    <a:pt x="53529" y="114521"/>
                  </a:cubicBezTo>
                  <a:cubicBezTo>
                    <a:pt x="54000" y="113428"/>
                    <a:pt x="54929" y="112605"/>
                    <a:pt x="56074" y="112275"/>
                  </a:cubicBezTo>
                  <a:cubicBezTo>
                    <a:pt x="57160" y="112013"/>
                    <a:pt x="58283" y="112013"/>
                    <a:pt x="59369" y="112275"/>
                  </a:cubicBezTo>
                  <a:cubicBezTo>
                    <a:pt x="59975" y="112455"/>
                    <a:pt x="60537" y="112762"/>
                    <a:pt x="61016" y="113174"/>
                  </a:cubicBezTo>
                  <a:cubicBezTo>
                    <a:pt x="61839" y="114147"/>
                    <a:pt x="61689" y="115719"/>
                    <a:pt x="62738" y="116468"/>
                  </a:cubicBezTo>
                  <a:cubicBezTo>
                    <a:pt x="64272" y="116475"/>
                    <a:pt x="65747" y="115884"/>
                    <a:pt x="66855" y="114821"/>
                  </a:cubicBezTo>
                  <a:cubicBezTo>
                    <a:pt x="67994" y="114080"/>
                    <a:pt x="68944" y="113076"/>
                    <a:pt x="69626" y="111901"/>
                  </a:cubicBezTo>
                  <a:cubicBezTo>
                    <a:pt x="70075" y="110928"/>
                    <a:pt x="70449" y="109730"/>
                    <a:pt x="71423" y="109505"/>
                  </a:cubicBezTo>
                  <a:cubicBezTo>
                    <a:pt x="72014" y="109363"/>
                    <a:pt x="72628" y="109640"/>
                    <a:pt x="72920" y="110179"/>
                  </a:cubicBezTo>
                  <a:cubicBezTo>
                    <a:pt x="73309" y="109835"/>
                    <a:pt x="73631" y="109430"/>
                    <a:pt x="73893" y="108981"/>
                  </a:cubicBezTo>
                  <a:lnTo>
                    <a:pt x="75241" y="108981"/>
                  </a:lnTo>
                  <a:cubicBezTo>
                    <a:pt x="76828" y="109400"/>
                    <a:pt x="78527" y="109041"/>
                    <a:pt x="79808" y="108008"/>
                  </a:cubicBezTo>
                  <a:cubicBezTo>
                    <a:pt x="80534" y="107334"/>
                    <a:pt x="80946" y="106383"/>
                    <a:pt x="80931" y="105387"/>
                  </a:cubicBezTo>
                  <a:cubicBezTo>
                    <a:pt x="80893" y="105163"/>
                    <a:pt x="80893" y="104938"/>
                    <a:pt x="80931" y="104713"/>
                  </a:cubicBezTo>
                  <a:cubicBezTo>
                    <a:pt x="80931" y="104713"/>
                    <a:pt x="81455" y="104713"/>
                    <a:pt x="81680" y="104264"/>
                  </a:cubicBezTo>
                  <a:cubicBezTo>
                    <a:pt x="81904" y="103815"/>
                    <a:pt x="81680" y="103815"/>
                    <a:pt x="81680" y="103590"/>
                  </a:cubicBezTo>
                  <a:cubicBezTo>
                    <a:pt x="81680" y="103366"/>
                    <a:pt x="82952" y="102842"/>
                    <a:pt x="83701" y="102992"/>
                  </a:cubicBezTo>
                  <a:lnTo>
                    <a:pt x="87969" y="103890"/>
                  </a:lnTo>
                  <a:cubicBezTo>
                    <a:pt x="88410" y="103935"/>
                    <a:pt x="88829" y="104122"/>
                    <a:pt x="89166" y="104414"/>
                  </a:cubicBezTo>
                  <a:cubicBezTo>
                    <a:pt x="89234" y="104736"/>
                    <a:pt x="89234" y="105065"/>
                    <a:pt x="89166" y="105387"/>
                  </a:cubicBezTo>
                  <a:cubicBezTo>
                    <a:pt x="89166" y="106585"/>
                    <a:pt x="89166" y="107633"/>
                    <a:pt x="89616" y="108756"/>
                  </a:cubicBezTo>
                  <a:cubicBezTo>
                    <a:pt x="89503" y="109048"/>
                    <a:pt x="89503" y="109363"/>
                    <a:pt x="89616" y="109655"/>
                  </a:cubicBezTo>
                  <a:cubicBezTo>
                    <a:pt x="89616" y="109655"/>
                    <a:pt x="89616" y="110254"/>
                    <a:pt x="89616" y="110553"/>
                  </a:cubicBezTo>
                  <a:cubicBezTo>
                    <a:pt x="89616" y="110853"/>
                    <a:pt x="89092" y="111527"/>
                    <a:pt x="88493" y="111976"/>
                  </a:cubicBezTo>
                  <a:cubicBezTo>
                    <a:pt x="87894" y="112425"/>
                    <a:pt x="87969" y="113099"/>
                    <a:pt x="88043" y="113773"/>
                  </a:cubicBezTo>
                  <a:cubicBezTo>
                    <a:pt x="88118" y="114446"/>
                    <a:pt x="88043" y="113773"/>
                    <a:pt x="88043" y="113773"/>
                  </a:cubicBezTo>
                  <a:cubicBezTo>
                    <a:pt x="88043" y="113773"/>
                    <a:pt x="88043" y="113773"/>
                    <a:pt x="88493" y="113773"/>
                  </a:cubicBezTo>
                  <a:cubicBezTo>
                    <a:pt x="89249" y="113436"/>
                    <a:pt x="90057" y="113234"/>
                    <a:pt x="90888" y="113174"/>
                  </a:cubicBezTo>
                  <a:cubicBezTo>
                    <a:pt x="91862" y="113174"/>
                    <a:pt x="92760" y="113174"/>
                    <a:pt x="93658" y="113174"/>
                  </a:cubicBezTo>
                  <a:lnTo>
                    <a:pt x="93658" y="113174"/>
                  </a:lnTo>
                  <a:lnTo>
                    <a:pt x="93658" y="113174"/>
                  </a:lnTo>
                  <a:cubicBezTo>
                    <a:pt x="94175" y="112447"/>
                    <a:pt x="94490" y="111594"/>
                    <a:pt x="94557" y="110703"/>
                  </a:cubicBezTo>
                  <a:cubicBezTo>
                    <a:pt x="94594" y="110329"/>
                    <a:pt x="94594" y="109954"/>
                    <a:pt x="94557" y="109580"/>
                  </a:cubicBezTo>
                  <a:cubicBezTo>
                    <a:pt x="94519" y="109056"/>
                    <a:pt x="94519" y="108532"/>
                    <a:pt x="94557" y="108008"/>
                  </a:cubicBezTo>
                  <a:cubicBezTo>
                    <a:pt x="96227" y="108764"/>
                    <a:pt x="97485" y="110216"/>
                    <a:pt x="98001" y="111976"/>
                  </a:cubicBezTo>
                  <a:cubicBezTo>
                    <a:pt x="98001" y="111976"/>
                    <a:pt x="98001" y="111976"/>
                    <a:pt x="98001" y="111527"/>
                  </a:cubicBezTo>
                  <a:cubicBezTo>
                    <a:pt x="98158" y="111414"/>
                    <a:pt x="98368" y="111414"/>
                    <a:pt x="98525" y="111527"/>
                  </a:cubicBezTo>
                  <a:lnTo>
                    <a:pt x="98525" y="111527"/>
                  </a:lnTo>
                  <a:cubicBezTo>
                    <a:pt x="98398" y="112073"/>
                    <a:pt x="98113" y="112567"/>
                    <a:pt x="97702" y="112949"/>
                  </a:cubicBezTo>
                  <a:cubicBezTo>
                    <a:pt x="97702" y="112949"/>
                    <a:pt x="97702" y="113623"/>
                    <a:pt x="97702" y="113922"/>
                  </a:cubicBezTo>
                  <a:cubicBezTo>
                    <a:pt x="97702" y="114222"/>
                    <a:pt x="97702" y="115345"/>
                    <a:pt x="97702" y="116168"/>
                  </a:cubicBezTo>
                  <a:cubicBezTo>
                    <a:pt x="97702" y="116992"/>
                    <a:pt x="97103" y="117366"/>
                    <a:pt x="97103" y="118040"/>
                  </a:cubicBezTo>
                  <a:cubicBezTo>
                    <a:pt x="97050" y="118400"/>
                    <a:pt x="96893" y="118736"/>
                    <a:pt x="96653" y="119013"/>
                  </a:cubicBezTo>
                  <a:lnTo>
                    <a:pt x="96653" y="119013"/>
                  </a:lnTo>
                  <a:cubicBezTo>
                    <a:pt x="94932" y="119642"/>
                    <a:pt x="93090" y="119874"/>
                    <a:pt x="91263" y="119687"/>
                  </a:cubicBezTo>
                  <a:cubicBezTo>
                    <a:pt x="91263" y="119687"/>
                    <a:pt x="91263" y="119687"/>
                    <a:pt x="90813" y="119687"/>
                  </a:cubicBezTo>
                  <a:cubicBezTo>
                    <a:pt x="90364" y="119687"/>
                    <a:pt x="92760" y="120885"/>
                    <a:pt x="92910" y="121035"/>
                  </a:cubicBezTo>
                  <a:cubicBezTo>
                    <a:pt x="93060" y="121185"/>
                    <a:pt x="93509" y="122008"/>
                    <a:pt x="93883" y="122308"/>
                  </a:cubicBezTo>
                  <a:cubicBezTo>
                    <a:pt x="94183" y="122368"/>
                    <a:pt x="94482" y="122368"/>
                    <a:pt x="94782" y="122308"/>
                  </a:cubicBezTo>
                  <a:cubicBezTo>
                    <a:pt x="95118" y="122480"/>
                    <a:pt x="95418" y="122712"/>
                    <a:pt x="95680" y="122982"/>
                  </a:cubicBezTo>
                  <a:lnTo>
                    <a:pt x="95680" y="122982"/>
                  </a:lnTo>
                  <a:cubicBezTo>
                    <a:pt x="95725" y="123101"/>
                    <a:pt x="95725" y="123236"/>
                    <a:pt x="95680" y="123356"/>
                  </a:cubicBezTo>
                  <a:lnTo>
                    <a:pt x="95680" y="123356"/>
                  </a:lnTo>
                  <a:lnTo>
                    <a:pt x="94033" y="123356"/>
                  </a:lnTo>
                  <a:lnTo>
                    <a:pt x="94033" y="123356"/>
                  </a:lnTo>
                  <a:cubicBezTo>
                    <a:pt x="94033" y="123356"/>
                    <a:pt x="94033" y="123356"/>
                    <a:pt x="93584" y="123356"/>
                  </a:cubicBezTo>
                  <a:cubicBezTo>
                    <a:pt x="93441" y="123303"/>
                    <a:pt x="93277" y="123303"/>
                    <a:pt x="93134" y="123356"/>
                  </a:cubicBezTo>
                  <a:cubicBezTo>
                    <a:pt x="93134" y="123356"/>
                    <a:pt x="93134" y="123356"/>
                    <a:pt x="92760" y="123805"/>
                  </a:cubicBezTo>
                  <a:lnTo>
                    <a:pt x="92760" y="123805"/>
                  </a:lnTo>
                  <a:cubicBezTo>
                    <a:pt x="92760" y="123805"/>
                    <a:pt x="93209" y="124254"/>
                    <a:pt x="93584" y="124254"/>
                  </a:cubicBezTo>
                  <a:cubicBezTo>
                    <a:pt x="93958" y="124254"/>
                    <a:pt x="94707" y="124254"/>
                    <a:pt x="95306" y="124254"/>
                  </a:cubicBezTo>
                  <a:cubicBezTo>
                    <a:pt x="95904" y="124254"/>
                    <a:pt x="96204" y="124703"/>
                    <a:pt x="96578" y="125003"/>
                  </a:cubicBezTo>
                  <a:cubicBezTo>
                    <a:pt x="96751" y="125048"/>
                    <a:pt x="96930" y="125048"/>
                    <a:pt x="97103" y="125003"/>
                  </a:cubicBezTo>
                  <a:lnTo>
                    <a:pt x="97103" y="125003"/>
                  </a:lnTo>
                  <a:cubicBezTo>
                    <a:pt x="99424" y="124554"/>
                    <a:pt x="101220" y="122383"/>
                    <a:pt x="103541" y="122083"/>
                  </a:cubicBezTo>
                  <a:cubicBezTo>
                    <a:pt x="105862" y="121784"/>
                    <a:pt x="107659" y="122907"/>
                    <a:pt x="109681" y="122607"/>
                  </a:cubicBezTo>
                  <a:cubicBezTo>
                    <a:pt x="111702" y="122308"/>
                    <a:pt x="112226" y="121709"/>
                    <a:pt x="113424" y="122233"/>
                  </a:cubicBezTo>
                  <a:cubicBezTo>
                    <a:pt x="114622" y="122757"/>
                    <a:pt x="114622" y="123056"/>
                    <a:pt x="115221" y="122832"/>
                  </a:cubicBezTo>
                  <a:lnTo>
                    <a:pt x="115895" y="122308"/>
                  </a:lnTo>
                  <a:cubicBezTo>
                    <a:pt x="116718" y="121709"/>
                    <a:pt x="117916" y="122308"/>
                    <a:pt x="118889" y="122308"/>
                  </a:cubicBezTo>
                  <a:cubicBezTo>
                    <a:pt x="119863" y="122308"/>
                    <a:pt x="119413" y="122308"/>
                    <a:pt x="119638" y="122308"/>
                  </a:cubicBezTo>
                  <a:cubicBezTo>
                    <a:pt x="119863" y="122308"/>
                    <a:pt x="120686" y="122308"/>
                    <a:pt x="121210" y="122308"/>
                  </a:cubicBezTo>
                  <a:cubicBezTo>
                    <a:pt x="121734" y="122308"/>
                    <a:pt x="121884" y="121409"/>
                    <a:pt x="122109" y="120810"/>
                  </a:cubicBezTo>
                  <a:cubicBezTo>
                    <a:pt x="122266" y="120241"/>
                    <a:pt x="122610" y="119740"/>
                    <a:pt x="123082" y="119388"/>
                  </a:cubicBezTo>
                  <a:cubicBezTo>
                    <a:pt x="123606" y="118939"/>
                    <a:pt x="123531" y="118639"/>
                    <a:pt x="123906" y="118190"/>
                  </a:cubicBezTo>
                  <a:cubicBezTo>
                    <a:pt x="124280" y="117741"/>
                    <a:pt x="124879" y="117741"/>
                    <a:pt x="125253" y="117441"/>
                  </a:cubicBezTo>
                  <a:cubicBezTo>
                    <a:pt x="125628" y="117142"/>
                    <a:pt x="126077" y="114821"/>
                    <a:pt x="126825" y="113698"/>
                  </a:cubicBezTo>
                  <a:cubicBezTo>
                    <a:pt x="127574" y="112575"/>
                    <a:pt x="128323" y="112575"/>
                    <a:pt x="128922" y="111826"/>
                  </a:cubicBezTo>
                  <a:cubicBezTo>
                    <a:pt x="129521" y="111077"/>
                    <a:pt x="129820" y="109879"/>
                    <a:pt x="130569" y="109131"/>
                  </a:cubicBezTo>
                  <a:cubicBezTo>
                    <a:pt x="131318" y="108382"/>
                    <a:pt x="135585" y="109131"/>
                    <a:pt x="137232" y="107259"/>
                  </a:cubicBezTo>
                  <a:cubicBezTo>
                    <a:pt x="137607" y="106885"/>
                    <a:pt x="137906" y="106361"/>
                    <a:pt x="138281" y="105986"/>
                  </a:cubicBezTo>
                  <a:cubicBezTo>
                    <a:pt x="138655" y="105612"/>
                    <a:pt x="141051" y="105462"/>
                    <a:pt x="142473" y="105986"/>
                  </a:cubicBezTo>
                  <a:cubicBezTo>
                    <a:pt x="145977" y="105949"/>
                    <a:pt x="149481" y="106173"/>
                    <a:pt x="152955" y="106660"/>
                  </a:cubicBezTo>
                  <a:cubicBezTo>
                    <a:pt x="152955" y="106660"/>
                    <a:pt x="153554" y="106660"/>
                    <a:pt x="153704" y="107109"/>
                  </a:cubicBezTo>
                  <a:cubicBezTo>
                    <a:pt x="153778" y="107379"/>
                    <a:pt x="153778" y="107663"/>
                    <a:pt x="153704" y="107933"/>
                  </a:cubicBezTo>
                  <a:cubicBezTo>
                    <a:pt x="153838" y="108517"/>
                    <a:pt x="154063" y="109071"/>
                    <a:pt x="154378" y="109580"/>
                  </a:cubicBezTo>
                  <a:cubicBezTo>
                    <a:pt x="154782" y="110022"/>
                    <a:pt x="155298" y="110329"/>
                    <a:pt x="155875" y="110478"/>
                  </a:cubicBezTo>
                  <a:cubicBezTo>
                    <a:pt x="156249" y="110478"/>
                    <a:pt x="156698" y="110478"/>
                    <a:pt x="156998" y="110478"/>
                  </a:cubicBezTo>
                  <a:cubicBezTo>
                    <a:pt x="157297" y="110478"/>
                    <a:pt x="156998" y="109730"/>
                    <a:pt x="156998" y="109280"/>
                  </a:cubicBezTo>
                  <a:cubicBezTo>
                    <a:pt x="157065" y="109063"/>
                    <a:pt x="157065" y="108824"/>
                    <a:pt x="156998" y="108607"/>
                  </a:cubicBezTo>
                  <a:lnTo>
                    <a:pt x="156998" y="108607"/>
                  </a:lnTo>
                  <a:cubicBezTo>
                    <a:pt x="156998" y="108083"/>
                    <a:pt x="156998" y="107559"/>
                    <a:pt x="157746" y="107484"/>
                  </a:cubicBezTo>
                  <a:cubicBezTo>
                    <a:pt x="158593" y="107252"/>
                    <a:pt x="159506" y="107416"/>
                    <a:pt x="160217" y="107933"/>
                  </a:cubicBezTo>
                  <a:cubicBezTo>
                    <a:pt x="160966" y="108532"/>
                    <a:pt x="161415" y="109505"/>
                    <a:pt x="162239" y="110029"/>
                  </a:cubicBezTo>
                  <a:cubicBezTo>
                    <a:pt x="162958" y="110463"/>
                    <a:pt x="163803" y="110643"/>
                    <a:pt x="164635" y="110553"/>
                  </a:cubicBezTo>
                  <a:cubicBezTo>
                    <a:pt x="165450" y="110448"/>
                    <a:pt x="166252" y="110276"/>
                    <a:pt x="167030" y="110029"/>
                  </a:cubicBezTo>
                  <a:cubicBezTo>
                    <a:pt x="170295" y="109138"/>
                    <a:pt x="173686" y="108809"/>
                    <a:pt x="177063" y="109056"/>
                  </a:cubicBezTo>
                  <a:cubicBezTo>
                    <a:pt x="177474" y="109206"/>
                    <a:pt x="177924" y="109206"/>
                    <a:pt x="178335" y="109056"/>
                  </a:cubicBezTo>
                  <a:cubicBezTo>
                    <a:pt x="178710" y="108816"/>
                    <a:pt x="178890" y="108367"/>
                    <a:pt x="178784" y="107933"/>
                  </a:cubicBezTo>
                  <a:cubicBezTo>
                    <a:pt x="178740" y="107514"/>
                    <a:pt x="178613" y="107109"/>
                    <a:pt x="178410" y="106735"/>
                  </a:cubicBezTo>
                  <a:cubicBezTo>
                    <a:pt x="179009" y="106735"/>
                    <a:pt x="179084" y="107933"/>
                    <a:pt x="179608" y="108382"/>
                  </a:cubicBezTo>
                  <a:cubicBezTo>
                    <a:pt x="180132" y="108831"/>
                    <a:pt x="180956" y="108382"/>
                    <a:pt x="181630" y="108382"/>
                  </a:cubicBezTo>
                  <a:cubicBezTo>
                    <a:pt x="182446" y="108270"/>
                    <a:pt x="183284" y="108270"/>
                    <a:pt x="184100" y="108382"/>
                  </a:cubicBezTo>
                  <a:cubicBezTo>
                    <a:pt x="184842" y="108345"/>
                    <a:pt x="185575" y="108187"/>
                    <a:pt x="186271" y="107933"/>
                  </a:cubicBezTo>
                  <a:cubicBezTo>
                    <a:pt x="186271" y="107933"/>
                    <a:pt x="186795" y="107933"/>
                    <a:pt x="186945" y="107933"/>
                  </a:cubicBezTo>
                  <a:cubicBezTo>
                    <a:pt x="187095" y="107933"/>
                    <a:pt x="186945" y="107933"/>
                    <a:pt x="186945" y="108382"/>
                  </a:cubicBezTo>
                  <a:cubicBezTo>
                    <a:pt x="186945" y="108831"/>
                    <a:pt x="188069" y="110254"/>
                    <a:pt x="189116" y="110553"/>
                  </a:cubicBezTo>
                  <a:cubicBezTo>
                    <a:pt x="190165" y="110853"/>
                    <a:pt x="191288" y="110553"/>
                    <a:pt x="192336" y="111152"/>
                  </a:cubicBezTo>
                  <a:lnTo>
                    <a:pt x="194058" y="111901"/>
                  </a:lnTo>
                  <a:lnTo>
                    <a:pt x="195855" y="111901"/>
                  </a:lnTo>
                  <a:cubicBezTo>
                    <a:pt x="196701" y="111976"/>
                    <a:pt x="197554" y="111976"/>
                    <a:pt x="198400" y="111901"/>
                  </a:cubicBezTo>
                  <a:cubicBezTo>
                    <a:pt x="199059" y="111586"/>
                    <a:pt x="199771" y="111384"/>
                    <a:pt x="200497" y="111302"/>
                  </a:cubicBezTo>
                  <a:cubicBezTo>
                    <a:pt x="201088" y="111414"/>
                    <a:pt x="201702" y="111414"/>
                    <a:pt x="202293" y="111302"/>
                  </a:cubicBezTo>
                  <a:cubicBezTo>
                    <a:pt x="202893" y="111302"/>
                    <a:pt x="203342" y="110478"/>
                    <a:pt x="203941" y="110403"/>
                  </a:cubicBezTo>
                  <a:cubicBezTo>
                    <a:pt x="204539" y="110329"/>
                    <a:pt x="204839" y="110853"/>
                    <a:pt x="205288" y="111077"/>
                  </a:cubicBezTo>
                  <a:cubicBezTo>
                    <a:pt x="207010" y="112275"/>
                    <a:pt x="210080" y="111077"/>
                    <a:pt x="211278" y="113174"/>
                  </a:cubicBezTo>
                  <a:lnTo>
                    <a:pt x="215246" y="119163"/>
                  </a:lnTo>
                  <a:lnTo>
                    <a:pt x="216219" y="120885"/>
                  </a:lnTo>
                  <a:lnTo>
                    <a:pt x="216668" y="122008"/>
                  </a:lnTo>
                  <a:cubicBezTo>
                    <a:pt x="217117" y="123206"/>
                    <a:pt x="217641" y="124329"/>
                    <a:pt x="218166" y="125452"/>
                  </a:cubicBezTo>
                  <a:cubicBezTo>
                    <a:pt x="218488" y="125130"/>
                    <a:pt x="218675" y="124703"/>
                    <a:pt x="218690" y="124254"/>
                  </a:cubicBezTo>
                  <a:cubicBezTo>
                    <a:pt x="218690" y="124254"/>
                    <a:pt x="219139" y="124254"/>
                    <a:pt x="219214" y="124254"/>
                  </a:cubicBezTo>
                  <a:cubicBezTo>
                    <a:pt x="219147" y="124471"/>
                    <a:pt x="219147" y="124711"/>
                    <a:pt x="219214" y="124928"/>
                  </a:cubicBezTo>
                  <a:cubicBezTo>
                    <a:pt x="219888" y="124404"/>
                    <a:pt x="220936" y="124928"/>
                    <a:pt x="221834" y="124928"/>
                  </a:cubicBezTo>
                  <a:cubicBezTo>
                    <a:pt x="222343" y="124816"/>
                    <a:pt x="222845" y="124666"/>
                    <a:pt x="223332" y="124479"/>
                  </a:cubicBezTo>
                  <a:cubicBezTo>
                    <a:pt x="223766" y="124209"/>
                    <a:pt x="224320" y="124209"/>
                    <a:pt x="224754" y="124479"/>
                  </a:cubicBezTo>
                  <a:lnTo>
                    <a:pt x="225203" y="124479"/>
                  </a:lnTo>
                  <a:cubicBezTo>
                    <a:pt x="225203" y="124479"/>
                    <a:pt x="225203" y="124105"/>
                    <a:pt x="225203" y="123805"/>
                  </a:cubicBezTo>
                  <a:lnTo>
                    <a:pt x="225203" y="120436"/>
                  </a:lnTo>
                  <a:cubicBezTo>
                    <a:pt x="225159" y="120166"/>
                    <a:pt x="225159" y="119882"/>
                    <a:pt x="225203" y="119612"/>
                  </a:cubicBezTo>
                  <a:cubicBezTo>
                    <a:pt x="225203" y="119013"/>
                    <a:pt x="226102" y="118714"/>
                    <a:pt x="226551" y="118265"/>
                  </a:cubicBezTo>
                  <a:cubicBezTo>
                    <a:pt x="227038" y="117786"/>
                    <a:pt x="227397" y="117194"/>
                    <a:pt x="227599" y="116543"/>
                  </a:cubicBezTo>
                  <a:cubicBezTo>
                    <a:pt x="227734" y="116056"/>
                    <a:pt x="227734" y="115532"/>
                    <a:pt x="227599" y="115045"/>
                  </a:cubicBezTo>
                  <a:cubicBezTo>
                    <a:pt x="227599" y="114596"/>
                    <a:pt x="227599" y="114596"/>
                    <a:pt x="226925" y="114297"/>
                  </a:cubicBezTo>
                  <a:cubicBezTo>
                    <a:pt x="226454" y="113773"/>
                    <a:pt x="226499" y="112971"/>
                    <a:pt x="227022" y="112500"/>
                  </a:cubicBezTo>
                  <a:cubicBezTo>
                    <a:pt x="227128" y="112403"/>
                    <a:pt x="227247" y="112328"/>
                    <a:pt x="227375" y="112275"/>
                  </a:cubicBezTo>
                  <a:cubicBezTo>
                    <a:pt x="228198" y="112193"/>
                    <a:pt x="229014" y="112470"/>
                    <a:pt x="229621" y="113024"/>
                  </a:cubicBezTo>
                  <a:cubicBezTo>
                    <a:pt x="230759" y="113645"/>
                    <a:pt x="231934" y="114199"/>
                    <a:pt x="233139" y="114671"/>
                  </a:cubicBezTo>
                  <a:cubicBezTo>
                    <a:pt x="234210" y="115150"/>
                    <a:pt x="235438" y="115150"/>
                    <a:pt x="236509" y="114671"/>
                  </a:cubicBezTo>
                  <a:cubicBezTo>
                    <a:pt x="237108" y="114312"/>
                    <a:pt x="237557" y="113758"/>
                    <a:pt x="237781" y="113099"/>
                  </a:cubicBezTo>
                  <a:cubicBezTo>
                    <a:pt x="237969" y="112410"/>
                    <a:pt x="238118" y="111706"/>
                    <a:pt x="238230" y="111002"/>
                  </a:cubicBezTo>
                  <a:cubicBezTo>
                    <a:pt x="238448" y="108936"/>
                    <a:pt x="239578" y="107072"/>
                    <a:pt x="241300" y="105911"/>
                  </a:cubicBezTo>
                  <a:cubicBezTo>
                    <a:pt x="241525" y="105807"/>
                    <a:pt x="241734" y="105649"/>
                    <a:pt x="241899" y="105462"/>
                  </a:cubicBezTo>
                  <a:cubicBezTo>
                    <a:pt x="241944" y="105193"/>
                    <a:pt x="241944" y="104908"/>
                    <a:pt x="241899" y="104639"/>
                  </a:cubicBezTo>
                  <a:cubicBezTo>
                    <a:pt x="241974" y="104189"/>
                    <a:pt x="242214" y="103793"/>
                    <a:pt x="242573" y="103516"/>
                  </a:cubicBezTo>
                  <a:lnTo>
                    <a:pt x="243321" y="102992"/>
                  </a:lnTo>
                  <a:cubicBezTo>
                    <a:pt x="243321" y="102992"/>
                    <a:pt x="243321" y="102243"/>
                    <a:pt x="243321" y="101868"/>
                  </a:cubicBezTo>
                  <a:cubicBezTo>
                    <a:pt x="243367" y="101374"/>
                    <a:pt x="243494" y="100895"/>
                    <a:pt x="243696" y="100446"/>
                  </a:cubicBezTo>
                  <a:cubicBezTo>
                    <a:pt x="243905" y="100094"/>
                    <a:pt x="244153" y="99765"/>
                    <a:pt x="244445" y="99473"/>
                  </a:cubicBezTo>
                  <a:cubicBezTo>
                    <a:pt x="244969" y="98874"/>
                    <a:pt x="245568" y="98350"/>
                    <a:pt x="246017" y="97751"/>
                  </a:cubicBezTo>
                  <a:cubicBezTo>
                    <a:pt x="246668" y="96867"/>
                    <a:pt x="246841" y="95714"/>
                    <a:pt x="246466" y="94681"/>
                  </a:cubicBezTo>
                  <a:cubicBezTo>
                    <a:pt x="246309" y="94352"/>
                    <a:pt x="246107" y="94052"/>
                    <a:pt x="245867" y="93783"/>
                  </a:cubicBezTo>
                  <a:cubicBezTo>
                    <a:pt x="245508" y="93296"/>
                    <a:pt x="245104" y="92847"/>
                    <a:pt x="244670" y="92435"/>
                  </a:cubicBezTo>
                  <a:cubicBezTo>
                    <a:pt x="244310" y="91986"/>
                    <a:pt x="243734" y="91784"/>
                    <a:pt x="243172" y="91911"/>
                  </a:cubicBezTo>
                  <a:cubicBezTo>
                    <a:pt x="243172" y="91911"/>
                    <a:pt x="243846" y="92734"/>
                    <a:pt x="243621" y="93109"/>
                  </a:cubicBezTo>
                  <a:cubicBezTo>
                    <a:pt x="243157" y="93169"/>
                    <a:pt x="242715" y="92884"/>
                    <a:pt x="242573" y="92435"/>
                  </a:cubicBezTo>
                  <a:lnTo>
                    <a:pt x="242573" y="91836"/>
                  </a:lnTo>
                  <a:cubicBezTo>
                    <a:pt x="242573" y="91012"/>
                    <a:pt x="241750" y="90938"/>
                    <a:pt x="241150" y="90638"/>
                  </a:cubicBezTo>
                  <a:cubicBezTo>
                    <a:pt x="240402" y="90346"/>
                    <a:pt x="239736" y="89889"/>
                    <a:pt x="239204" y="89290"/>
                  </a:cubicBezTo>
                  <a:cubicBezTo>
                    <a:pt x="238605" y="88617"/>
                    <a:pt x="238156" y="87793"/>
                    <a:pt x="237482" y="87044"/>
                  </a:cubicBezTo>
                  <a:cubicBezTo>
                    <a:pt x="236935" y="86528"/>
                    <a:pt x="236329" y="86079"/>
                    <a:pt x="235685" y="85697"/>
                  </a:cubicBezTo>
                  <a:cubicBezTo>
                    <a:pt x="235011" y="85263"/>
                    <a:pt x="234382" y="84761"/>
                    <a:pt x="233813" y="84199"/>
                  </a:cubicBezTo>
                  <a:lnTo>
                    <a:pt x="233364" y="83750"/>
                  </a:lnTo>
                  <a:cubicBezTo>
                    <a:pt x="233282" y="83548"/>
                    <a:pt x="233154" y="83368"/>
                    <a:pt x="232990" y="83226"/>
                  </a:cubicBezTo>
                  <a:cubicBezTo>
                    <a:pt x="232698" y="83144"/>
                    <a:pt x="232383" y="83144"/>
                    <a:pt x="232091" y="83226"/>
                  </a:cubicBezTo>
                  <a:cubicBezTo>
                    <a:pt x="231567" y="83046"/>
                    <a:pt x="231088" y="82762"/>
                    <a:pt x="230669" y="82403"/>
                  </a:cubicBezTo>
                  <a:lnTo>
                    <a:pt x="229321" y="81354"/>
                  </a:lnTo>
                  <a:cubicBezTo>
                    <a:pt x="228820" y="81017"/>
                    <a:pt x="228371" y="80613"/>
                    <a:pt x="227973" y="80156"/>
                  </a:cubicBezTo>
                  <a:cubicBezTo>
                    <a:pt x="227973" y="80156"/>
                    <a:pt x="226925" y="79258"/>
                    <a:pt x="226851" y="78884"/>
                  </a:cubicBezTo>
                  <a:cubicBezTo>
                    <a:pt x="226776" y="78509"/>
                    <a:pt x="226476" y="78884"/>
                    <a:pt x="226252" y="78434"/>
                  </a:cubicBezTo>
                  <a:lnTo>
                    <a:pt x="226252" y="78434"/>
                  </a:lnTo>
                  <a:lnTo>
                    <a:pt x="225428" y="77012"/>
                  </a:lnTo>
                  <a:cubicBezTo>
                    <a:pt x="225106" y="76413"/>
                    <a:pt x="224679" y="75874"/>
                    <a:pt x="224155" y="75440"/>
                  </a:cubicBezTo>
                  <a:cubicBezTo>
                    <a:pt x="223811" y="75148"/>
                    <a:pt x="223437" y="74893"/>
                    <a:pt x="223032" y="74691"/>
                  </a:cubicBezTo>
                  <a:cubicBezTo>
                    <a:pt x="221984" y="74017"/>
                    <a:pt x="221235" y="72894"/>
                    <a:pt x="220187" y="72295"/>
                  </a:cubicBezTo>
                  <a:cubicBezTo>
                    <a:pt x="219349" y="71936"/>
                    <a:pt x="218563" y="71457"/>
                    <a:pt x="217866" y="70873"/>
                  </a:cubicBezTo>
                  <a:lnTo>
                    <a:pt x="217192" y="69974"/>
                  </a:lnTo>
                  <a:cubicBezTo>
                    <a:pt x="216728" y="69652"/>
                    <a:pt x="216181" y="69473"/>
                    <a:pt x="215620" y="69450"/>
                  </a:cubicBezTo>
                  <a:cubicBezTo>
                    <a:pt x="214407" y="69226"/>
                    <a:pt x="213224" y="68844"/>
                    <a:pt x="212101" y="68327"/>
                  </a:cubicBezTo>
                  <a:cubicBezTo>
                    <a:pt x="211577" y="67960"/>
                    <a:pt x="210941" y="67796"/>
                    <a:pt x="210304" y="67878"/>
                  </a:cubicBezTo>
                  <a:cubicBezTo>
                    <a:pt x="210282" y="68103"/>
                    <a:pt x="210282" y="68327"/>
                    <a:pt x="210304" y="68552"/>
                  </a:cubicBezTo>
                  <a:cubicBezTo>
                    <a:pt x="210304" y="68552"/>
                    <a:pt x="210304" y="68552"/>
                    <a:pt x="210304" y="69001"/>
                  </a:cubicBezTo>
                  <a:cubicBezTo>
                    <a:pt x="210364" y="69143"/>
                    <a:pt x="210364" y="69308"/>
                    <a:pt x="210304" y="69450"/>
                  </a:cubicBezTo>
                  <a:lnTo>
                    <a:pt x="209780" y="69450"/>
                  </a:lnTo>
                  <a:lnTo>
                    <a:pt x="209780" y="69450"/>
                  </a:lnTo>
                  <a:cubicBezTo>
                    <a:pt x="209496" y="69338"/>
                    <a:pt x="209294" y="69083"/>
                    <a:pt x="209256" y="68776"/>
                  </a:cubicBezTo>
                  <a:lnTo>
                    <a:pt x="209256" y="68776"/>
                  </a:lnTo>
                  <a:lnTo>
                    <a:pt x="209256" y="68776"/>
                  </a:lnTo>
                  <a:lnTo>
                    <a:pt x="210155" y="68776"/>
                  </a:lnTo>
                  <a:lnTo>
                    <a:pt x="210155" y="68776"/>
                  </a:lnTo>
                  <a:cubicBezTo>
                    <a:pt x="210155" y="68776"/>
                    <a:pt x="209780" y="68252"/>
                    <a:pt x="209556" y="68177"/>
                  </a:cubicBezTo>
                  <a:lnTo>
                    <a:pt x="208957" y="68177"/>
                  </a:lnTo>
                  <a:cubicBezTo>
                    <a:pt x="208313" y="68005"/>
                    <a:pt x="207714" y="67668"/>
                    <a:pt x="207235" y="67204"/>
                  </a:cubicBezTo>
                  <a:cubicBezTo>
                    <a:pt x="206748" y="66740"/>
                    <a:pt x="206216" y="66313"/>
                    <a:pt x="205663" y="65931"/>
                  </a:cubicBezTo>
                  <a:cubicBezTo>
                    <a:pt x="205663" y="65931"/>
                    <a:pt x="205138" y="65931"/>
                    <a:pt x="204839" y="65931"/>
                  </a:cubicBezTo>
                  <a:cubicBezTo>
                    <a:pt x="204539" y="65976"/>
                    <a:pt x="204240" y="65976"/>
                    <a:pt x="203941" y="65931"/>
                  </a:cubicBezTo>
                  <a:cubicBezTo>
                    <a:pt x="203492" y="65931"/>
                    <a:pt x="202818" y="65931"/>
                    <a:pt x="202818" y="65931"/>
                  </a:cubicBezTo>
                  <a:cubicBezTo>
                    <a:pt x="202818" y="65931"/>
                    <a:pt x="202818" y="66605"/>
                    <a:pt x="203641" y="66680"/>
                  </a:cubicBezTo>
                  <a:cubicBezTo>
                    <a:pt x="204203" y="66875"/>
                    <a:pt x="204779" y="67024"/>
                    <a:pt x="205363" y="67129"/>
                  </a:cubicBezTo>
                  <a:cubicBezTo>
                    <a:pt x="204802" y="67766"/>
                    <a:pt x="203918" y="67998"/>
                    <a:pt x="203117" y="67728"/>
                  </a:cubicBezTo>
                  <a:cubicBezTo>
                    <a:pt x="202668" y="67728"/>
                    <a:pt x="202293" y="67204"/>
                    <a:pt x="202443" y="66755"/>
                  </a:cubicBezTo>
                  <a:cubicBezTo>
                    <a:pt x="202593" y="66306"/>
                    <a:pt x="202443" y="66755"/>
                    <a:pt x="202443" y="66306"/>
                  </a:cubicBezTo>
                  <a:cubicBezTo>
                    <a:pt x="202526" y="65984"/>
                    <a:pt x="202338" y="65662"/>
                    <a:pt x="202017" y="65572"/>
                  </a:cubicBezTo>
                  <a:cubicBezTo>
                    <a:pt x="201986" y="65564"/>
                    <a:pt x="201949" y="65557"/>
                    <a:pt x="201919" y="65557"/>
                  </a:cubicBezTo>
                  <a:cubicBezTo>
                    <a:pt x="201919" y="65557"/>
                    <a:pt x="201245" y="65557"/>
                    <a:pt x="201245" y="66231"/>
                  </a:cubicBezTo>
                  <a:lnTo>
                    <a:pt x="199299" y="66231"/>
                  </a:lnTo>
                  <a:cubicBezTo>
                    <a:pt x="199299" y="66231"/>
                    <a:pt x="198700" y="66231"/>
                    <a:pt x="198700" y="66605"/>
                  </a:cubicBezTo>
                  <a:cubicBezTo>
                    <a:pt x="198700" y="66980"/>
                    <a:pt x="198700" y="67129"/>
                    <a:pt x="199224" y="67429"/>
                  </a:cubicBezTo>
                  <a:cubicBezTo>
                    <a:pt x="199373" y="67683"/>
                    <a:pt x="199373" y="67998"/>
                    <a:pt x="199224" y="68252"/>
                  </a:cubicBezTo>
                  <a:lnTo>
                    <a:pt x="198326" y="68252"/>
                  </a:lnTo>
                  <a:lnTo>
                    <a:pt x="196678" y="68252"/>
                  </a:lnTo>
                  <a:cubicBezTo>
                    <a:pt x="195510" y="68267"/>
                    <a:pt x="194357" y="67923"/>
                    <a:pt x="193384" y="67279"/>
                  </a:cubicBezTo>
                  <a:cubicBezTo>
                    <a:pt x="193137" y="67159"/>
                    <a:pt x="192950" y="66942"/>
                    <a:pt x="192860" y="66680"/>
                  </a:cubicBezTo>
                  <a:cubicBezTo>
                    <a:pt x="192860" y="66680"/>
                    <a:pt x="192860" y="66680"/>
                    <a:pt x="192860" y="66306"/>
                  </a:cubicBezTo>
                  <a:cubicBezTo>
                    <a:pt x="192860" y="65931"/>
                    <a:pt x="192860" y="66306"/>
                    <a:pt x="192261" y="66306"/>
                  </a:cubicBezTo>
                  <a:cubicBezTo>
                    <a:pt x="191872" y="66178"/>
                    <a:pt x="191565" y="65871"/>
                    <a:pt x="191437" y="65482"/>
                  </a:cubicBezTo>
                  <a:cubicBezTo>
                    <a:pt x="191355" y="65108"/>
                    <a:pt x="191198" y="64756"/>
                    <a:pt x="190988" y="64434"/>
                  </a:cubicBezTo>
                  <a:cubicBezTo>
                    <a:pt x="190591" y="64134"/>
                    <a:pt x="190038" y="64134"/>
                    <a:pt x="189641" y="64434"/>
                  </a:cubicBezTo>
                  <a:cubicBezTo>
                    <a:pt x="190434" y="64778"/>
                    <a:pt x="190801" y="65707"/>
                    <a:pt x="190457" y="66500"/>
                  </a:cubicBezTo>
                  <a:cubicBezTo>
                    <a:pt x="190412" y="66590"/>
                    <a:pt x="190367" y="66673"/>
                    <a:pt x="190315" y="66755"/>
                  </a:cubicBezTo>
                  <a:cubicBezTo>
                    <a:pt x="189588" y="67481"/>
                    <a:pt x="188503" y="67713"/>
                    <a:pt x="187544" y="67354"/>
                  </a:cubicBezTo>
                  <a:cubicBezTo>
                    <a:pt x="186563" y="67137"/>
                    <a:pt x="185627" y="66755"/>
                    <a:pt x="184774" y="66231"/>
                  </a:cubicBezTo>
                  <a:cubicBezTo>
                    <a:pt x="184175" y="66231"/>
                    <a:pt x="183501" y="65557"/>
                    <a:pt x="182977" y="66231"/>
                  </a:cubicBezTo>
                  <a:cubicBezTo>
                    <a:pt x="182453" y="66905"/>
                    <a:pt x="182977" y="66680"/>
                    <a:pt x="182304" y="66830"/>
                  </a:cubicBezTo>
                  <a:cubicBezTo>
                    <a:pt x="181630" y="66980"/>
                    <a:pt x="181480" y="66830"/>
                    <a:pt x="181180" y="66306"/>
                  </a:cubicBezTo>
                  <a:cubicBezTo>
                    <a:pt x="180941" y="65909"/>
                    <a:pt x="180574" y="65617"/>
                    <a:pt x="180132" y="65482"/>
                  </a:cubicBezTo>
                  <a:lnTo>
                    <a:pt x="180357" y="65482"/>
                  </a:lnTo>
                  <a:cubicBezTo>
                    <a:pt x="179908" y="65482"/>
                    <a:pt x="179683" y="64733"/>
                    <a:pt x="179234" y="64659"/>
                  </a:cubicBezTo>
                  <a:cubicBezTo>
                    <a:pt x="178784" y="64584"/>
                    <a:pt x="178111" y="65108"/>
                    <a:pt x="177587" y="64659"/>
                  </a:cubicBezTo>
                  <a:lnTo>
                    <a:pt x="177138" y="64659"/>
                  </a:lnTo>
                  <a:cubicBezTo>
                    <a:pt x="176164" y="63985"/>
                    <a:pt x="174592" y="64284"/>
                    <a:pt x="174143" y="63161"/>
                  </a:cubicBezTo>
                  <a:cubicBezTo>
                    <a:pt x="173693" y="62038"/>
                    <a:pt x="174143" y="62637"/>
                    <a:pt x="174143" y="62338"/>
                  </a:cubicBezTo>
                  <a:cubicBezTo>
                    <a:pt x="174255" y="62098"/>
                    <a:pt x="174255" y="61829"/>
                    <a:pt x="174143" y="61589"/>
                  </a:cubicBezTo>
                  <a:cubicBezTo>
                    <a:pt x="174143" y="61589"/>
                    <a:pt x="174143" y="61589"/>
                    <a:pt x="174143" y="61589"/>
                  </a:cubicBezTo>
                  <a:lnTo>
                    <a:pt x="173469" y="61140"/>
                  </a:lnTo>
                  <a:lnTo>
                    <a:pt x="173469" y="61140"/>
                  </a:lnTo>
                  <a:lnTo>
                    <a:pt x="173469" y="61140"/>
                  </a:lnTo>
                  <a:cubicBezTo>
                    <a:pt x="173147" y="61095"/>
                    <a:pt x="172817" y="61095"/>
                    <a:pt x="172496" y="61140"/>
                  </a:cubicBezTo>
                  <a:lnTo>
                    <a:pt x="171822" y="61140"/>
                  </a:lnTo>
                  <a:lnTo>
                    <a:pt x="171372" y="61140"/>
                  </a:lnTo>
                  <a:cubicBezTo>
                    <a:pt x="171372" y="61140"/>
                    <a:pt x="171372" y="61140"/>
                    <a:pt x="171372" y="61589"/>
                  </a:cubicBezTo>
                  <a:cubicBezTo>
                    <a:pt x="171372" y="62038"/>
                    <a:pt x="171372" y="62113"/>
                    <a:pt x="171372" y="62338"/>
                  </a:cubicBezTo>
                  <a:lnTo>
                    <a:pt x="171372" y="62937"/>
                  </a:lnTo>
                  <a:cubicBezTo>
                    <a:pt x="171186" y="63041"/>
                    <a:pt x="170961" y="63041"/>
                    <a:pt x="170773" y="62937"/>
                  </a:cubicBezTo>
                  <a:lnTo>
                    <a:pt x="170773" y="62937"/>
                  </a:lnTo>
                  <a:cubicBezTo>
                    <a:pt x="170310" y="62667"/>
                    <a:pt x="169740" y="62667"/>
                    <a:pt x="169276" y="62937"/>
                  </a:cubicBezTo>
                  <a:cubicBezTo>
                    <a:pt x="169276" y="62937"/>
                    <a:pt x="168752" y="62937"/>
                    <a:pt x="168527" y="62937"/>
                  </a:cubicBezTo>
                  <a:cubicBezTo>
                    <a:pt x="168303" y="62937"/>
                    <a:pt x="168003" y="62487"/>
                    <a:pt x="167779" y="62263"/>
                  </a:cubicBezTo>
                  <a:cubicBezTo>
                    <a:pt x="167255" y="61761"/>
                    <a:pt x="166431" y="61761"/>
                    <a:pt x="165907" y="62263"/>
                  </a:cubicBezTo>
                  <a:cubicBezTo>
                    <a:pt x="165907" y="62263"/>
                    <a:pt x="165907" y="62263"/>
                    <a:pt x="165907" y="62263"/>
                  </a:cubicBezTo>
                  <a:cubicBezTo>
                    <a:pt x="165907" y="62263"/>
                    <a:pt x="165458" y="62263"/>
                    <a:pt x="165158" y="62263"/>
                  </a:cubicBezTo>
                  <a:cubicBezTo>
                    <a:pt x="164859" y="62263"/>
                    <a:pt x="164335" y="62263"/>
                    <a:pt x="164035" y="62263"/>
                  </a:cubicBezTo>
                  <a:lnTo>
                    <a:pt x="164035" y="62263"/>
                  </a:lnTo>
                  <a:lnTo>
                    <a:pt x="164035" y="62263"/>
                  </a:lnTo>
                  <a:lnTo>
                    <a:pt x="162388" y="62862"/>
                  </a:lnTo>
                  <a:cubicBezTo>
                    <a:pt x="161849" y="63011"/>
                    <a:pt x="161280" y="63011"/>
                    <a:pt x="160741" y="62862"/>
                  </a:cubicBezTo>
                  <a:cubicBezTo>
                    <a:pt x="160217" y="62862"/>
                    <a:pt x="159693" y="62188"/>
                    <a:pt x="159693" y="61664"/>
                  </a:cubicBezTo>
                  <a:cubicBezTo>
                    <a:pt x="159693" y="61140"/>
                    <a:pt x="159693" y="60915"/>
                    <a:pt x="159693" y="60541"/>
                  </a:cubicBezTo>
                  <a:cubicBezTo>
                    <a:pt x="159693" y="60166"/>
                    <a:pt x="159094" y="59792"/>
                    <a:pt x="158870" y="59343"/>
                  </a:cubicBezTo>
                  <a:cubicBezTo>
                    <a:pt x="158682" y="58759"/>
                    <a:pt x="158682" y="58130"/>
                    <a:pt x="158870" y="57546"/>
                  </a:cubicBezTo>
                  <a:cubicBezTo>
                    <a:pt x="158974" y="57037"/>
                    <a:pt x="159124" y="56535"/>
                    <a:pt x="159319" y="56049"/>
                  </a:cubicBezTo>
                  <a:cubicBezTo>
                    <a:pt x="159596" y="55517"/>
                    <a:pt x="159850" y="54963"/>
                    <a:pt x="160067" y="54401"/>
                  </a:cubicBezTo>
                  <a:cubicBezTo>
                    <a:pt x="160337" y="53863"/>
                    <a:pt x="160337" y="53219"/>
                    <a:pt x="160067" y="52680"/>
                  </a:cubicBezTo>
                  <a:lnTo>
                    <a:pt x="160067" y="52680"/>
                  </a:lnTo>
                  <a:cubicBezTo>
                    <a:pt x="160771" y="52455"/>
                    <a:pt x="161535" y="52455"/>
                    <a:pt x="162239" y="52680"/>
                  </a:cubicBezTo>
                  <a:cubicBezTo>
                    <a:pt x="162890" y="53024"/>
                    <a:pt x="163601" y="53234"/>
                    <a:pt x="164335" y="53279"/>
                  </a:cubicBezTo>
                  <a:cubicBezTo>
                    <a:pt x="164881" y="53241"/>
                    <a:pt x="165436" y="53241"/>
                    <a:pt x="165982" y="53279"/>
                  </a:cubicBezTo>
                  <a:cubicBezTo>
                    <a:pt x="166326" y="53346"/>
                    <a:pt x="166686" y="53346"/>
                    <a:pt x="167030" y="53279"/>
                  </a:cubicBezTo>
                  <a:lnTo>
                    <a:pt x="167629" y="53279"/>
                  </a:lnTo>
                  <a:cubicBezTo>
                    <a:pt x="167629" y="53279"/>
                    <a:pt x="168078" y="53279"/>
                    <a:pt x="168378" y="53279"/>
                  </a:cubicBezTo>
                  <a:lnTo>
                    <a:pt x="168977" y="53279"/>
                  </a:lnTo>
                  <a:cubicBezTo>
                    <a:pt x="169920" y="53301"/>
                    <a:pt x="170856" y="53481"/>
                    <a:pt x="171747" y="53803"/>
                  </a:cubicBezTo>
                  <a:lnTo>
                    <a:pt x="172496" y="53803"/>
                  </a:lnTo>
                  <a:cubicBezTo>
                    <a:pt x="172496" y="53803"/>
                    <a:pt x="172496" y="53803"/>
                    <a:pt x="172496" y="53803"/>
                  </a:cubicBezTo>
                  <a:cubicBezTo>
                    <a:pt x="172496" y="53803"/>
                    <a:pt x="173244" y="53803"/>
                    <a:pt x="173618" y="53803"/>
                  </a:cubicBezTo>
                  <a:cubicBezTo>
                    <a:pt x="173926" y="53915"/>
                    <a:pt x="174188" y="54124"/>
                    <a:pt x="174367" y="54401"/>
                  </a:cubicBezTo>
                  <a:cubicBezTo>
                    <a:pt x="174525" y="54020"/>
                    <a:pt x="174861" y="53743"/>
                    <a:pt x="175266" y="53653"/>
                  </a:cubicBezTo>
                  <a:cubicBezTo>
                    <a:pt x="175588" y="53578"/>
                    <a:pt x="175917" y="53578"/>
                    <a:pt x="176239" y="53653"/>
                  </a:cubicBezTo>
                  <a:cubicBezTo>
                    <a:pt x="177063" y="53653"/>
                    <a:pt x="177961" y="53653"/>
                    <a:pt x="178784" y="53653"/>
                  </a:cubicBezTo>
                  <a:cubicBezTo>
                    <a:pt x="178979" y="53728"/>
                    <a:pt x="179189" y="53728"/>
                    <a:pt x="179384" y="53653"/>
                  </a:cubicBezTo>
                  <a:lnTo>
                    <a:pt x="179758" y="53279"/>
                  </a:lnTo>
                  <a:cubicBezTo>
                    <a:pt x="179758" y="53279"/>
                    <a:pt x="180432" y="53279"/>
                    <a:pt x="180731" y="53279"/>
                  </a:cubicBezTo>
                  <a:lnTo>
                    <a:pt x="181630" y="53877"/>
                  </a:lnTo>
                  <a:lnTo>
                    <a:pt x="181630" y="53877"/>
                  </a:lnTo>
                  <a:lnTo>
                    <a:pt x="182079" y="53877"/>
                  </a:lnTo>
                  <a:cubicBezTo>
                    <a:pt x="182341" y="53773"/>
                    <a:pt x="182640" y="53773"/>
                    <a:pt x="182903" y="53877"/>
                  </a:cubicBezTo>
                  <a:lnTo>
                    <a:pt x="183576" y="54327"/>
                  </a:lnTo>
                  <a:cubicBezTo>
                    <a:pt x="184115" y="54469"/>
                    <a:pt x="184684" y="54469"/>
                    <a:pt x="185224" y="54327"/>
                  </a:cubicBezTo>
                  <a:lnTo>
                    <a:pt x="187245" y="54327"/>
                  </a:lnTo>
                  <a:lnTo>
                    <a:pt x="187245" y="54327"/>
                  </a:lnTo>
                  <a:cubicBezTo>
                    <a:pt x="187245" y="53353"/>
                    <a:pt x="187245" y="52230"/>
                    <a:pt x="187694" y="51257"/>
                  </a:cubicBezTo>
                  <a:cubicBezTo>
                    <a:pt x="188143" y="50284"/>
                    <a:pt x="190839" y="49161"/>
                    <a:pt x="191737" y="47588"/>
                  </a:cubicBezTo>
                  <a:cubicBezTo>
                    <a:pt x="191917" y="47184"/>
                    <a:pt x="191917" y="46720"/>
                    <a:pt x="191737" y="46316"/>
                  </a:cubicBezTo>
                  <a:cubicBezTo>
                    <a:pt x="191632" y="45866"/>
                    <a:pt x="191228" y="45552"/>
                    <a:pt x="190764" y="45567"/>
                  </a:cubicBezTo>
                  <a:cubicBezTo>
                    <a:pt x="190015" y="45567"/>
                    <a:pt x="189566" y="46690"/>
                    <a:pt x="188817" y="46540"/>
                  </a:cubicBezTo>
                  <a:cubicBezTo>
                    <a:pt x="188069" y="46391"/>
                    <a:pt x="187994" y="46091"/>
                    <a:pt x="187694" y="46540"/>
                  </a:cubicBezTo>
                  <a:lnTo>
                    <a:pt x="187694" y="46990"/>
                  </a:lnTo>
                  <a:cubicBezTo>
                    <a:pt x="187477" y="47072"/>
                    <a:pt x="187237" y="47072"/>
                    <a:pt x="187020" y="46990"/>
                  </a:cubicBezTo>
                  <a:lnTo>
                    <a:pt x="184924" y="46990"/>
                  </a:lnTo>
                  <a:cubicBezTo>
                    <a:pt x="184774" y="46765"/>
                    <a:pt x="184774" y="46465"/>
                    <a:pt x="184924" y="46241"/>
                  </a:cubicBezTo>
                  <a:cubicBezTo>
                    <a:pt x="185118" y="45732"/>
                    <a:pt x="185456" y="45290"/>
                    <a:pt x="185897" y="44968"/>
                  </a:cubicBezTo>
                  <a:cubicBezTo>
                    <a:pt x="186264" y="44631"/>
                    <a:pt x="186586" y="44249"/>
                    <a:pt x="186870" y="43845"/>
                  </a:cubicBezTo>
                  <a:cubicBezTo>
                    <a:pt x="187245" y="43396"/>
                    <a:pt x="187694" y="42872"/>
                    <a:pt x="187619" y="42348"/>
                  </a:cubicBezTo>
                  <a:cubicBezTo>
                    <a:pt x="187522" y="41861"/>
                    <a:pt x="187058" y="41539"/>
                    <a:pt x="186563" y="41636"/>
                  </a:cubicBezTo>
                  <a:cubicBezTo>
                    <a:pt x="186459" y="41651"/>
                    <a:pt x="186361" y="41696"/>
                    <a:pt x="186271" y="41749"/>
                  </a:cubicBezTo>
                  <a:cubicBezTo>
                    <a:pt x="186271" y="41749"/>
                    <a:pt x="185822" y="42273"/>
                    <a:pt x="185523" y="42423"/>
                  </a:cubicBezTo>
                  <a:cubicBezTo>
                    <a:pt x="185224" y="42572"/>
                    <a:pt x="184475" y="42423"/>
                    <a:pt x="184400" y="43096"/>
                  </a:cubicBezTo>
                  <a:lnTo>
                    <a:pt x="184400" y="43096"/>
                  </a:lnTo>
                  <a:cubicBezTo>
                    <a:pt x="184228" y="43156"/>
                    <a:pt x="184048" y="43156"/>
                    <a:pt x="183875" y="43096"/>
                  </a:cubicBezTo>
                  <a:cubicBezTo>
                    <a:pt x="183479" y="43141"/>
                    <a:pt x="183097" y="43268"/>
                    <a:pt x="182753" y="43471"/>
                  </a:cubicBezTo>
                  <a:lnTo>
                    <a:pt x="181031" y="44594"/>
                  </a:lnTo>
                  <a:cubicBezTo>
                    <a:pt x="180806" y="44706"/>
                    <a:pt x="180619" y="44893"/>
                    <a:pt x="180507" y="45118"/>
                  </a:cubicBezTo>
                  <a:cubicBezTo>
                    <a:pt x="180507" y="45118"/>
                    <a:pt x="180507" y="45866"/>
                    <a:pt x="180507" y="46166"/>
                  </a:cubicBezTo>
                  <a:cubicBezTo>
                    <a:pt x="180282" y="46555"/>
                    <a:pt x="179795" y="46712"/>
                    <a:pt x="179384" y="46540"/>
                  </a:cubicBezTo>
                  <a:cubicBezTo>
                    <a:pt x="179009" y="46331"/>
                    <a:pt x="178680" y="46054"/>
                    <a:pt x="178410" y="45717"/>
                  </a:cubicBezTo>
                  <a:cubicBezTo>
                    <a:pt x="178238" y="45679"/>
                    <a:pt x="178058" y="45679"/>
                    <a:pt x="177886" y="45717"/>
                  </a:cubicBezTo>
                  <a:lnTo>
                    <a:pt x="177362" y="45717"/>
                  </a:lnTo>
                  <a:cubicBezTo>
                    <a:pt x="176913" y="45717"/>
                    <a:pt x="176538" y="45193"/>
                    <a:pt x="176014" y="45118"/>
                  </a:cubicBezTo>
                  <a:lnTo>
                    <a:pt x="172870" y="45118"/>
                  </a:lnTo>
                  <a:cubicBezTo>
                    <a:pt x="172421" y="45118"/>
                    <a:pt x="172121" y="44519"/>
                    <a:pt x="171747" y="44594"/>
                  </a:cubicBezTo>
                  <a:lnTo>
                    <a:pt x="171223" y="44594"/>
                  </a:lnTo>
                  <a:cubicBezTo>
                    <a:pt x="170624" y="44594"/>
                    <a:pt x="170100" y="44070"/>
                    <a:pt x="169576" y="44219"/>
                  </a:cubicBezTo>
                  <a:lnTo>
                    <a:pt x="169576" y="44219"/>
                  </a:lnTo>
                  <a:cubicBezTo>
                    <a:pt x="169576" y="44219"/>
                    <a:pt x="168827" y="44219"/>
                    <a:pt x="168378" y="43845"/>
                  </a:cubicBezTo>
                  <a:cubicBezTo>
                    <a:pt x="167929" y="43471"/>
                    <a:pt x="167255" y="43845"/>
                    <a:pt x="166656" y="43845"/>
                  </a:cubicBezTo>
                  <a:lnTo>
                    <a:pt x="165608" y="43845"/>
                  </a:lnTo>
                  <a:cubicBezTo>
                    <a:pt x="165158" y="43770"/>
                    <a:pt x="164709" y="43770"/>
                    <a:pt x="164260" y="43845"/>
                  </a:cubicBezTo>
                  <a:cubicBezTo>
                    <a:pt x="163811" y="43845"/>
                    <a:pt x="163511" y="43845"/>
                    <a:pt x="163062" y="43845"/>
                  </a:cubicBezTo>
                  <a:cubicBezTo>
                    <a:pt x="162695" y="43733"/>
                    <a:pt x="162306" y="43733"/>
                    <a:pt x="161939" y="43845"/>
                  </a:cubicBezTo>
                  <a:cubicBezTo>
                    <a:pt x="161190" y="44219"/>
                    <a:pt x="160741" y="45043"/>
                    <a:pt x="160067" y="45492"/>
                  </a:cubicBezTo>
                  <a:cubicBezTo>
                    <a:pt x="159394" y="45941"/>
                    <a:pt x="156399" y="45866"/>
                    <a:pt x="154752" y="46615"/>
                  </a:cubicBezTo>
                  <a:lnTo>
                    <a:pt x="153479" y="47289"/>
                  </a:lnTo>
                  <a:cubicBezTo>
                    <a:pt x="152401" y="47731"/>
                    <a:pt x="151188" y="47731"/>
                    <a:pt x="150110" y="47289"/>
                  </a:cubicBezTo>
                  <a:cubicBezTo>
                    <a:pt x="149032" y="46885"/>
                    <a:pt x="147998" y="46361"/>
                    <a:pt x="147040" y="45717"/>
                  </a:cubicBezTo>
                  <a:cubicBezTo>
                    <a:pt x="146599" y="45455"/>
                    <a:pt x="146194" y="45125"/>
                    <a:pt x="145842" y="44743"/>
                  </a:cubicBezTo>
                  <a:cubicBezTo>
                    <a:pt x="145019" y="43995"/>
                    <a:pt x="144719" y="42872"/>
                    <a:pt x="143971" y="42048"/>
                  </a:cubicBezTo>
                  <a:cubicBezTo>
                    <a:pt x="143237" y="41464"/>
                    <a:pt x="142540" y="40843"/>
                    <a:pt x="141874" y="40176"/>
                  </a:cubicBezTo>
                  <a:cubicBezTo>
                    <a:pt x="141792" y="39959"/>
                    <a:pt x="141792" y="39720"/>
                    <a:pt x="141874" y="39503"/>
                  </a:cubicBezTo>
                  <a:cubicBezTo>
                    <a:pt x="141844" y="39330"/>
                    <a:pt x="141844" y="39151"/>
                    <a:pt x="141874" y="38978"/>
                  </a:cubicBezTo>
                  <a:cubicBezTo>
                    <a:pt x="141874" y="38005"/>
                    <a:pt x="141560" y="37062"/>
                    <a:pt x="140976" y="36283"/>
                  </a:cubicBezTo>
                  <a:cubicBezTo>
                    <a:pt x="140137" y="34943"/>
                    <a:pt x="139793" y="33356"/>
                    <a:pt x="140002" y="31791"/>
                  </a:cubicBezTo>
                  <a:cubicBezTo>
                    <a:pt x="140077" y="31447"/>
                    <a:pt x="140077" y="31087"/>
                    <a:pt x="140002" y="30743"/>
                  </a:cubicBezTo>
                  <a:cubicBezTo>
                    <a:pt x="140002" y="29919"/>
                    <a:pt x="139254" y="29770"/>
                    <a:pt x="138730" y="29246"/>
                  </a:cubicBezTo>
                  <a:cubicBezTo>
                    <a:pt x="138153" y="28617"/>
                    <a:pt x="137981" y="27718"/>
                    <a:pt x="138281" y="26925"/>
                  </a:cubicBezTo>
                  <a:cubicBezTo>
                    <a:pt x="138565" y="26588"/>
                    <a:pt x="138722" y="26168"/>
                    <a:pt x="138730" y="25727"/>
                  </a:cubicBezTo>
                  <a:cubicBezTo>
                    <a:pt x="138730" y="25727"/>
                    <a:pt x="138730" y="25727"/>
                    <a:pt x="138730" y="25727"/>
                  </a:cubicBezTo>
                  <a:cubicBezTo>
                    <a:pt x="138730" y="25727"/>
                    <a:pt x="138730" y="24678"/>
                    <a:pt x="139179" y="24229"/>
                  </a:cubicBezTo>
                  <a:cubicBezTo>
                    <a:pt x="139306" y="23159"/>
                    <a:pt x="138954" y="22088"/>
                    <a:pt x="138206" y="21309"/>
                  </a:cubicBezTo>
                  <a:cubicBezTo>
                    <a:pt x="137921" y="20913"/>
                    <a:pt x="137532" y="20598"/>
                    <a:pt x="137082" y="20411"/>
                  </a:cubicBezTo>
                  <a:lnTo>
                    <a:pt x="136409" y="20411"/>
                  </a:lnTo>
                  <a:cubicBezTo>
                    <a:pt x="135750" y="20104"/>
                    <a:pt x="135203" y="19610"/>
                    <a:pt x="134836" y="18988"/>
                  </a:cubicBezTo>
                  <a:lnTo>
                    <a:pt x="134836" y="18988"/>
                  </a:lnTo>
                  <a:cubicBezTo>
                    <a:pt x="134836" y="18988"/>
                    <a:pt x="134088" y="18988"/>
                    <a:pt x="133714" y="18988"/>
                  </a:cubicBezTo>
                  <a:cubicBezTo>
                    <a:pt x="133219" y="18914"/>
                    <a:pt x="132710" y="18914"/>
                    <a:pt x="132216" y="18988"/>
                  </a:cubicBezTo>
                  <a:lnTo>
                    <a:pt x="130869" y="18988"/>
                  </a:lnTo>
                  <a:cubicBezTo>
                    <a:pt x="130397" y="18951"/>
                    <a:pt x="129918" y="18951"/>
                    <a:pt x="129446" y="18988"/>
                  </a:cubicBezTo>
                  <a:cubicBezTo>
                    <a:pt x="128727" y="19101"/>
                    <a:pt x="128053" y="19408"/>
                    <a:pt x="127499" y="19887"/>
                  </a:cubicBezTo>
                  <a:cubicBezTo>
                    <a:pt x="127065" y="20097"/>
                    <a:pt x="126683" y="20403"/>
                    <a:pt x="126376" y="20785"/>
                  </a:cubicBezTo>
                  <a:cubicBezTo>
                    <a:pt x="126376" y="21235"/>
                    <a:pt x="125927" y="21834"/>
                    <a:pt x="125403" y="22208"/>
                  </a:cubicBezTo>
                  <a:lnTo>
                    <a:pt x="124879" y="22208"/>
                  </a:lnTo>
                  <a:lnTo>
                    <a:pt x="123232" y="22208"/>
                  </a:lnTo>
                  <a:lnTo>
                    <a:pt x="121884" y="22208"/>
                  </a:lnTo>
                  <a:lnTo>
                    <a:pt x="121136" y="22208"/>
                  </a:lnTo>
                  <a:cubicBezTo>
                    <a:pt x="120387" y="22507"/>
                    <a:pt x="119563" y="22507"/>
                    <a:pt x="118815" y="22208"/>
                  </a:cubicBezTo>
                  <a:cubicBezTo>
                    <a:pt x="118111" y="21886"/>
                    <a:pt x="117384" y="21616"/>
                    <a:pt x="116643" y="21384"/>
                  </a:cubicBezTo>
                  <a:cubicBezTo>
                    <a:pt x="116239" y="21190"/>
                    <a:pt x="115813" y="21040"/>
                    <a:pt x="115371" y="20935"/>
                  </a:cubicBezTo>
                  <a:lnTo>
                    <a:pt x="114322" y="20935"/>
                  </a:lnTo>
                  <a:cubicBezTo>
                    <a:pt x="112893" y="21010"/>
                    <a:pt x="111470" y="20703"/>
                    <a:pt x="110205" y="20037"/>
                  </a:cubicBezTo>
                  <a:cubicBezTo>
                    <a:pt x="109426" y="19730"/>
                    <a:pt x="108707" y="19273"/>
                    <a:pt x="108108" y="18689"/>
                  </a:cubicBezTo>
                  <a:cubicBezTo>
                    <a:pt x="107734" y="18315"/>
                    <a:pt x="107435" y="17865"/>
                    <a:pt x="107060" y="17416"/>
                  </a:cubicBezTo>
                  <a:cubicBezTo>
                    <a:pt x="106686" y="16967"/>
                    <a:pt x="105263" y="16218"/>
                    <a:pt x="104964" y="15245"/>
                  </a:cubicBezTo>
                  <a:cubicBezTo>
                    <a:pt x="105009" y="14976"/>
                    <a:pt x="105009" y="14691"/>
                    <a:pt x="104964" y="14421"/>
                  </a:cubicBezTo>
                  <a:cubicBezTo>
                    <a:pt x="104807" y="14159"/>
                    <a:pt x="104634" y="13912"/>
                    <a:pt x="104440" y="13673"/>
                  </a:cubicBezTo>
                  <a:cubicBezTo>
                    <a:pt x="104305" y="13441"/>
                    <a:pt x="104125" y="13239"/>
                    <a:pt x="103915" y="13074"/>
                  </a:cubicBezTo>
                  <a:cubicBezTo>
                    <a:pt x="103466" y="12700"/>
                    <a:pt x="102793" y="12625"/>
                    <a:pt x="102344" y="12250"/>
                  </a:cubicBezTo>
                  <a:cubicBezTo>
                    <a:pt x="101894" y="11876"/>
                    <a:pt x="101520" y="11277"/>
                    <a:pt x="100996" y="10903"/>
                  </a:cubicBezTo>
                  <a:cubicBezTo>
                    <a:pt x="100060" y="10229"/>
                    <a:pt x="98795" y="10229"/>
                    <a:pt x="97851" y="10903"/>
                  </a:cubicBezTo>
                  <a:lnTo>
                    <a:pt x="97103" y="11277"/>
                  </a:lnTo>
                  <a:lnTo>
                    <a:pt x="96653" y="11277"/>
                  </a:lnTo>
                  <a:cubicBezTo>
                    <a:pt x="96271" y="11112"/>
                    <a:pt x="95837" y="11112"/>
                    <a:pt x="95455" y="11277"/>
                  </a:cubicBezTo>
                  <a:lnTo>
                    <a:pt x="95455" y="11277"/>
                  </a:lnTo>
                  <a:cubicBezTo>
                    <a:pt x="95455" y="11277"/>
                    <a:pt x="95455" y="11726"/>
                    <a:pt x="95455" y="11951"/>
                  </a:cubicBezTo>
                  <a:cubicBezTo>
                    <a:pt x="95455" y="12175"/>
                    <a:pt x="95455" y="11951"/>
                    <a:pt x="94932" y="11951"/>
                  </a:cubicBezTo>
                  <a:lnTo>
                    <a:pt x="94407" y="11951"/>
                  </a:lnTo>
                  <a:cubicBezTo>
                    <a:pt x="94033" y="11951"/>
                    <a:pt x="93733" y="12325"/>
                    <a:pt x="93359" y="11951"/>
                  </a:cubicBezTo>
                  <a:cubicBezTo>
                    <a:pt x="92985" y="11576"/>
                    <a:pt x="93359" y="11427"/>
                    <a:pt x="92685" y="11202"/>
                  </a:cubicBezTo>
                  <a:cubicBezTo>
                    <a:pt x="92431" y="11052"/>
                    <a:pt x="92116" y="11052"/>
                    <a:pt x="91862" y="11202"/>
                  </a:cubicBezTo>
                  <a:lnTo>
                    <a:pt x="91038" y="11576"/>
                  </a:lnTo>
                  <a:cubicBezTo>
                    <a:pt x="90521" y="11846"/>
                    <a:pt x="89908" y="11846"/>
                    <a:pt x="89391" y="11576"/>
                  </a:cubicBezTo>
                  <a:cubicBezTo>
                    <a:pt x="89069" y="11419"/>
                    <a:pt x="88785" y="11187"/>
                    <a:pt x="88567" y="10903"/>
                  </a:cubicBezTo>
                  <a:lnTo>
                    <a:pt x="88567" y="10903"/>
                  </a:lnTo>
                  <a:cubicBezTo>
                    <a:pt x="88567" y="10903"/>
                    <a:pt x="88567" y="11576"/>
                    <a:pt x="87894" y="11576"/>
                  </a:cubicBezTo>
                  <a:cubicBezTo>
                    <a:pt x="87774" y="11621"/>
                    <a:pt x="87639" y="11621"/>
                    <a:pt x="87519" y="11576"/>
                  </a:cubicBezTo>
                  <a:cubicBezTo>
                    <a:pt x="87527" y="11247"/>
                    <a:pt x="87272" y="10970"/>
                    <a:pt x="86943" y="10955"/>
                  </a:cubicBezTo>
                  <a:cubicBezTo>
                    <a:pt x="86883" y="10955"/>
                    <a:pt x="86823" y="10962"/>
                    <a:pt x="86771" y="10977"/>
                  </a:cubicBezTo>
                  <a:cubicBezTo>
                    <a:pt x="86172" y="10977"/>
                    <a:pt x="86321" y="10528"/>
                    <a:pt x="86022" y="10154"/>
                  </a:cubicBezTo>
                  <a:lnTo>
                    <a:pt x="85573" y="10154"/>
                  </a:lnTo>
                  <a:cubicBezTo>
                    <a:pt x="84802" y="9952"/>
                    <a:pt x="84098" y="9540"/>
                    <a:pt x="83551" y="8956"/>
                  </a:cubicBezTo>
                  <a:cubicBezTo>
                    <a:pt x="83289" y="9091"/>
                    <a:pt x="82990" y="9091"/>
                    <a:pt x="82728" y="8956"/>
                  </a:cubicBezTo>
                  <a:cubicBezTo>
                    <a:pt x="82728" y="8956"/>
                    <a:pt x="82728" y="8357"/>
                    <a:pt x="82728" y="8133"/>
                  </a:cubicBezTo>
                  <a:cubicBezTo>
                    <a:pt x="82481" y="7938"/>
                    <a:pt x="82204" y="7788"/>
                    <a:pt x="81904" y="7683"/>
                  </a:cubicBezTo>
                  <a:cubicBezTo>
                    <a:pt x="81425" y="7354"/>
                    <a:pt x="80968" y="6972"/>
                    <a:pt x="80557" y="6560"/>
                  </a:cubicBezTo>
                  <a:cubicBezTo>
                    <a:pt x="80092" y="6126"/>
                    <a:pt x="79433" y="5984"/>
                    <a:pt x="78835" y="6186"/>
                  </a:cubicBezTo>
                  <a:cubicBezTo>
                    <a:pt x="78385" y="6186"/>
                    <a:pt x="78011" y="6935"/>
                    <a:pt x="77562" y="6710"/>
                  </a:cubicBezTo>
                  <a:cubicBezTo>
                    <a:pt x="77929" y="5886"/>
                    <a:pt x="77562" y="4913"/>
                    <a:pt x="76738" y="4539"/>
                  </a:cubicBezTo>
                  <a:cubicBezTo>
                    <a:pt x="76738" y="4539"/>
                    <a:pt x="76738" y="4539"/>
                    <a:pt x="76289" y="4539"/>
                  </a:cubicBezTo>
                  <a:cubicBezTo>
                    <a:pt x="75840" y="4539"/>
                    <a:pt x="76289" y="4090"/>
                    <a:pt x="76289" y="3940"/>
                  </a:cubicBezTo>
                  <a:cubicBezTo>
                    <a:pt x="76072" y="3468"/>
                    <a:pt x="75660" y="3116"/>
                    <a:pt x="75166" y="2967"/>
                  </a:cubicBezTo>
                  <a:cubicBezTo>
                    <a:pt x="75166" y="2967"/>
                    <a:pt x="74717" y="2967"/>
                    <a:pt x="74567" y="2967"/>
                  </a:cubicBezTo>
                  <a:cubicBezTo>
                    <a:pt x="74290" y="2757"/>
                    <a:pt x="74080" y="2472"/>
                    <a:pt x="73968" y="2143"/>
                  </a:cubicBezTo>
                  <a:cubicBezTo>
                    <a:pt x="73841" y="1806"/>
                    <a:pt x="73504" y="1596"/>
                    <a:pt x="73144" y="1619"/>
                  </a:cubicBezTo>
                  <a:lnTo>
                    <a:pt x="72620" y="1619"/>
                  </a:lnTo>
                  <a:cubicBezTo>
                    <a:pt x="72231" y="1754"/>
                    <a:pt x="71804" y="1552"/>
                    <a:pt x="71670" y="1162"/>
                  </a:cubicBezTo>
                  <a:cubicBezTo>
                    <a:pt x="71662" y="1140"/>
                    <a:pt x="71654" y="1117"/>
                    <a:pt x="71647" y="1095"/>
                  </a:cubicBezTo>
                  <a:cubicBezTo>
                    <a:pt x="71415" y="1559"/>
                    <a:pt x="70869" y="1784"/>
                    <a:pt x="70374" y="1619"/>
                  </a:cubicBezTo>
                  <a:cubicBezTo>
                    <a:pt x="69880" y="1499"/>
                    <a:pt x="69416" y="1275"/>
                    <a:pt x="69027" y="945"/>
                  </a:cubicBezTo>
                  <a:cubicBezTo>
                    <a:pt x="68570" y="758"/>
                    <a:pt x="68061" y="758"/>
                    <a:pt x="67604" y="945"/>
                  </a:cubicBezTo>
                  <a:cubicBezTo>
                    <a:pt x="67192" y="1012"/>
                    <a:pt x="66915" y="1394"/>
                    <a:pt x="66983" y="1806"/>
                  </a:cubicBezTo>
                  <a:cubicBezTo>
                    <a:pt x="66998" y="1896"/>
                    <a:pt x="67028" y="1986"/>
                    <a:pt x="67080" y="2068"/>
                  </a:cubicBezTo>
                  <a:cubicBezTo>
                    <a:pt x="66646" y="2218"/>
                    <a:pt x="66167" y="2218"/>
                    <a:pt x="65732" y="2068"/>
                  </a:cubicBezTo>
                  <a:cubicBezTo>
                    <a:pt x="65957" y="1888"/>
                    <a:pt x="66002" y="1559"/>
                    <a:pt x="65822" y="1334"/>
                  </a:cubicBezTo>
                  <a:cubicBezTo>
                    <a:pt x="65792" y="1297"/>
                    <a:pt x="65762" y="1267"/>
                    <a:pt x="65732" y="1245"/>
                  </a:cubicBezTo>
                  <a:cubicBezTo>
                    <a:pt x="65500" y="1012"/>
                    <a:pt x="65216" y="833"/>
                    <a:pt x="64909" y="720"/>
                  </a:cubicBezTo>
                  <a:cubicBezTo>
                    <a:pt x="64033" y="301"/>
                    <a:pt x="63097" y="24"/>
                    <a:pt x="62139" y="-103"/>
                  </a:cubicBezTo>
                  <a:cubicBezTo>
                    <a:pt x="60619" y="-43"/>
                    <a:pt x="59144" y="421"/>
                    <a:pt x="57871" y="1245"/>
                  </a:cubicBezTo>
                  <a:cubicBezTo>
                    <a:pt x="57564" y="1424"/>
                    <a:pt x="57287" y="1656"/>
                    <a:pt x="57048" y="1918"/>
                  </a:cubicBezTo>
                  <a:cubicBezTo>
                    <a:pt x="56598" y="2442"/>
                    <a:pt x="57048" y="3041"/>
                    <a:pt x="56598" y="3565"/>
                  </a:cubicBezTo>
                  <a:cubicBezTo>
                    <a:pt x="56336" y="3835"/>
                    <a:pt x="56000" y="4022"/>
                    <a:pt x="55625" y="4090"/>
                  </a:cubicBezTo>
                  <a:lnTo>
                    <a:pt x="53379" y="4913"/>
                  </a:lnTo>
                  <a:cubicBezTo>
                    <a:pt x="53035" y="4980"/>
                    <a:pt x="52675" y="4980"/>
                    <a:pt x="52331" y="4913"/>
                  </a:cubicBezTo>
                  <a:lnTo>
                    <a:pt x="51582" y="4913"/>
                  </a:lnTo>
                  <a:cubicBezTo>
                    <a:pt x="51260" y="4711"/>
                    <a:pt x="50856" y="4711"/>
                    <a:pt x="50534" y="4913"/>
                  </a:cubicBezTo>
                  <a:cubicBezTo>
                    <a:pt x="50534" y="4913"/>
                    <a:pt x="50534" y="4913"/>
                    <a:pt x="50010" y="5362"/>
                  </a:cubicBezTo>
                  <a:cubicBezTo>
                    <a:pt x="49763" y="5347"/>
                    <a:pt x="49538" y="5205"/>
                    <a:pt x="49411" y="4988"/>
                  </a:cubicBezTo>
                  <a:lnTo>
                    <a:pt x="49037" y="4314"/>
                  </a:lnTo>
                  <a:cubicBezTo>
                    <a:pt x="48707" y="4052"/>
                    <a:pt x="48243" y="4052"/>
                    <a:pt x="47914" y="4314"/>
                  </a:cubicBezTo>
                  <a:cubicBezTo>
                    <a:pt x="47914" y="4314"/>
                    <a:pt x="47914" y="5063"/>
                    <a:pt x="47914" y="5512"/>
                  </a:cubicBezTo>
                  <a:cubicBezTo>
                    <a:pt x="47914" y="5961"/>
                    <a:pt x="47914" y="5512"/>
                    <a:pt x="47914" y="5961"/>
                  </a:cubicBezTo>
                  <a:cubicBezTo>
                    <a:pt x="47914" y="6410"/>
                    <a:pt x="47914" y="5961"/>
                    <a:pt x="47914" y="6336"/>
                  </a:cubicBezTo>
                  <a:cubicBezTo>
                    <a:pt x="46805" y="6979"/>
                    <a:pt x="45480" y="7137"/>
                    <a:pt x="44245" y="6785"/>
                  </a:cubicBezTo>
                  <a:cubicBezTo>
                    <a:pt x="43841" y="6807"/>
                    <a:pt x="43459" y="6643"/>
                    <a:pt x="43197" y="6336"/>
                  </a:cubicBezTo>
                  <a:lnTo>
                    <a:pt x="43197" y="5961"/>
                  </a:lnTo>
                  <a:cubicBezTo>
                    <a:pt x="42942" y="5812"/>
                    <a:pt x="42628" y="5812"/>
                    <a:pt x="42373" y="5961"/>
                  </a:cubicBezTo>
                  <a:cubicBezTo>
                    <a:pt x="40389" y="6261"/>
                    <a:pt x="38360" y="5976"/>
                    <a:pt x="36534" y="5138"/>
                  </a:cubicBezTo>
                  <a:lnTo>
                    <a:pt x="35785" y="5138"/>
                  </a:lnTo>
                  <a:lnTo>
                    <a:pt x="35261" y="5138"/>
                  </a:lnTo>
                  <a:lnTo>
                    <a:pt x="34812" y="5138"/>
                  </a:lnTo>
                  <a:cubicBezTo>
                    <a:pt x="34445" y="4748"/>
                    <a:pt x="34048" y="4396"/>
                    <a:pt x="33614" y="4090"/>
                  </a:cubicBezTo>
                  <a:lnTo>
                    <a:pt x="32416" y="3565"/>
                  </a:lnTo>
                  <a:lnTo>
                    <a:pt x="30918" y="2892"/>
                  </a:lnTo>
                  <a:lnTo>
                    <a:pt x="30245" y="2892"/>
                  </a:lnTo>
                  <a:lnTo>
                    <a:pt x="29571" y="2892"/>
                  </a:lnTo>
                  <a:lnTo>
                    <a:pt x="29047" y="2892"/>
                  </a:lnTo>
                  <a:cubicBezTo>
                    <a:pt x="28770" y="2854"/>
                    <a:pt x="28500" y="2854"/>
                    <a:pt x="28223" y="2892"/>
                  </a:cubicBezTo>
                  <a:cubicBezTo>
                    <a:pt x="27250" y="2892"/>
                    <a:pt x="26202" y="2442"/>
                    <a:pt x="25153" y="2892"/>
                  </a:cubicBezTo>
                  <a:lnTo>
                    <a:pt x="24180" y="2892"/>
                  </a:lnTo>
                  <a:cubicBezTo>
                    <a:pt x="23731" y="2892"/>
                    <a:pt x="23207" y="2892"/>
                    <a:pt x="22758" y="2892"/>
                  </a:cubicBezTo>
                  <a:cubicBezTo>
                    <a:pt x="22309" y="2892"/>
                    <a:pt x="20961" y="3640"/>
                    <a:pt x="20212" y="3266"/>
                  </a:cubicBezTo>
                  <a:cubicBezTo>
                    <a:pt x="20249" y="3536"/>
                    <a:pt x="20249" y="3820"/>
                    <a:pt x="20212" y="4090"/>
                  </a:cubicBezTo>
                  <a:cubicBezTo>
                    <a:pt x="20122" y="4389"/>
                    <a:pt x="19853" y="4599"/>
                    <a:pt x="19538" y="4614"/>
                  </a:cubicBezTo>
                  <a:cubicBezTo>
                    <a:pt x="19254" y="4591"/>
                    <a:pt x="18992" y="4419"/>
                    <a:pt x="18864" y="4164"/>
                  </a:cubicBezTo>
                  <a:cubicBezTo>
                    <a:pt x="18760" y="3887"/>
                    <a:pt x="18610" y="3640"/>
                    <a:pt x="18415" y="3416"/>
                  </a:cubicBezTo>
                  <a:cubicBezTo>
                    <a:pt x="18183" y="3199"/>
                    <a:pt x="17824" y="3199"/>
                    <a:pt x="17592" y="3416"/>
                  </a:cubicBezTo>
                  <a:cubicBezTo>
                    <a:pt x="17524" y="3663"/>
                    <a:pt x="17524" y="3917"/>
                    <a:pt x="17592" y="4164"/>
                  </a:cubicBezTo>
                  <a:cubicBezTo>
                    <a:pt x="17592" y="4988"/>
                    <a:pt x="17068" y="5662"/>
                    <a:pt x="16918" y="6485"/>
                  </a:cubicBezTo>
                  <a:cubicBezTo>
                    <a:pt x="16768" y="7309"/>
                    <a:pt x="16918" y="7234"/>
                    <a:pt x="16918" y="7384"/>
                  </a:cubicBezTo>
                  <a:lnTo>
                    <a:pt x="16319" y="7384"/>
                  </a:lnTo>
                  <a:cubicBezTo>
                    <a:pt x="15645" y="7384"/>
                    <a:pt x="15346" y="8207"/>
                    <a:pt x="14896" y="8657"/>
                  </a:cubicBezTo>
                  <a:cubicBezTo>
                    <a:pt x="14178" y="9862"/>
                    <a:pt x="12613" y="10259"/>
                    <a:pt x="11407" y="9540"/>
                  </a:cubicBezTo>
                  <a:cubicBezTo>
                    <a:pt x="11018" y="9308"/>
                    <a:pt x="10696" y="8978"/>
                    <a:pt x="10479" y="8582"/>
                  </a:cubicBezTo>
                  <a:close/>
                </a:path>
              </a:pathLst>
            </a:custGeom>
            <a:grpFill/>
            <a:ln w="7486" cap="flat">
              <a:solidFill>
                <a:schemeClr val="bg1"/>
              </a:solidFill>
              <a:prstDash val="solid"/>
              <a:miter/>
            </a:ln>
          </p:spPr>
          <p:txBody>
            <a:bodyPr rtlCol="0" anchor="ctr"/>
            <a:lstStyle/>
            <a:p>
              <a:endParaRPr lang="en-US"/>
            </a:p>
          </p:txBody>
        </p:sp>
        <p:sp>
          <p:nvSpPr>
            <p:cNvPr id="210" name="Freeform 209">
              <a:extLst>
                <a:ext uri="{FF2B5EF4-FFF2-40B4-BE49-F238E27FC236}">
                  <a16:creationId xmlns:a16="http://schemas.microsoft.com/office/drawing/2014/main" id="{657D924A-127A-0441-BFB4-987A3355840C}"/>
                </a:ext>
              </a:extLst>
            </p:cNvPr>
            <p:cNvSpPr/>
            <p:nvPr/>
          </p:nvSpPr>
          <p:spPr>
            <a:xfrm>
              <a:off x="5931737" y="1064056"/>
              <a:ext cx="139145" cy="55160"/>
            </a:xfrm>
            <a:custGeom>
              <a:avLst/>
              <a:gdLst>
                <a:gd name="connsiteX0" fmla="*/ -87 w 139145"/>
                <a:gd name="connsiteY0" fmla="*/ 17698 h 55160"/>
                <a:gd name="connsiteX1" fmla="*/ 362 w 139145"/>
                <a:gd name="connsiteY1" fmla="*/ 18446 h 55160"/>
                <a:gd name="connsiteX2" fmla="*/ 13165 w 139145"/>
                <a:gd name="connsiteY2" fmla="*/ 22340 h 55160"/>
                <a:gd name="connsiteX3" fmla="*/ 19529 w 139145"/>
                <a:gd name="connsiteY3" fmla="*/ 22340 h 55160"/>
                <a:gd name="connsiteX4" fmla="*/ 20502 w 139145"/>
                <a:gd name="connsiteY4" fmla="*/ 24361 h 55160"/>
                <a:gd name="connsiteX5" fmla="*/ 25219 w 139145"/>
                <a:gd name="connsiteY5" fmla="*/ 31848 h 55160"/>
                <a:gd name="connsiteX6" fmla="*/ 27165 w 139145"/>
                <a:gd name="connsiteY6" fmla="*/ 33121 h 55160"/>
                <a:gd name="connsiteX7" fmla="*/ 28738 w 139145"/>
                <a:gd name="connsiteY7" fmla="*/ 33121 h 55160"/>
                <a:gd name="connsiteX8" fmla="*/ 33080 w 139145"/>
                <a:gd name="connsiteY8" fmla="*/ 41806 h 55160"/>
                <a:gd name="connsiteX9" fmla="*/ 36749 w 139145"/>
                <a:gd name="connsiteY9" fmla="*/ 43677 h 55160"/>
                <a:gd name="connsiteX10" fmla="*/ 58386 w 139145"/>
                <a:gd name="connsiteY10" fmla="*/ 45249 h 55160"/>
                <a:gd name="connsiteX11" fmla="*/ 60707 w 139145"/>
                <a:gd name="connsiteY11" fmla="*/ 45249 h 55160"/>
                <a:gd name="connsiteX12" fmla="*/ 62728 w 139145"/>
                <a:gd name="connsiteY12" fmla="*/ 46298 h 55160"/>
                <a:gd name="connsiteX13" fmla="*/ 74932 w 139145"/>
                <a:gd name="connsiteY13" fmla="*/ 54234 h 55160"/>
                <a:gd name="connsiteX14" fmla="*/ 76654 w 139145"/>
                <a:gd name="connsiteY14" fmla="*/ 55057 h 55160"/>
                <a:gd name="connsiteX15" fmla="*/ 79649 w 139145"/>
                <a:gd name="connsiteY15" fmla="*/ 51538 h 55160"/>
                <a:gd name="connsiteX16" fmla="*/ 78226 w 139145"/>
                <a:gd name="connsiteY16" fmla="*/ 46597 h 55160"/>
                <a:gd name="connsiteX17" fmla="*/ 79349 w 139145"/>
                <a:gd name="connsiteY17" fmla="*/ 41880 h 55160"/>
                <a:gd name="connsiteX18" fmla="*/ 84590 w 139145"/>
                <a:gd name="connsiteY18" fmla="*/ 43078 h 55160"/>
                <a:gd name="connsiteX19" fmla="*/ 89531 w 139145"/>
                <a:gd name="connsiteY19" fmla="*/ 45774 h 55160"/>
                <a:gd name="connsiteX20" fmla="*/ 94248 w 139145"/>
                <a:gd name="connsiteY20" fmla="*/ 41731 h 55160"/>
                <a:gd name="connsiteX21" fmla="*/ 96419 w 139145"/>
                <a:gd name="connsiteY21" fmla="*/ 35591 h 55160"/>
                <a:gd name="connsiteX22" fmla="*/ 102633 w 139145"/>
                <a:gd name="connsiteY22" fmla="*/ 37912 h 55160"/>
                <a:gd name="connsiteX23" fmla="*/ 103981 w 139145"/>
                <a:gd name="connsiteY23" fmla="*/ 37912 h 55160"/>
                <a:gd name="connsiteX24" fmla="*/ 103981 w 139145"/>
                <a:gd name="connsiteY24" fmla="*/ 38511 h 55160"/>
                <a:gd name="connsiteX25" fmla="*/ 110495 w 139145"/>
                <a:gd name="connsiteY25" fmla="*/ 42479 h 55160"/>
                <a:gd name="connsiteX26" fmla="*/ 111693 w 139145"/>
                <a:gd name="connsiteY26" fmla="*/ 43752 h 55160"/>
                <a:gd name="connsiteX27" fmla="*/ 113489 w 139145"/>
                <a:gd name="connsiteY27" fmla="*/ 44201 h 55160"/>
                <a:gd name="connsiteX28" fmla="*/ 138271 w 139145"/>
                <a:gd name="connsiteY28" fmla="*/ 42180 h 55160"/>
                <a:gd name="connsiteX29" fmla="*/ 139020 w 139145"/>
                <a:gd name="connsiteY29" fmla="*/ 41506 h 55160"/>
                <a:gd name="connsiteX30" fmla="*/ 139020 w 139145"/>
                <a:gd name="connsiteY30" fmla="*/ 40907 h 55160"/>
                <a:gd name="connsiteX31" fmla="*/ 132282 w 139145"/>
                <a:gd name="connsiteY31" fmla="*/ 28479 h 55160"/>
                <a:gd name="connsiteX32" fmla="*/ 128838 w 139145"/>
                <a:gd name="connsiteY32" fmla="*/ 23687 h 55160"/>
                <a:gd name="connsiteX33" fmla="*/ 125094 w 139145"/>
                <a:gd name="connsiteY33" fmla="*/ 21741 h 55160"/>
                <a:gd name="connsiteX34" fmla="*/ 98890 w 139145"/>
                <a:gd name="connsiteY34" fmla="*/ 16575 h 55160"/>
                <a:gd name="connsiteX35" fmla="*/ 93499 w 139145"/>
                <a:gd name="connsiteY35" fmla="*/ 7366 h 55160"/>
                <a:gd name="connsiteX36" fmla="*/ 90063 w 139145"/>
                <a:gd name="connsiteY36" fmla="*/ 6303 h 55160"/>
                <a:gd name="connsiteX37" fmla="*/ 89906 w 139145"/>
                <a:gd name="connsiteY37" fmla="*/ 6392 h 55160"/>
                <a:gd name="connsiteX38" fmla="*/ 66996 w 139145"/>
                <a:gd name="connsiteY38" fmla="*/ 3098 h 55160"/>
                <a:gd name="connsiteX39" fmla="*/ 59509 w 139145"/>
                <a:gd name="connsiteY39" fmla="*/ 2424 h 55160"/>
                <a:gd name="connsiteX40" fmla="*/ 53969 w 139145"/>
                <a:gd name="connsiteY40" fmla="*/ 1077 h 55160"/>
                <a:gd name="connsiteX41" fmla="*/ 44535 w 139145"/>
                <a:gd name="connsiteY41" fmla="*/ 2050 h 55160"/>
                <a:gd name="connsiteX42" fmla="*/ 34278 w 139145"/>
                <a:gd name="connsiteY42" fmla="*/ -46 h 55160"/>
                <a:gd name="connsiteX43" fmla="*/ 29337 w 139145"/>
                <a:gd name="connsiteY43" fmla="*/ 852 h 55160"/>
                <a:gd name="connsiteX44" fmla="*/ 25967 w 139145"/>
                <a:gd name="connsiteY44" fmla="*/ 4296 h 55160"/>
                <a:gd name="connsiteX45" fmla="*/ 18481 w 139145"/>
                <a:gd name="connsiteY45" fmla="*/ 4296 h 55160"/>
                <a:gd name="connsiteX46" fmla="*/ 10170 w 139145"/>
                <a:gd name="connsiteY46" fmla="*/ 4296 h 55160"/>
                <a:gd name="connsiteX47" fmla="*/ 6951 w 139145"/>
                <a:gd name="connsiteY47" fmla="*/ 4970 h 55160"/>
                <a:gd name="connsiteX48" fmla="*/ 5903 w 139145"/>
                <a:gd name="connsiteY48" fmla="*/ 7815 h 55160"/>
                <a:gd name="connsiteX49" fmla="*/ 220 w 139145"/>
                <a:gd name="connsiteY49" fmla="*/ 13805 h 55160"/>
                <a:gd name="connsiteX50" fmla="*/ 287 w 139145"/>
                <a:gd name="connsiteY50" fmla="*/ 14553 h 55160"/>
                <a:gd name="connsiteX51" fmla="*/ 287 w 139145"/>
                <a:gd name="connsiteY51" fmla="*/ 15976 h 55160"/>
                <a:gd name="connsiteX52" fmla="*/ -87 w 139145"/>
                <a:gd name="connsiteY52" fmla="*/ 17698 h 5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39145" h="55160">
                  <a:moveTo>
                    <a:pt x="-87" y="17698"/>
                  </a:moveTo>
                  <a:cubicBezTo>
                    <a:pt x="-12" y="17982"/>
                    <a:pt x="145" y="18244"/>
                    <a:pt x="362" y="18446"/>
                  </a:cubicBezTo>
                  <a:cubicBezTo>
                    <a:pt x="3589" y="22003"/>
                    <a:pt x="8508" y="23500"/>
                    <a:pt x="13165" y="22340"/>
                  </a:cubicBezTo>
                  <a:cubicBezTo>
                    <a:pt x="15336" y="21815"/>
                    <a:pt x="18031" y="20767"/>
                    <a:pt x="19529" y="22340"/>
                  </a:cubicBezTo>
                  <a:cubicBezTo>
                    <a:pt x="19986" y="22939"/>
                    <a:pt x="20315" y="23627"/>
                    <a:pt x="20502" y="24361"/>
                  </a:cubicBezTo>
                  <a:cubicBezTo>
                    <a:pt x="21520" y="27169"/>
                    <a:pt x="23130" y="29714"/>
                    <a:pt x="25219" y="31848"/>
                  </a:cubicBezTo>
                  <a:cubicBezTo>
                    <a:pt x="25765" y="32409"/>
                    <a:pt x="26432" y="32844"/>
                    <a:pt x="27165" y="33121"/>
                  </a:cubicBezTo>
                  <a:lnTo>
                    <a:pt x="28738" y="33121"/>
                  </a:lnTo>
                  <a:cubicBezTo>
                    <a:pt x="32032" y="34019"/>
                    <a:pt x="30834" y="39260"/>
                    <a:pt x="33080" y="41806"/>
                  </a:cubicBezTo>
                  <a:cubicBezTo>
                    <a:pt x="34106" y="42764"/>
                    <a:pt x="35379" y="43408"/>
                    <a:pt x="36749" y="43677"/>
                  </a:cubicBezTo>
                  <a:cubicBezTo>
                    <a:pt x="43794" y="45579"/>
                    <a:pt x="51138" y="46110"/>
                    <a:pt x="58386" y="45249"/>
                  </a:cubicBezTo>
                  <a:cubicBezTo>
                    <a:pt x="59157" y="45137"/>
                    <a:pt x="59936" y="45137"/>
                    <a:pt x="60707" y="45249"/>
                  </a:cubicBezTo>
                  <a:cubicBezTo>
                    <a:pt x="61448" y="45444"/>
                    <a:pt x="62137" y="45804"/>
                    <a:pt x="62728" y="46298"/>
                  </a:cubicBezTo>
                  <a:lnTo>
                    <a:pt x="74932" y="54234"/>
                  </a:lnTo>
                  <a:cubicBezTo>
                    <a:pt x="75434" y="54638"/>
                    <a:pt x="76025" y="54923"/>
                    <a:pt x="76654" y="55057"/>
                  </a:cubicBezTo>
                  <a:cubicBezTo>
                    <a:pt x="78376" y="55057"/>
                    <a:pt x="79724" y="53335"/>
                    <a:pt x="79649" y="51538"/>
                  </a:cubicBezTo>
                  <a:cubicBezTo>
                    <a:pt x="79357" y="49846"/>
                    <a:pt x="78885" y="48184"/>
                    <a:pt x="78226" y="46597"/>
                  </a:cubicBezTo>
                  <a:cubicBezTo>
                    <a:pt x="77605" y="44942"/>
                    <a:pt x="78046" y="43078"/>
                    <a:pt x="79349" y="41880"/>
                  </a:cubicBezTo>
                  <a:cubicBezTo>
                    <a:pt x="81176" y="41192"/>
                    <a:pt x="83242" y="41663"/>
                    <a:pt x="84590" y="43078"/>
                  </a:cubicBezTo>
                  <a:cubicBezTo>
                    <a:pt x="85900" y="44493"/>
                    <a:pt x="87637" y="45437"/>
                    <a:pt x="89531" y="45774"/>
                  </a:cubicBezTo>
                  <a:cubicBezTo>
                    <a:pt x="91763" y="45482"/>
                    <a:pt x="93612" y="43894"/>
                    <a:pt x="94248" y="41731"/>
                  </a:cubicBezTo>
                  <a:cubicBezTo>
                    <a:pt x="94780" y="39619"/>
                    <a:pt x="95506" y="37568"/>
                    <a:pt x="96419" y="35591"/>
                  </a:cubicBezTo>
                  <a:cubicBezTo>
                    <a:pt x="98014" y="37291"/>
                    <a:pt x="100313" y="38152"/>
                    <a:pt x="102633" y="37912"/>
                  </a:cubicBezTo>
                  <a:cubicBezTo>
                    <a:pt x="103083" y="37912"/>
                    <a:pt x="103681" y="37912"/>
                    <a:pt x="103981" y="37912"/>
                  </a:cubicBezTo>
                  <a:cubicBezTo>
                    <a:pt x="104131" y="38084"/>
                    <a:pt x="104131" y="38339"/>
                    <a:pt x="103981" y="38511"/>
                  </a:cubicBezTo>
                  <a:cubicBezTo>
                    <a:pt x="106714" y="38549"/>
                    <a:pt x="109207" y="40069"/>
                    <a:pt x="110495" y="42479"/>
                  </a:cubicBezTo>
                  <a:cubicBezTo>
                    <a:pt x="110794" y="42988"/>
                    <a:pt x="111198" y="43423"/>
                    <a:pt x="111693" y="43752"/>
                  </a:cubicBezTo>
                  <a:cubicBezTo>
                    <a:pt x="112254" y="44022"/>
                    <a:pt x="112868" y="44179"/>
                    <a:pt x="113489" y="44201"/>
                  </a:cubicBezTo>
                  <a:cubicBezTo>
                    <a:pt x="121800" y="45347"/>
                    <a:pt x="130260" y="44658"/>
                    <a:pt x="138271" y="42180"/>
                  </a:cubicBezTo>
                  <a:cubicBezTo>
                    <a:pt x="138271" y="42180"/>
                    <a:pt x="138945" y="42180"/>
                    <a:pt x="139020" y="41506"/>
                  </a:cubicBezTo>
                  <a:cubicBezTo>
                    <a:pt x="139072" y="41311"/>
                    <a:pt x="139072" y="41102"/>
                    <a:pt x="139020" y="40907"/>
                  </a:cubicBezTo>
                  <a:lnTo>
                    <a:pt x="132282" y="28479"/>
                  </a:lnTo>
                  <a:cubicBezTo>
                    <a:pt x="131421" y="26689"/>
                    <a:pt x="130253" y="25072"/>
                    <a:pt x="128838" y="23687"/>
                  </a:cubicBezTo>
                  <a:cubicBezTo>
                    <a:pt x="127685" y="22864"/>
                    <a:pt x="126427" y="22212"/>
                    <a:pt x="125094" y="21741"/>
                  </a:cubicBezTo>
                  <a:cubicBezTo>
                    <a:pt x="116739" y="18461"/>
                    <a:pt x="107867" y="16709"/>
                    <a:pt x="98890" y="16575"/>
                  </a:cubicBezTo>
                  <a:lnTo>
                    <a:pt x="93499" y="7366"/>
                  </a:lnTo>
                  <a:cubicBezTo>
                    <a:pt x="92840" y="6123"/>
                    <a:pt x="91306" y="5644"/>
                    <a:pt x="90063" y="6303"/>
                  </a:cubicBezTo>
                  <a:cubicBezTo>
                    <a:pt x="90011" y="6333"/>
                    <a:pt x="89958" y="6362"/>
                    <a:pt x="89906" y="6392"/>
                  </a:cubicBezTo>
                  <a:cubicBezTo>
                    <a:pt x="82419" y="8040"/>
                    <a:pt x="74932" y="3847"/>
                    <a:pt x="66996" y="3098"/>
                  </a:cubicBezTo>
                  <a:cubicBezTo>
                    <a:pt x="64488" y="3068"/>
                    <a:pt x="61980" y="2844"/>
                    <a:pt x="59509" y="2424"/>
                  </a:cubicBezTo>
                  <a:cubicBezTo>
                    <a:pt x="57689" y="1870"/>
                    <a:pt x="55840" y="1421"/>
                    <a:pt x="53969" y="1077"/>
                  </a:cubicBezTo>
                  <a:cubicBezTo>
                    <a:pt x="50809" y="1219"/>
                    <a:pt x="47657" y="1541"/>
                    <a:pt x="44535" y="2050"/>
                  </a:cubicBezTo>
                  <a:cubicBezTo>
                    <a:pt x="41016" y="2050"/>
                    <a:pt x="37722" y="328"/>
                    <a:pt x="34278" y="-46"/>
                  </a:cubicBezTo>
                  <a:cubicBezTo>
                    <a:pt x="32579" y="-241"/>
                    <a:pt x="30857" y="66"/>
                    <a:pt x="29337" y="852"/>
                  </a:cubicBezTo>
                  <a:cubicBezTo>
                    <a:pt x="27839" y="1676"/>
                    <a:pt x="27240" y="3697"/>
                    <a:pt x="25967" y="4296"/>
                  </a:cubicBezTo>
                  <a:cubicBezTo>
                    <a:pt x="23489" y="4738"/>
                    <a:pt x="20959" y="4738"/>
                    <a:pt x="18481" y="4296"/>
                  </a:cubicBezTo>
                  <a:cubicBezTo>
                    <a:pt x="15710" y="4296"/>
                    <a:pt x="12940" y="4296"/>
                    <a:pt x="10170" y="4296"/>
                  </a:cubicBezTo>
                  <a:cubicBezTo>
                    <a:pt x="9062" y="4281"/>
                    <a:pt x="7961" y="4506"/>
                    <a:pt x="6951" y="4970"/>
                  </a:cubicBezTo>
                  <a:cubicBezTo>
                    <a:pt x="5918" y="5502"/>
                    <a:pt x="5461" y="6737"/>
                    <a:pt x="5903" y="7815"/>
                  </a:cubicBezTo>
                  <a:cubicBezTo>
                    <a:pt x="2676" y="7897"/>
                    <a:pt x="138" y="10585"/>
                    <a:pt x="220" y="13805"/>
                  </a:cubicBezTo>
                  <a:cubicBezTo>
                    <a:pt x="228" y="14059"/>
                    <a:pt x="250" y="14306"/>
                    <a:pt x="287" y="14553"/>
                  </a:cubicBezTo>
                  <a:cubicBezTo>
                    <a:pt x="400" y="15017"/>
                    <a:pt x="400" y="15511"/>
                    <a:pt x="287" y="15976"/>
                  </a:cubicBezTo>
                  <a:cubicBezTo>
                    <a:pt x="362" y="16799"/>
                    <a:pt x="-87" y="17174"/>
                    <a:pt x="-87" y="17698"/>
                  </a:cubicBezTo>
                  <a:close/>
                </a:path>
              </a:pathLst>
            </a:custGeom>
            <a:grpFill/>
            <a:ln w="7486" cap="flat">
              <a:solidFill>
                <a:schemeClr val="bg1"/>
              </a:solidFill>
              <a:prstDash val="solid"/>
              <a:miter/>
            </a:ln>
          </p:spPr>
          <p:txBody>
            <a:bodyPr rtlCol="0" anchor="ctr"/>
            <a:lstStyle/>
            <a:p>
              <a:endParaRPr lang="en-US"/>
            </a:p>
          </p:txBody>
        </p:sp>
        <p:sp>
          <p:nvSpPr>
            <p:cNvPr id="211" name="Freeform 210">
              <a:extLst>
                <a:ext uri="{FF2B5EF4-FFF2-40B4-BE49-F238E27FC236}">
                  <a16:creationId xmlns:a16="http://schemas.microsoft.com/office/drawing/2014/main" id="{2F58F510-9B6D-E74E-BBDB-D0C34C64FD32}"/>
                </a:ext>
              </a:extLst>
            </p:cNvPr>
            <p:cNvSpPr/>
            <p:nvPr/>
          </p:nvSpPr>
          <p:spPr>
            <a:xfrm>
              <a:off x="5265703" y="1087387"/>
              <a:ext cx="13148" cy="22436"/>
            </a:xfrm>
            <a:custGeom>
              <a:avLst/>
              <a:gdLst>
                <a:gd name="connsiteX0" fmla="*/ 10395 w 13148"/>
                <a:gd name="connsiteY0" fmla="*/ 6495 h 22436"/>
                <a:gd name="connsiteX1" fmla="*/ 11967 w 13148"/>
                <a:gd name="connsiteY1" fmla="*/ 5222 h 22436"/>
                <a:gd name="connsiteX2" fmla="*/ 12865 w 13148"/>
                <a:gd name="connsiteY2" fmla="*/ 4324 h 22436"/>
                <a:gd name="connsiteX3" fmla="*/ 12865 w 13148"/>
                <a:gd name="connsiteY3" fmla="*/ 3201 h 22436"/>
                <a:gd name="connsiteX4" fmla="*/ 11817 w 13148"/>
                <a:gd name="connsiteY4" fmla="*/ 3201 h 22436"/>
                <a:gd name="connsiteX5" fmla="*/ 11069 w 13148"/>
                <a:gd name="connsiteY5" fmla="*/ 2677 h 22436"/>
                <a:gd name="connsiteX6" fmla="*/ 11518 w 13148"/>
                <a:gd name="connsiteY6" fmla="*/ 2078 h 22436"/>
                <a:gd name="connsiteX7" fmla="*/ 12117 w 13148"/>
                <a:gd name="connsiteY7" fmla="*/ 1030 h 22436"/>
                <a:gd name="connsiteX8" fmla="*/ 10095 w 13148"/>
                <a:gd name="connsiteY8" fmla="*/ 505 h 22436"/>
                <a:gd name="connsiteX9" fmla="*/ 8523 w 13148"/>
                <a:gd name="connsiteY9" fmla="*/ 2751 h 22436"/>
                <a:gd name="connsiteX10" fmla="*/ 8074 w 13148"/>
                <a:gd name="connsiteY10" fmla="*/ 5147 h 22436"/>
                <a:gd name="connsiteX11" fmla="*/ 6651 w 13148"/>
                <a:gd name="connsiteY11" fmla="*/ 8891 h 22436"/>
                <a:gd name="connsiteX12" fmla="*/ 3731 w 13148"/>
                <a:gd name="connsiteY12" fmla="*/ 13907 h 22436"/>
                <a:gd name="connsiteX13" fmla="*/ 2533 w 13148"/>
                <a:gd name="connsiteY13" fmla="*/ 18399 h 22436"/>
                <a:gd name="connsiteX14" fmla="*/ 4480 w 13148"/>
                <a:gd name="connsiteY14" fmla="*/ 16378 h 22436"/>
                <a:gd name="connsiteX15" fmla="*/ 3058 w 13148"/>
                <a:gd name="connsiteY15" fmla="*/ 19148 h 22436"/>
                <a:gd name="connsiteX16" fmla="*/ 2084 w 13148"/>
                <a:gd name="connsiteY16" fmla="*/ 19597 h 22436"/>
                <a:gd name="connsiteX17" fmla="*/ 886 w 13148"/>
                <a:gd name="connsiteY17" fmla="*/ 20720 h 22436"/>
                <a:gd name="connsiteX18" fmla="*/ -87 w 13148"/>
                <a:gd name="connsiteY18" fmla="*/ 21544 h 22436"/>
                <a:gd name="connsiteX19" fmla="*/ 362 w 13148"/>
                <a:gd name="connsiteY19" fmla="*/ 22143 h 22436"/>
                <a:gd name="connsiteX20" fmla="*/ 1860 w 13148"/>
                <a:gd name="connsiteY20" fmla="*/ 22143 h 22436"/>
                <a:gd name="connsiteX21" fmla="*/ 2908 w 13148"/>
                <a:gd name="connsiteY21" fmla="*/ 20945 h 22436"/>
                <a:gd name="connsiteX22" fmla="*/ 5978 w 13148"/>
                <a:gd name="connsiteY22" fmla="*/ 16677 h 22436"/>
                <a:gd name="connsiteX23" fmla="*/ 7101 w 13148"/>
                <a:gd name="connsiteY23" fmla="*/ 14880 h 22436"/>
                <a:gd name="connsiteX24" fmla="*/ 10395 w 13148"/>
                <a:gd name="connsiteY24" fmla="*/ 6495 h 2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148" h="22436">
                  <a:moveTo>
                    <a:pt x="10395" y="6495"/>
                  </a:moveTo>
                  <a:cubicBezTo>
                    <a:pt x="10866" y="6008"/>
                    <a:pt x="11391" y="5582"/>
                    <a:pt x="11967" y="5222"/>
                  </a:cubicBezTo>
                  <a:cubicBezTo>
                    <a:pt x="12319" y="4983"/>
                    <a:pt x="12626" y="4676"/>
                    <a:pt x="12865" y="4324"/>
                  </a:cubicBezTo>
                  <a:cubicBezTo>
                    <a:pt x="13127" y="3994"/>
                    <a:pt x="13127" y="3530"/>
                    <a:pt x="12865" y="3201"/>
                  </a:cubicBezTo>
                  <a:cubicBezTo>
                    <a:pt x="12521" y="3126"/>
                    <a:pt x="12162" y="3126"/>
                    <a:pt x="11817" y="3201"/>
                  </a:cubicBezTo>
                  <a:cubicBezTo>
                    <a:pt x="11443" y="3201"/>
                    <a:pt x="10994" y="3201"/>
                    <a:pt x="11069" y="2677"/>
                  </a:cubicBezTo>
                  <a:lnTo>
                    <a:pt x="11518" y="2078"/>
                  </a:lnTo>
                  <a:cubicBezTo>
                    <a:pt x="11787" y="1771"/>
                    <a:pt x="11989" y="1419"/>
                    <a:pt x="12117" y="1030"/>
                  </a:cubicBezTo>
                  <a:cubicBezTo>
                    <a:pt x="12491" y="-618"/>
                    <a:pt x="10769" y="-168"/>
                    <a:pt x="10095" y="505"/>
                  </a:cubicBezTo>
                  <a:cubicBezTo>
                    <a:pt x="9436" y="1149"/>
                    <a:pt x="8905" y="1913"/>
                    <a:pt x="8523" y="2751"/>
                  </a:cubicBezTo>
                  <a:cubicBezTo>
                    <a:pt x="8298" y="3530"/>
                    <a:pt x="8141" y="4339"/>
                    <a:pt x="8074" y="5147"/>
                  </a:cubicBezTo>
                  <a:cubicBezTo>
                    <a:pt x="7827" y="6472"/>
                    <a:pt x="7340" y="7738"/>
                    <a:pt x="6651" y="8891"/>
                  </a:cubicBezTo>
                  <a:cubicBezTo>
                    <a:pt x="5753" y="10613"/>
                    <a:pt x="4480" y="12110"/>
                    <a:pt x="3731" y="13907"/>
                  </a:cubicBezTo>
                  <a:cubicBezTo>
                    <a:pt x="3073" y="15322"/>
                    <a:pt x="2668" y="16842"/>
                    <a:pt x="2533" y="18399"/>
                  </a:cubicBezTo>
                  <a:cubicBezTo>
                    <a:pt x="3432" y="18399"/>
                    <a:pt x="3507" y="16527"/>
                    <a:pt x="4480" y="16378"/>
                  </a:cubicBezTo>
                  <a:cubicBezTo>
                    <a:pt x="4525" y="17486"/>
                    <a:pt x="3986" y="18541"/>
                    <a:pt x="3058" y="19148"/>
                  </a:cubicBezTo>
                  <a:cubicBezTo>
                    <a:pt x="2721" y="19268"/>
                    <a:pt x="2391" y="19417"/>
                    <a:pt x="2084" y="19597"/>
                  </a:cubicBezTo>
                  <a:cubicBezTo>
                    <a:pt x="1560" y="19597"/>
                    <a:pt x="1335" y="20421"/>
                    <a:pt x="886" y="20720"/>
                  </a:cubicBezTo>
                  <a:cubicBezTo>
                    <a:pt x="437" y="21020"/>
                    <a:pt x="-87" y="21169"/>
                    <a:pt x="-87" y="21544"/>
                  </a:cubicBezTo>
                  <a:cubicBezTo>
                    <a:pt x="-72" y="21813"/>
                    <a:pt x="108" y="22053"/>
                    <a:pt x="362" y="22143"/>
                  </a:cubicBezTo>
                  <a:cubicBezTo>
                    <a:pt x="826" y="22397"/>
                    <a:pt x="1396" y="22397"/>
                    <a:pt x="1860" y="22143"/>
                  </a:cubicBezTo>
                  <a:cubicBezTo>
                    <a:pt x="2286" y="21813"/>
                    <a:pt x="2638" y="21409"/>
                    <a:pt x="2908" y="20945"/>
                  </a:cubicBezTo>
                  <a:lnTo>
                    <a:pt x="5978" y="16677"/>
                  </a:lnTo>
                  <a:cubicBezTo>
                    <a:pt x="6352" y="16078"/>
                    <a:pt x="6801" y="15479"/>
                    <a:pt x="7101" y="14880"/>
                  </a:cubicBezTo>
                  <a:cubicBezTo>
                    <a:pt x="7999" y="12110"/>
                    <a:pt x="8373" y="8591"/>
                    <a:pt x="10395" y="6495"/>
                  </a:cubicBezTo>
                  <a:close/>
                </a:path>
              </a:pathLst>
            </a:custGeom>
            <a:grpFill/>
            <a:ln w="7486" cap="flat">
              <a:solidFill>
                <a:schemeClr val="bg1"/>
              </a:solidFill>
              <a:prstDash val="solid"/>
              <a:miter/>
            </a:ln>
          </p:spPr>
          <p:txBody>
            <a:bodyPr rtlCol="0" anchor="ctr"/>
            <a:lstStyle/>
            <a:p>
              <a:endParaRPr lang="en-US"/>
            </a:p>
          </p:txBody>
        </p:sp>
        <p:sp>
          <p:nvSpPr>
            <p:cNvPr id="212" name="Freeform 211">
              <a:extLst>
                <a:ext uri="{FF2B5EF4-FFF2-40B4-BE49-F238E27FC236}">
                  <a16:creationId xmlns:a16="http://schemas.microsoft.com/office/drawing/2014/main" id="{BC206E5A-A366-CF4A-8CC0-855B617CCD6C}"/>
                </a:ext>
              </a:extLst>
            </p:cNvPr>
            <p:cNvSpPr/>
            <p:nvPr/>
          </p:nvSpPr>
          <p:spPr>
            <a:xfrm>
              <a:off x="5256568" y="1121762"/>
              <a:ext cx="3968" cy="3393"/>
            </a:xfrm>
            <a:custGeom>
              <a:avLst/>
              <a:gdLst>
                <a:gd name="connsiteX0" fmla="*/ 2159 w 3968"/>
                <a:gd name="connsiteY0" fmla="*/ 2218 h 3393"/>
                <a:gd name="connsiteX1" fmla="*/ 3282 w 3968"/>
                <a:gd name="connsiteY1" fmla="*/ 720 h 3393"/>
                <a:gd name="connsiteX2" fmla="*/ 3881 w 3968"/>
                <a:gd name="connsiteY2" fmla="*/ -103 h 3393"/>
                <a:gd name="connsiteX3" fmla="*/ 1036 w 3968"/>
                <a:gd name="connsiteY3" fmla="*/ 1544 h 3393"/>
                <a:gd name="connsiteX4" fmla="*/ -87 w 3968"/>
                <a:gd name="connsiteY4" fmla="*/ 2442 h 3393"/>
                <a:gd name="connsiteX5" fmla="*/ -87 w 3968"/>
                <a:gd name="connsiteY5" fmla="*/ 2442 h 3393"/>
                <a:gd name="connsiteX6" fmla="*/ 2159 w 3968"/>
                <a:gd name="connsiteY6" fmla="*/ 2218 h 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 h="3393">
                  <a:moveTo>
                    <a:pt x="2159" y="2218"/>
                  </a:moveTo>
                  <a:lnTo>
                    <a:pt x="3282" y="720"/>
                  </a:lnTo>
                  <a:cubicBezTo>
                    <a:pt x="3522" y="481"/>
                    <a:pt x="3724" y="204"/>
                    <a:pt x="3881" y="-103"/>
                  </a:cubicBezTo>
                  <a:cubicBezTo>
                    <a:pt x="2803" y="174"/>
                    <a:pt x="1815" y="743"/>
                    <a:pt x="1036" y="1544"/>
                  </a:cubicBezTo>
                  <a:lnTo>
                    <a:pt x="-87" y="2442"/>
                  </a:lnTo>
                  <a:lnTo>
                    <a:pt x="-87" y="2442"/>
                  </a:lnTo>
                  <a:cubicBezTo>
                    <a:pt x="512" y="3940"/>
                    <a:pt x="1036" y="3191"/>
                    <a:pt x="2159" y="2218"/>
                  </a:cubicBezTo>
                  <a:close/>
                </a:path>
              </a:pathLst>
            </a:custGeom>
            <a:grpFill/>
            <a:ln w="7486" cap="flat">
              <a:solidFill>
                <a:schemeClr val="bg1"/>
              </a:solidFill>
              <a:prstDash val="solid"/>
              <a:miter/>
            </a:ln>
          </p:spPr>
          <p:txBody>
            <a:bodyPr rtlCol="0" anchor="ctr"/>
            <a:lstStyle/>
            <a:p>
              <a:endParaRPr lang="en-US"/>
            </a:p>
          </p:txBody>
        </p:sp>
        <p:sp>
          <p:nvSpPr>
            <p:cNvPr id="213" name="Freeform 212">
              <a:extLst>
                <a:ext uri="{FF2B5EF4-FFF2-40B4-BE49-F238E27FC236}">
                  <a16:creationId xmlns:a16="http://schemas.microsoft.com/office/drawing/2014/main" id="{D5CA2232-C567-A44B-944D-2AD04A57BC9A}"/>
                </a:ext>
              </a:extLst>
            </p:cNvPr>
            <p:cNvSpPr/>
            <p:nvPr/>
          </p:nvSpPr>
          <p:spPr>
            <a:xfrm>
              <a:off x="5260012" y="1127826"/>
              <a:ext cx="1151" cy="2171"/>
            </a:xfrm>
            <a:custGeom>
              <a:avLst/>
              <a:gdLst>
                <a:gd name="connsiteX0" fmla="*/ 1036 w 1151"/>
                <a:gd name="connsiteY0" fmla="*/ 1619 h 2171"/>
                <a:gd name="connsiteX1" fmla="*/ 1036 w 1151"/>
                <a:gd name="connsiteY1" fmla="*/ 2068 h 2171"/>
                <a:gd name="connsiteX2" fmla="*/ 1036 w 1151"/>
                <a:gd name="connsiteY2" fmla="*/ 2068 h 2171"/>
                <a:gd name="connsiteX3" fmla="*/ 1036 w 1151"/>
                <a:gd name="connsiteY3" fmla="*/ 1619 h 2171"/>
                <a:gd name="connsiteX4" fmla="*/ 1036 w 1151"/>
                <a:gd name="connsiteY4" fmla="*/ 945 h 2171"/>
                <a:gd name="connsiteX5" fmla="*/ 512 w 1151"/>
                <a:gd name="connsiteY5" fmla="*/ 421 h 2171"/>
                <a:gd name="connsiteX6" fmla="*/ -87 w 1151"/>
                <a:gd name="connsiteY6" fmla="*/ -103 h 2171"/>
                <a:gd name="connsiteX7" fmla="*/ -87 w 1151"/>
                <a:gd name="connsiteY7" fmla="*/ -103 h 2171"/>
                <a:gd name="connsiteX8" fmla="*/ 287 w 1151"/>
                <a:gd name="connsiteY8" fmla="*/ 645 h 2171"/>
                <a:gd name="connsiteX9" fmla="*/ 1036 w 1151"/>
                <a:gd name="connsiteY9" fmla="*/ 1619 h 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1" h="2171">
                  <a:moveTo>
                    <a:pt x="1036" y="1619"/>
                  </a:moveTo>
                  <a:cubicBezTo>
                    <a:pt x="1036" y="1619"/>
                    <a:pt x="1036" y="1993"/>
                    <a:pt x="1036" y="2068"/>
                  </a:cubicBezTo>
                  <a:lnTo>
                    <a:pt x="1036" y="2068"/>
                  </a:lnTo>
                  <a:cubicBezTo>
                    <a:pt x="1074" y="1918"/>
                    <a:pt x="1074" y="1769"/>
                    <a:pt x="1036" y="1619"/>
                  </a:cubicBezTo>
                  <a:cubicBezTo>
                    <a:pt x="1074" y="1394"/>
                    <a:pt x="1074" y="1170"/>
                    <a:pt x="1036" y="945"/>
                  </a:cubicBezTo>
                  <a:cubicBezTo>
                    <a:pt x="901" y="735"/>
                    <a:pt x="722" y="556"/>
                    <a:pt x="512" y="421"/>
                  </a:cubicBezTo>
                  <a:lnTo>
                    <a:pt x="-87" y="-103"/>
                  </a:lnTo>
                  <a:cubicBezTo>
                    <a:pt x="-87" y="-103"/>
                    <a:pt x="-87" y="-103"/>
                    <a:pt x="-87" y="-103"/>
                  </a:cubicBezTo>
                  <a:cubicBezTo>
                    <a:pt x="-42" y="181"/>
                    <a:pt x="93" y="436"/>
                    <a:pt x="287" y="645"/>
                  </a:cubicBezTo>
                  <a:cubicBezTo>
                    <a:pt x="602" y="915"/>
                    <a:pt x="857" y="1244"/>
                    <a:pt x="1036" y="1619"/>
                  </a:cubicBezTo>
                  <a:close/>
                </a:path>
              </a:pathLst>
            </a:custGeom>
            <a:grpFill/>
            <a:ln w="7486" cap="flat">
              <a:solidFill>
                <a:schemeClr val="bg1"/>
              </a:solidFill>
              <a:prstDash val="solid"/>
              <a:miter/>
            </a:ln>
          </p:spPr>
          <p:txBody>
            <a:bodyPr rtlCol="0" anchor="ctr"/>
            <a:lstStyle/>
            <a:p>
              <a:endParaRPr lang="en-US"/>
            </a:p>
          </p:txBody>
        </p:sp>
        <p:sp>
          <p:nvSpPr>
            <p:cNvPr id="214" name="Freeform 213">
              <a:extLst>
                <a:ext uri="{FF2B5EF4-FFF2-40B4-BE49-F238E27FC236}">
                  <a16:creationId xmlns:a16="http://schemas.microsoft.com/office/drawing/2014/main" id="{3F6BA269-082D-2C45-86B9-A39B525A59E8}"/>
                </a:ext>
              </a:extLst>
            </p:cNvPr>
            <p:cNvSpPr/>
            <p:nvPr/>
          </p:nvSpPr>
          <p:spPr>
            <a:xfrm>
              <a:off x="5263173" y="1142568"/>
              <a:ext cx="582" cy="2628"/>
            </a:xfrm>
            <a:custGeom>
              <a:avLst/>
              <a:gdLst>
                <a:gd name="connsiteX0" fmla="*/ 197 w 582"/>
                <a:gd name="connsiteY0" fmla="*/ 1851 h 2628"/>
                <a:gd name="connsiteX1" fmla="*/ 197 w 582"/>
                <a:gd name="connsiteY1" fmla="*/ 2525 h 2628"/>
                <a:gd name="connsiteX2" fmla="*/ 197 w 582"/>
                <a:gd name="connsiteY2" fmla="*/ 2525 h 2628"/>
                <a:gd name="connsiteX3" fmla="*/ 197 w 582"/>
                <a:gd name="connsiteY3" fmla="*/ 1926 h 2628"/>
                <a:gd name="connsiteX4" fmla="*/ 197 w 582"/>
                <a:gd name="connsiteY4" fmla="*/ -95 h 2628"/>
                <a:gd name="connsiteX5" fmla="*/ 197 w 582"/>
                <a:gd name="connsiteY5" fmla="*/ 1851 h 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2" h="2628">
                  <a:moveTo>
                    <a:pt x="197" y="1851"/>
                  </a:moveTo>
                  <a:cubicBezTo>
                    <a:pt x="62" y="2053"/>
                    <a:pt x="62" y="2323"/>
                    <a:pt x="197" y="2525"/>
                  </a:cubicBezTo>
                  <a:lnTo>
                    <a:pt x="197" y="2525"/>
                  </a:lnTo>
                  <a:cubicBezTo>
                    <a:pt x="234" y="2330"/>
                    <a:pt x="234" y="2121"/>
                    <a:pt x="197" y="1926"/>
                  </a:cubicBezTo>
                  <a:cubicBezTo>
                    <a:pt x="197" y="1926"/>
                    <a:pt x="870" y="54"/>
                    <a:pt x="197" y="-95"/>
                  </a:cubicBezTo>
                  <a:cubicBezTo>
                    <a:pt x="-477" y="-245"/>
                    <a:pt x="272" y="1851"/>
                    <a:pt x="197" y="1851"/>
                  </a:cubicBezTo>
                  <a:close/>
                </a:path>
              </a:pathLst>
            </a:custGeom>
            <a:grpFill/>
            <a:ln w="7486" cap="flat">
              <a:solidFill>
                <a:schemeClr val="bg1"/>
              </a:solidFill>
              <a:prstDash val="solid"/>
              <a:miter/>
            </a:ln>
          </p:spPr>
          <p:txBody>
            <a:bodyPr rtlCol="0" anchor="ctr"/>
            <a:lstStyle/>
            <a:p>
              <a:endParaRPr lang="en-US"/>
            </a:p>
          </p:txBody>
        </p:sp>
        <p:sp>
          <p:nvSpPr>
            <p:cNvPr id="215" name="Freeform 214">
              <a:extLst>
                <a:ext uri="{FF2B5EF4-FFF2-40B4-BE49-F238E27FC236}">
                  <a16:creationId xmlns:a16="http://schemas.microsoft.com/office/drawing/2014/main" id="{F4C0A590-A023-CE41-8CC5-5C4F2B8034EC}"/>
                </a:ext>
              </a:extLst>
            </p:cNvPr>
            <p:cNvSpPr/>
            <p:nvPr/>
          </p:nvSpPr>
          <p:spPr>
            <a:xfrm>
              <a:off x="5272697" y="1136068"/>
              <a:ext cx="8751" cy="9960"/>
            </a:xfrm>
            <a:custGeom>
              <a:avLst/>
              <a:gdLst>
                <a:gd name="connsiteX0" fmla="*/ 7443 w 8751"/>
                <a:gd name="connsiteY0" fmla="*/ 864 h 9960"/>
                <a:gd name="connsiteX1" fmla="*/ 6769 w 8751"/>
                <a:gd name="connsiteY1" fmla="*/ 864 h 9960"/>
                <a:gd name="connsiteX2" fmla="*/ 6245 w 8751"/>
                <a:gd name="connsiteY2" fmla="*/ 1912 h 9960"/>
                <a:gd name="connsiteX3" fmla="*/ 6245 w 8751"/>
                <a:gd name="connsiteY3" fmla="*/ 2362 h 9960"/>
                <a:gd name="connsiteX4" fmla="*/ 5796 w 8751"/>
                <a:gd name="connsiteY4" fmla="*/ 2362 h 9960"/>
                <a:gd name="connsiteX5" fmla="*/ 3625 w 8751"/>
                <a:gd name="connsiteY5" fmla="*/ 2886 h 9960"/>
                <a:gd name="connsiteX6" fmla="*/ 2801 w 8751"/>
                <a:gd name="connsiteY6" fmla="*/ 3559 h 9960"/>
                <a:gd name="connsiteX7" fmla="*/ 930 w 8751"/>
                <a:gd name="connsiteY7" fmla="*/ 5656 h 9960"/>
                <a:gd name="connsiteX8" fmla="*/ 256 w 8751"/>
                <a:gd name="connsiteY8" fmla="*/ 6629 h 9960"/>
                <a:gd name="connsiteX9" fmla="*/ 256 w 8751"/>
                <a:gd name="connsiteY9" fmla="*/ 9474 h 9960"/>
                <a:gd name="connsiteX10" fmla="*/ 855 w 8751"/>
                <a:gd name="connsiteY10" fmla="*/ 9849 h 9960"/>
                <a:gd name="connsiteX11" fmla="*/ 855 w 8751"/>
                <a:gd name="connsiteY11" fmla="*/ 9474 h 9960"/>
                <a:gd name="connsiteX12" fmla="*/ 855 w 8751"/>
                <a:gd name="connsiteY12" fmla="*/ 7303 h 9960"/>
                <a:gd name="connsiteX13" fmla="*/ 855 w 8751"/>
                <a:gd name="connsiteY13" fmla="*/ 5581 h 9960"/>
                <a:gd name="connsiteX14" fmla="*/ 3924 w 8751"/>
                <a:gd name="connsiteY14" fmla="*/ 4083 h 9960"/>
                <a:gd name="connsiteX15" fmla="*/ 5571 w 8751"/>
                <a:gd name="connsiteY15" fmla="*/ 4608 h 9960"/>
                <a:gd name="connsiteX16" fmla="*/ 6545 w 8751"/>
                <a:gd name="connsiteY16" fmla="*/ 3634 h 9960"/>
                <a:gd name="connsiteX17" fmla="*/ 6994 w 8751"/>
                <a:gd name="connsiteY17" fmla="*/ 2212 h 9960"/>
                <a:gd name="connsiteX18" fmla="*/ 7443 w 8751"/>
                <a:gd name="connsiteY18" fmla="*/ 1613 h 9960"/>
                <a:gd name="connsiteX19" fmla="*/ 8641 w 8751"/>
                <a:gd name="connsiteY19" fmla="*/ -34 h 9960"/>
                <a:gd name="connsiteX20" fmla="*/ 7443 w 8751"/>
                <a:gd name="connsiteY20" fmla="*/ 864 h 9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51" h="9960">
                  <a:moveTo>
                    <a:pt x="7443" y="864"/>
                  </a:moveTo>
                  <a:lnTo>
                    <a:pt x="6769" y="864"/>
                  </a:lnTo>
                  <a:cubicBezTo>
                    <a:pt x="6433" y="1111"/>
                    <a:pt x="6238" y="1501"/>
                    <a:pt x="6245" y="1912"/>
                  </a:cubicBezTo>
                  <a:cubicBezTo>
                    <a:pt x="6283" y="2062"/>
                    <a:pt x="6283" y="2212"/>
                    <a:pt x="6245" y="2362"/>
                  </a:cubicBezTo>
                  <a:cubicBezTo>
                    <a:pt x="6245" y="2362"/>
                    <a:pt x="6245" y="2362"/>
                    <a:pt x="5796" y="2362"/>
                  </a:cubicBezTo>
                  <a:cubicBezTo>
                    <a:pt x="5055" y="2444"/>
                    <a:pt x="4321" y="2624"/>
                    <a:pt x="3625" y="2886"/>
                  </a:cubicBezTo>
                  <a:cubicBezTo>
                    <a:pt x="3318" y="3065"/>
                    <a:pt x="3041" y="3297"/>
                    <a:pt x="2801" y="3559"/>
                  </a:cubicBezTo>
                  <a:lnTo>
                    <a:pt x="930" y="5656"/>
                  </a:lnTo>
                  <a:lnTo>
                    <a:pt x="256" y="6629"/>
                  </a:lnTo>
                  <a:cubicBezTo>
                    <a:pt x="-201" y="7520"/>
                    <a:pt x="-201" y="8583"/>
                    <a:pt x="256" y="9474"/>
                  </a:cubicBezTo>
                  <a:cubicBezTo>
                    <a:pt x="256" y="9474"/>
                    <a:pt x="630" y="9923"/>
                    <a:pt x="855" y="9849"/>
                  </a:cubicBezTo>
                  <a:cubicBezTo>
                    <a:pt x="922" y="9736"/>
                    <a:pt x="922" y="9586"/>
                    <a:pt x="855" y="9474"/>
                  </a:cubicBezTo>
                  <a:cubicBezTo>
                    <a:pt x="959" y="8755"/>
                    <a:pt x="959" y="8022"/>
                    <a:pt x="855" y="7303"/>
                  </a:cubicBezTo>
                  <a:cubicBezTo>
                    <a:pt x="705" y="6741"/>
                    <a:pt x="705" y="6142"/>
                    <a:pt x="855" y="5581"/>
                  </a:cubicBezTo>
                  <a:cubicBezTo>
                    <a:pt x="1559" y="4600"/>
                    <a:pt x="2711" y="4031"/>
                    <a:pt x="3924" y="4083"/>
                  </a:cubicBezTo>
                  <a:cubicBezTo>
                    <a:pt x="4523" y="4083"/>
                    <a:pt x="4973" y="4682"/>
                    <a:pt x="5571" y="4608"/>
                  </a:cubicBezTo>
                  <a:cubicBezTo>
                    <a:pt x="6058" y="4503"/>
                    <a:pt x="6440" y="4121"/>
                    <a:pt x="6545" y="3634"/>
                  </a:cubicBezTo>
                  <a:cubicBezTo>
                    <a:pt x="6657" y="3148"/>
                    <a:pt x="6807" y="2676"/>
                    <a:pt x="6994" y="2212"/>
                  </a:cubicBezTo>
                  <a:lnTo>
                    <a:pt x="7443" y="1613"/>
                  </a:lnTo>
                  <a:cubicBezTo>
                    <a:pt x="7443" y="1613"/>
                    <a:pt x="8866" y="340"/>
                    <a:pt x="8641" y="-34"/>
                  </a:cubicBezTo>
                  <a:cubicBezTo>
                    <a:pt x="8416" y="-409"/>
                    <a:pt x="7818" y="864"/>
                    <a:pt x="7443" y="864"/>
                  </a:cubicBezTo>
                  <a:close/>
                </a:path>
              </a:pathLst>
            </a:custGeom>
            <a:grpFill/>
            <a:ln w="7486" cap="flat">
              <a:solidFill>
                <a:schemeClr val="bg1"/>
              </a:solidFill>
              <a:prstDash val="solid"/>
              <a:miter/>
            </a:ln>
          </p:spPr>
          <p:txBody>
            <a:bodyPr rtlCol="0" anchor="ctr"/>
            <a:lstStyle/>
            <a:p>
              <a:endParaRPr lang="en-US"/>
            </a:p>
          </p:txBody>
        </p:sp>
        <p:sp>
          <p:nvSpPr>
            <p:cNvPr id="216" name="Freeform 215">
              <a:extLst>
                <a:ext uri="{FF2B5EF4-FFF2-40B4-BE49-F238E27FC236}">
                  <a16:creationId xmlns:a16="http://schemas.microsoft.com/office/drawing/2014/main" id="{54C69C58-89BF-1942-BE12-484135ABDFD1}"/>
                </a:ext>
              </a:extLst>
            </p:cNvPr>
            <p:cNvSpPr/>
            <p:nvPr/>
          </p:nvSpPr>
          <p:spPr>
            <a:xfrm>
              <a:off x="5279379" y="1145712"/>
              <a:ext cx="1900" cy="5772"/>
            </a:xfrm>
            <a:custGeom>
              <a:avLst/>
              <a:gdLst>
                <a:gd name="connsiteX0" fmla="*/ 612 w 1900"/>
                <a:gd name="connsiteY0" fmla="*/ 1551 h 5772"/>
                <a:gd name="connsiteX1" fmla="*/ 612 w 1900"/>
                <a:gd name="connsiteY1" fmla="*/ 353 h 5772"/>
                <a:gd name="connsiteX2" fmla="*/ 13 w 1900"/>
                <a:gd name="connsiteY2" fmla="*/ -96 h 5772"/>
                <a:gd name="connsiteX3" fmla="*/ 13 w 1900"/>
                <a:gd name="connsiteY3" fmla="*/ 878 h 5772"/>
                <a:gd name="connsiteX4" fmla="*/ 13 w 1900"/>
                <a:gd name="connsiteY4" fmla="*/ 4920 h 5772"/>
                <a:gd name="connsiteX5" fmla="*/ 13 w 1900"/>
                <a:gd name="connsiteY5" fmla="*/ 5669 h 5772"/>
                <a:gd name="connsiteX6" fmla="*/ 13 w 1900"/>
                <a:gd name="connsiteY6" fmla="*/ 5669 h 5772"/>
                <a:gd name="connsiteX7" fmla="*/ 1136 w 1900"/>
                <a:gd name="connsiteY7" fmla="*/ 5669 h 5772"/>
                <a:gd name="connsiteX8" fmla="*/ 1735 w 1900"/>
                <a:gd name="connsiteY8" fmla="*/ 5669 h 5772"/>
                <a:gd name="connsiteX9" fmla="*/ 1735 w 1900"/>
                <a:gd name="connsiteY9" fmla="*/ 4846 h 5772"/>
                <a:gd name="connsiteX10" fmla="*/ 1735 w 1900"/>
                <a:gd name="connsiteY10" fmla="*/ 3947 h 5772"/>
                <a:gd name="connsiteX11" fmla="*/ 1735 w 1900"/>
                <a:gd name="connsiteY11" fmla="*/ 3348 h 5772"/>
                <a:gd name="connsiteX12" fmla="*/ 1361 w 1900"/>
                <a:gd name="connsiteY12" fmla="*/ 2599 h 5772"/>
                <a:gd name="connsiteX13" fmla="*/ 612 w 1900"/>
                <a:gd name="connsiteY13" fmla="*/ 1551 h 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0" h="5772">
                  <a:moveTo>
                    <a:pt x="612" y="1551"/>
                  </a:moveTo>
                  <a:cubicBezTo>
                    <a:pt x="642" y="1154"/>
                    <a:pt x="642" y="750"/>
                    <a:pt x="612" y="353"/>
                  </a:cubicBezTo>
                  <a:cubicBezTo>
                    <a:pt x="612" y="353"/>
                    <a:pt x="238" y="-171"/>
                    <a:pt x="13" y="-96"/>
                  </a:cubicBezTo>
                  <a:cubicBezTo>
                    <a:pt x="-212" y="-21"/>
                    <a:pt x="13" y="653"/>
                    <a:pt x="13" y="878"/>
                  </a:cubicBezTo>
                  <a:lnTo>
                    <a:pt x="13" y="4920"/>
                  </a:lnTo>
                  <a:cubicBezTo>
                    <a:pt x="-24" y="5168"/>
                    <a:pt x="-24" y="5422"/>
                    <a:pt x="13" y="5669"/>
                  </a:cubicBezTo>
                  <a:lnTo>
                    <a:pt x="13" y="5669"/>
                  </a:lnTo>
                  <a:lnTo>
                    <a:pt x="1136" y="5669"/>
                  </a:lnTo>
                  <a:cubicBezTo>
                    <a:pt x="1136" y="5669"/>
                    <a:pt x="1585" y="5669"/>
                    <a:pt x="1735" y="5669"/>
                  </a:cubicBezTo>
                  <a:cubicBezTo>
                    <a:pt x="1840" y="5407"/>
                    <a:pt x="1840" y="5108"/>
                    <a:pt x="1735" y="4846"/>
                  </a:cubicBezTo>
                  <a:lnTo>
                    <a:pt x="1735" y="3947"/>
                  </a:lnTo>
                  <a:cubicBezTo>
                    <a:pt x="1810" y="3753"/>
                    <a:pt x="1810" y="3543"/>
                    <a:pt x="1735" y="3348"/>
                  </a:cubicBezTo>
                  <a:cubicBezTo>
                    <a:pt x="1735" y="3348"/>
                    <a:pt x="1735" y="2899"/>
                    <a:pt x="1361" y="2599"/>
                  </a:cubicBezTo>
                  <a:cubicBezTo>
                    <a:pt x="1069" y="2285"/>
                    <a:pt x="822" y="1933"/>
                    <a:pt x="612" y="1551"/>
                  </a:cubicBezTo>
                  <a:close/>
                </a:path>
              </a:pathLst>
            </a:custGeom>
            <a:grpFill/>
            <a:ln w="7486" cap="flat">
              <a:solidFill>
                <a:schemeClr val="bg1"/>
              </a:solidFill>
              <a:prstDash val="solid"/>
              <a:miter/>
            </a:ln>
          </p:spPr>
          <p:txBody>
            <a:bodyPr rtlCol="0" anchor="ctr"/>
            <a:lstStyle/>
            <a:p>
              <a:endParaRPr lang="en-US"/>
            </a:p>
          </p:txBody>
        </p:sp>
        <p:sp>
          <p:nvSpPr>
            <p:cNvPr id="217" name="Freeform 216">
              <a:extLst>
                <a:ext uri="{FF2B5EF4-FFF2-40B4-BE49-F238E27FC236}">
                  <a16:creationId xmlns:a16="http://schemas.microsoft.com/office/drawing/2014/main" id="{DE9F63FB-8BFB-C841-AEC9-E946EF569591}"/>
                </a:ext>
              </a:extLst>
            </p:cNvPr>
            <p:cNvSpPr/>
            <p:nvPr/>
          </p:nvSpPr>
          <p:spPr>
            <a:xfrm>
              <a:off x="5271177" y="1155444"/>
              <a:ext cx="306" cy="2479"/>
            </a:xfrm>
            <a:custGeom>
              <a:avLst/>
              <a:gdLst>
                <a:gd name="connsiteX0" fmla="*/ 54 w 306"/>
                <a:gd name="connsiteY0" fmla="*/ -19 h 2479"/>
                <a:gd name="connsiteX1" fmla="*/ 54 w 306"/>
                <a:gd name="connsiteY1" fmla="*/ 1778 h 2479"/>
                <a:gd name="connsiteX2" fmla="*/ 54 w 306"/>
                <a:gd name="connsiteY2" fmla="*/ 2377 h 2479"/>
                <a:gd name="connsiteX3" fmla="*/ 54 w 306"/>
                <a:gd name="connsiteY3" fmla="*/ 2377 h 2479"/>
                <a:gd name="connsiteX4" fmla="*/ 54 w 306"/>
                <a:gd name="connsiteY4" fmla="*/ 2377 h 2479"/>
                <a:gd name="connsiteX5" fmla="*/ 54 w 306"/>
                <a:gd name="connsiteY5" fmla="*/ 2377 h 2479"/>
                <a:gd name="connsiteX6" fmla="*/ 54 w 306"/>
                <a:gd name="connsiteY6" fmla="*/ 1029 h 2479"/>
                <a:gd name="connsiteX7" fmla="*/ 54 w 306"/>
                <a:gd name="connsiteY7" fmla="*/ -19 h 2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6" h="2479">
                  <a:moveTo>
                    <a:pt x="54" y="-19"/>
                  </a:moveTo>
                  <a:cubicBezTo>
                    <a:pt x="-134" y="565"/>
                    <a:pt x="-134" y="1194"/>
                    <a:pt x="54" y="1778"/>
                  </a:cubicBezTo>
                  <a:cubicBezTo>
                    <a:pt x="-21" y="1972"/>
                    <a:pt x="-21" y="2182"/>
                    <a:pt x="54" y="2377"/>
                  </a:cubicBezTo>
                  <a:lnTo>
                    <a:pt x="54" y="2377"/>
                  </a:lnTo>
                  <a:cubicBezTo>
                    <a:pt x="54" y="2377"/>
                    <a:pt x="54" y="2377"/>
                    <a:pt x="54" y="2377"/>
                  </a:cubicBezTo>
                  <a:cubicBezTo>
                    <a:pt x="54" y="2377"/>
                    <a:pt x="54" y="2377"/>
                    <a:pt x="54" y="2377"/>
                  </a:cubicBezTo>
                  <a:cubicBezTo>
                    <a:pt x="203" y="1942"/>
                    <a:pt x="203" y="1463"/>
                    <a:pt x="54" y="1029"/>
                  </a:cubicBezTo>
                  <a:cubicBezTo>
                    <a:pt x="54" y="1029"/>
                    <a:pt x="428" y="-468"/>
                    <a:pt x="54" y="-19"/>
                  </a:cubicBezTo>
                  <a:close/>
                </a:path>
              </a:pathLst>
            </a:custGeom>
            <a:grpFill/>
            <a:ln w="7486" cap="flat">
              <a:solidFill>
                <a:schemeClr val="bg1"/>
              </a:solidFill>
              <a:prstDash val="solid"/>
              <a:miter/>
            </a:ln>
          </p:spPr>
          <p:txBody>
            <a:bodyPr rtlCol="0" anchor="ctr"/>
            <a:lstStyle/>
            <a:p>
              <a:endParaRPr lang="en-US"/>
            </a:p>
          </p:txBody>
        </p:sp>
        <p:sp>
          <p:nvSpPr>
            <p:cNvPr id="218" name="Freeform 217">
              <a:extLst>
                <a:ext uri="{FF2B5EF4-FFF2-40B4-BE49-F238E27FC236}">
                  <a16:creationId xmlns:a16="http://schemas.microsoft.com/office/drawing/2014/main" id="{DF416181-95F0-C249-AF5E-A281DE462B75}"/>
                </a:ext>
              </a:extLst>
            </p:cNvPr>
            <p:cNvSpPr/>
            <p:nvPr/>
          </p:nvSpPr>
          <p:spPr>
            <a:xfrm>
              <a:off x="5292787" y="1139339"/>
              <a:ext cx="10826" cy="22327"/>
            </a:xfrm>
            <a:custGeom>
              <a:avLst/>
              <a:gdLst>
                <a:gd name="connsiteX0" fmla="*/ 2552 w 10826"/>
                <a:gd name="connsiteY0" fmla="*/ 15711 h 22327"/>
                <a:gd name="connsiteX1" fmla="*/ 530 w 10826"/>
                <a:gd name="connsiteY1" fmla="*/ 18107 h 22327"/>
                <a:gd name="connsiteX2" fmla="*/ 6 w 10826"/>
                <a:gd name="connsiteY2" fmla="*/ 20877 h 22327"/>
                <a:gd name="connsiteX3" fmla="*/ 1279 w 10826"/>
                <a:gd name="connsiteY3" fmla="*/ 22225 h 22327"/>
                <a:gd name="connsiteX4" fmla="*/ 1279 w 10826"/>
                <a:gd name="connsiteY4" fmla="*/ 22225 h 22327"/>
                <a:gd name="connsiteX5" fmla="*/ 1728 w 10826"/>
                <a:gd name="connsiteY5" fmla="*/ 21700 h 22327"/>
                <a:gd name="connsiteX6" fmla="*/ 3001 w 10826"/>
                <a:gd name="connsiteY6" fmla="*/ 18706 h 22327"/>
                <a:gd name="connsiteX7" fmla="*/ 3450 w 10826"/>
                <a:gd name="connsiteY7" fmla="*/ 18257 h 22327"/>
                <a:gd name="connsiteX8" fmla="*/ 4273 w 10826"/>
                <a:gd name="connsiteY8" fmla="*/ 18257 h 22327"/>
                <a:gd name="connsiteX9" fmla="*/ 6070 w 10826"/>
                <a:gd name="connsiteY9" fmla="*/ 18257 h 22327"/>
                <a:gd name="connsiteX10" fmla="*/ 7193 w 10826"/>
                <a:gd name="connsiteY10" fmla="*/ 10021 h 22327"/>
                <a:gd name="connsiteX11" fmla="*/ 10712 w 10826"/>
                <a:gd name="connsiteY11" fmla="*/ 2160 h 22327"/>
                <a:gd name="connsiteX12" fmla="*/ 10712 w 10826"/>
                <a:gd name="connsiteY12" fmla="*/ 1561 h 22327"/>
                <a:gd name="connsiteX13" fmla="*/ 10712 w 10826"/>
                <a:gd name="connsiteY13" fmla="*/ 1111 h 22327"/>
                <a:gd name="connsiteX14" fmla="*/ 9140 w 10826"/>
                <a:gd name="connsiteY14" fmla="*/ -86 h 22327"/>
                <a:gd name="connsiteX15" fmla="*/ 8092 w 10826"/>
                <a:gd name="connsiteY15" fmla="*/ 512 h 22327"/>
                <a:gd name="connsiteX16" fmla="*/ 4648 w 10826"/>
                <a:gd name="connsiteY16" fmla="*/ 4031 h 22327"/>
                <a:gd name="connsiteX17" fmla="*/ 2626 w 10826"/>
                <a:gd name="connsiteY17" fmla="*/ 8523 h 22327"/>
                <a:gd name="connsiteX18" fmla="*/ 2626 w 10826"/>
                <a:gd name="connsiteY18" fmla="*/ 11368 h 22327"/>
                <a:gd name="connsiteX19" fmla="*/ 3375 w 10826"/>
                <a:gd name="connsiteY19" fmla="*/ 14887 h 22327"/>
                <a:gd name="connsiteX20" fmla="*/ 3375 w 10826"/>
                <a:gd name="connsiteY20" fmla="*/ 14887 h 22327"/>
                <a:gd name="connsiteX21" fmla="*/ 2552 w 10826"/>
                <a:gd name="connsiteY21" fmla="*/ 15711 h 2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826" h="22327">
                  <a:moveTo>
                    <a:pt x="2552" y="15711"/>
                  </a:moveTo>
                  <a:cubicBezTo>
                    <a:pt x="1623" y="16250"/>
                    <a:pt x="904" y="17096"/>
                    <a:pt x="530" y="18107"/>
                  </a:cubicBezTo>
                  <a:cubicBezTo>
                    <a:pt x="-31" y="18915"/>
                    <a:pt x="-219" y="19918"/>
                    <a:pt x="6" y="20877"/>
                  </a:cubicBezTo>
                  <a:cubicBezTo>
                    <a:pt x="261" y="21461"/>
                    <a:pt x="710" y="21933"/>
                    <a:pt x="1279" y="22225"/>
                  </a:cubicBezTo>
                  <a:lnTo>
                    <a:pt x="1279" y="22225"/>
                  </a:lnTo>
                  <a:cubicBezTo>
                    <a:pt x="1279" y="22225"/>
                    <a:pt x="1653" y="22225"/>
                    <a:pt x="1728" y="21700"/>
                  </a:cubicBezTo>
                  <a:cubicBezTo>
                    <a:pt x="1960" y="20630"/>
                    <a:pt x="2394" y="19619"/>
                    <a:pt x="3001" y="18706"/>
                  </a:cubicBezTo>
                  <a:cubicBezTo>
                    <a:pt x="3001" y="18706"/>
                    <a:pt x="3001" y="18331"/>
                    <a:pt x="3450" y="18257"/>
                  </a:cubicBezTo>
                  <a:cubicBezTo>
                    <a:pt x="3712" y="18152"/>
                    <a:pt x="4011" y="18152"/>
                    <a:pt x="4273" y="18257"/>
                  </a:cubicBezTo>
                  <a:cubicBezTo>
                    <a:pt x="4865" y="18144"/>
                    <a:pt x="5479" y="18144"/>
                    <a:pt x="6070" y="18257"/>
                  </a:cubicBezTo>
                  <a:cubicBezTo>
                    <a:pt x="6025" y="15471"/>
                    <a:pt x="6407" y="12694"/>
                    <a:pt x="7193" y="10021"/>
                  </a:cubicBezTo>
                  <a:cubicBezTo>
                    <a:pt x="8167" y="7325"/>
                    <a:pt x="9964" y="4930"/>
                    <a:pt x="10712" y="2160"/>
                  </a:cubicBezTo>
                  <a:cubicBezTo>
                    <a:pt x="10749" y="1965"/>
                    <a:pt x="10749" y="1755"/>
                    <a:pt x="10712" y="1561"/>
                  </a:cubicBezTo>
                  <a:lnTo>
                    <a:pt x="10712" y="1111"/>
                  </a:lnTo>
                  <a:cubicBezTo>
                    <a:pt x="10338" y="662"/>
                    <a:pt x="9814" y="-236"/>
                    <a:pt x="9140" y="-86"/>
                  </a:cubicBezTo>
                  <a:cubicBezTo>
                    <a:pt x="8736" y="-12"/>
                    <a:pt x="8369" y="206"/>
                    <a:pt x="8092" y="512"/>
                  </a:cubicBezTo>
                  <a:cubicBezTo>
                    <a:pt x="6834" y="1568"/>
                    <a:pt x="5681" y="2751"/>
                    <a:pt x="4648" y="4031"/>
                  </a:cubicBezTo>
                  <a:cubicBezTo>
                    <a:pt x="3585" y="5326"/>
                    <a:pt x="2888" y="6876"/>
                    <a:pt x="2626" y="8523"/>
                  </a:cubicBezTo>
                  <a:cubicBezTo>
                    <a:pt x="2552" y="9467"/>
                    <a:pt x="2552" y="10425"/>
                    <a:pt x="2626" y="11368"/>
                  </a:cubicBezTo>
                  <a:cubicBezTo>
                    <a:pt x="2604" y="12581"/>
                    <a:pt x="2858" y="13787"/>
                    <a:pt x="3375" y="14887"/>
                  </a:cubicBezTo>
                  <a:lnTo>
                    <a:pt x="3375" y="14887"/>
                  </a:lnTo>
                  <a:cubicBezTo>
                    <a:pt x="3375" y="15337"/>
                    <a:pt x="3375" y="15561"/>
                    <a:pt x="2552" y="15711"/>
                  </a:cubicBezTo>
                  <a:close/>
                </a:path>
              </a:pathLst>
            </a:custGeom>
            <a:grpFill/>
            <a:ln w="7486" cap="flat">
              <a:solidFill>
                <a:schemeClr val="bg1"/>
              </a:solidFill>
              <a:prstDash val="solid"/>
              <a:miter/>
            </a:ln>
          </p:spPr>
          <p:txBody>
            <a:bodyPr rtlCol="0" anchor="ctr"/>
            <a:lstStyle/>
            <a:p>
              <a:endParaRPr lang="en-US"/>
            </a:p>
          </p:txBody>
        </p:sp>
        <p:sp>
          <p:nvSpPr>
            <p:cNvPr id="219" name="Freeform 218">
              <a:extLst>
                <a:ext uri="{FF2B5EF4-FFF2-40B4-BE49-F238E27FC236}">
                  <a16:creationId xmlns:a16="http://schemas.microsoft.com/office/drawing/2014/main" id="{488A9D54-1DB7-AF41-8164-A9CB72C35307}"/>
                </a:ext>
              </a:extLst>
            </p:cNvPr>
            <p:cNvSpPr/>
            <p:nvPr/>
          </p:nvSpPr>
          <p:spPr>
            <a:xfrm>
              <a:off x="5461210" y="1655059"/>
              <a:ext cx="5748" cy="3063"/>
            </a:xfrm>
            <a:custGeom>
              <a:avLst/>
              <a:gdLst>
                <a:gd name="connsiteX0" fmla="*/ 4905 w 5748"/>
                <a:gd name="connsiteY0" fmla="*/ 1014 h 3063"/>
                <a:gd name="connsiteX1" fmla="*/ 4231 w 5748"/>
                <a:gd name="connsiteY1" fmla="*/ 1014 h 3063"/>
                <a:gd name="connsiteX2" fmla="*/ 3707 w 5748"/>
                <a:gd name="connsiteY2" fmla="*/ 1014 h 3063"/>
                <a:gd name="connsiteX3" fmla="*/ 3257 w 5748"/>
                <a:gd name="connsiteY3" fmla="*/ 640 h 3063"/>
                <a:gd name="connsiteX4" fmla="*/ 637 w 5748"/>
                <a:gd name="connsiteY4" fmla="*/ -34 h 3063"/>
                <a:gd name="connsiteX5" fmla="*/ 637 w 5748"/>
                <a:gd name="connsiteY5" fmla="*/ -34 h 3063"/>
                <a:gd name="connsiteX6" fmla="*/ 637 w 5748"/>
                <a:gd name="connsiteY6" fmla="*/ -34 h 3063"/>
                <a:gd name="connsiteX7" fmla="*/ 113 w 5748"/>
                <a:gd name="connsiteY7" fmla="*/ 939 h 3063"/>
                <a:gd name="connsiteX8" fmla="*/ 113 w 5748"/>
                <a:gd name="connsiteY8" fmla="*/ 2362 h 3063"/>
                <a:gd name="connsiteX9" fmla="*/ 1835 w 5748"/>
                <a:gd name="connsiteY9" fmla="*/ 2961 h 3063"/>
                <a:gd name="connsiteX10" fmla="*/ 4905 w 5748"/>
                <a:gd name="connsiteY10" fmla="*/ 2362 h 3063"/>
                <a:gd name="connsiteX11" fmla="*/ 5503 w 5748"/>
                <a:gd name="connsiteY11" fmla="*/ 1987 h 3063"/>
                <a:gd name="connsiteX12" fmla="*/ 5511 w 5748"/>
                <a:gd name="connsiteY12" fmla="*/ 1246 h 3063"/>
                <a:gd name="connsiteX13" fmla="*/ 5503 w 5748"/>
                <a:gd name="connsiteY13" fmla="*/ 1239 h 3063"/>
                <a:gd name="connsiteX14" fmla="*/ 5503 w 5748"/>
                <a:gd name="connsiteY14" fmla="*/ 1239 h 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48" h="3063">
                  <a:moveTo>
                    <a:pt x="4905" y="1014"/>
                  </a:moveTo>
                  <a:cubicBezTo>
                    <a:pt x="4687" y="1089"/>
                    <a:pt x="4448" y="1089"/>
                    <a:pt x="4231" y="1014"/>
                  </a:cubicBezTo>
                  <a:cubicBezTo>
                    <a:pt x="4058" y="1074"/>
                    <a:pt x="3879" y="1074"/>
                    <a:pt x="3707" y="1014"/>
                  </a:cubicBezTo>
                  <a:lnTo>
                    <a:pt x="3257" y="640"/>
                  </a:lnTo>
                  <a:cubicBezTo>
                    <a:pt x="2539" y="11"/>
                    <a:pt x="1565" y="-236"/>
                    <a:pt x="637" y="-34"/>
                  </a:cubicBezTo>
                  <a:lnTo>
                    <a:pt x="637" y="-34"/>
                  </a:lnTo>
                  <a:lnTo>
                    <a:pt x="637" y="-34"/>
                  </a:lnTo>
                  <a:cubicBezTo>
                    <a:pt x="495" y="303"/>
                    <a:pt x="315" y="632"/>
                    <a:pt x="113" y="939"/>
                  </a:cubicBezTo>
                  <a:cubicBezTo>
                    <a:pt x="113" y="1463"/>
                    <a:pt x="-336" y="1838"/>
                    <a:pt x="113" y="2362"/>
                  </a:cubicBezTo>
                  <a:cubicBezTo>
                    <a:pt x="562" y="2886"/>
                    <a:pt x="1236" y="2961"/>
                    <a:pt x="1835" y="2961"/>
                  </a:cubicBezTo>
                  <a:cubicBezTo>
                    <a:pt x="2875" y="2841"/>
                    <a:pt x="3901" y="2639"/>
                    <a:pt x="4905" y="2362"/>
                  </a:cubicBezTo>
                  <a:cubicBezTo>
                    <a:pt x="5144" y="2309"/>
                    <a:pt x="5354" y="2174"/>
                    <a:pt x="5503" y="1987"/>
                  </a:cubicBezTo>
                  <a:cubicBezTo>
                    <a:pt x="5713" y="1785"/>
                    <a:pt x="5713" y="1456"/>
                    <a:pt x="5511" y="1246"/>
                  </a:cubicBezTo>
                  <a:cubicBezTo>
                    <a:pt x="5511" y="1246"/>
                    <a:pt x="5503" y="1239"/>
                    <a:pt x="5503" y="1239"/>
                  </a:cubicBezTo>
                  <a:cubicBezTo>
                    <a:pt x="5503" y="1239"/>
                    <a:pt x="5503" y="1239"/>
                    <a:pt x="5503" y="1239"/>
                  </a:cubicBezTo>
                  <a:close/>
                </a:path>
              </a:pathLst>
            </a:custGeom>
            <a:grpFill/>
            <a:ln w="7486" cap="flat">
              <a:solidFill>
                <a:schemeClr val="bg1"/>
              </a:solidFill>
              <a:prstDash val="solid"/>
              <a:miter/>
            </a:ln>
          </p:spPr>
          <p:txBody>
            <a:bodyPr rtlCol="0" anchor="ctr"/>
            <a:lstStyle/>
            <a:p>
              <a:endParaRPr lang="en-US"/>
            </a:p>
          </p:txBody>
        </p:sp>
        <p:sp>
          <p:nvSpPr>
            <p:cNvPr id="220" name="Freeform 219">
              <a:extLst>
                <a:ext uri="{FF2B5EF4-FFF2-40B4-BE49-F238E27FC236}">
                  <a16:creationId xmlns:a16="http://schemas.microsoft.com/office/drawing/2014/main" id="{DA37232B-B07A-824A-84CC-78967FCE915C}"/>
                </a:ext>
              </a:extLst>
            </p:cNvPr>
            <p:cNvSpPr/>
            <p:nvPr/>
          </p:nvSpPr>
          <p:spPr>
            <a:xfrm>
              <a:off x="5125772" y="1354904"/>
              <a:ext cx="158647" cy="87896"/>
            </a:xfrm>
            <a:custGeom>
              <a:avLst/>
              <a:gdLst>
                <a:gd name="connsiteX0" fmla="*/ 158561 w 158647"/>
                <a:gd name="connsiteY0" fmla="*/ 44070 h 87896"/>
                <a:gd name="connsiteX1" fmla="*/ 153694 w 158647"/>
                <a:gd name="connsiteY1" fmla="*/ 38305 h 87896"/>
                <a:gd name="connsiteX2" fmla="*/ 153245 w 158647"/>
                <a:gd name="connsiteY2" fmla="*/ 37706 h 87896"/>
                <a:gd name="connsiteX3" fmla="*/ 151598 w 158647"/>
                <a:gd name="connsiteY3" fmla="*/ 38305 h 87896"/>
                <a:gd name="connsiteX4" fmla="*/ 145908 w 158647"/>
                <a:gd name="connsiteY4" fmla="*/ 39802 h 87896"/>
                <a:gd name="connsiteX5" fmla="*/ 142688 w 158647"/>
                <a:gd name="connsiteY5" fmla="*/ 39802 h 87896"/>
                <a:gd name="connsiteX6" fmla="*/ 139544 w 158647"/>
                <a:gd name="connsiteY6" fmla="*/ 39802 h 87896"/>
                <a:gd name="connsiteX7" fmla="*/ 135875 w 158647"/>
                <a:gd name="connsiteY7" fmla="*/ 39802 h 87896"/>
                <a:gd name="connsiteX8" fmla="*/ 135201 w 158647"/>
                <a:gd name="connsiteY8" fmla="*/ 36658 h 87896"/>
                <a:gd name="connsiteX9" fmla="*/ 135201 w 158647"/>
                <a:gd name="connsiteY9" fmla="*/ 36133 h 87896"/>
                <a:gd name="connsiteX10" fmla="*/ 134752 w 158647"/>
                <a:gd name="connsiteY10" fmla="*/ 35684 h 87896"/>
                <a:gd name="connsiteX11" fmla="*/ 134004 w 158647"/>
                <a:gd name="connsiteY11" fmla="*/ 35085 h 87896"/>
                <a:gd name="connsiteX12" fmla="*/ 131907 w 158647"/>
                <a:gd name="connsiteY12" fmla="*/ 34411 h 87896"/>
                <a:gd name="connsiteX13" fmla="*/ 131458 w 158647"/>
                <a:gd name="connsiteY13" fmla="*/ 34411 h 87896"/>
                <a:gd name="connsiteX14" fmla="*/ 128239 w 158647"/>
                <a:gd name="connsiteY14" fmla="*/ 33363 h 87896"/>
                <a:gd name="connsiteX15" fmla="*/ 127116 w 158647"/>
                <a:gd name="connsiteY15" fmla="*/ 32839 h 87896"/>
                <a:gd name="connsiteX16" fmla="*/ 127116 w 158647"/>
                <a:gd name="connsiteY16" fmla="*/ 34112 h 87896"/>
                <a:gd name="connsiteX17" fmla="*/ 126442 w 158647"/>
                <a:gd name="connsiteY17" fmla="*/ 35909 h 87896"/>
                <a:gd name="connsiteX18" fmla="*/ 123447 w 158647"/>
                <a:gd name="connsiteY18" fmla="*/ 38305 h 87896"/>
                <a:gd name="connsiteX19" fmla="*/ 117158 w 158647"/>
                <a:gd name="connsiteY19" fmla="*/ 41224 h 87896"/>
                <a:gd name="connsiteX20" fmla="*/ 114987 w 158647"/>
                <a:gd name="connsiteY20" fmla="*/ 41224 h 87896"/>
                <a:gd name="connsiteX21" fmla="*/ 110420 w 158647"/>
                <a:gd name="connsiteY21" fmla="*/ 42647 h 87896"/>
                <a:gd name="connsiteX22" fmla="*/ 107125 w 158647"/>
                <a:gd name="connsiteY22" fmla="*/ 43695 h 87896"/>
                <a:gd name="connsiteX23" fmla="*/ 105179 w 158647"/>
                <a:gd name="connsiteY23" fmla="*/ 40850 h 87896"/>
                <a:gd name="connsiteX24" fmla="*/ 103981 w 158647"/>
                <a:gd name="connsiteY24" fmla="*/ 35085 h 87896"/>
                <a:gd name="connsiteX25" fmla="*/ 102109 w 158647"/>
                <a:gd name="connsiteY25" fmla="*/ 34037 h 87896"/>
                <a:gd name="connsiteX26" fmla="*/ 95521 w 158647"/>
                <a:gd name="connsiteY26" fmla="*/ 31641 h 87896"/>
                <a:gd name="connsiteX27" fmla="*/ 92227 w 158647"/>
                <a:gd name="connsiteY27" fmla="*/ 30967 h 87896"/>
                <a:gd name="connsiteX28" fmla="*/ 88109 w 158647"/>
                <a:gd name="connsiteY28" fmla="*/ 25951 h 87896"/>
                <a:gd name="connsiteX29" fmla="*/ 88109 w 158647"/>
                <a:gd name="connsiteY29" fmla="*/ 25128 h 87896"/>
                <a:gd name="connsiteX30" fmla="*/ 87285 w 158647"/>
                <a:gd name="connsiteY30" fmla="*/ 25128 h 87896"/>
                <a:gd name="connsiteX31" fmla="*/ 82868 w 158647"/>
                <a:gd name="connsiteY31" fmla="*/ 24154 h 87896"/>
                <a:gd name="connsiteX32" fmla="*/ 79499 w 158647"/>
                <a:gd name="connsiteY32" fmla="*/ 19288 h 87896"/>
                <a:gd name="connsiteX33" fmla="*/ 78451 w 158647"/>
                <a:gd name="connsiteY33" fmla="*/ 17267 h 87896"/>
                <a:gd name="connsiteX34" fmla="*/ 75980 w 158647"/>
                <a:gd name="connsiteY34" fmla="*/ 16593 h 87896"/>
                <a:gd name="connsiteX35" fmla="*/ 70440 w 158647"/>
                <a:gd name="connsiteY35" fmla="*/ 14122 h 87896"/>
                <a:gd name="connsiteX36" fmla="*/ 68268 w 158647"/>
                <a:gd name="connsiteY36" fmla="*/ 9705 h 87896"/>
                <a:gd name="connsiteX37" fmla="*/ 68268 w 158647"/>
                <a:gd name="connsiteY37" fmla="*/ 8731 h 87896"/>
                <a:gd name="connsiteX38" fmla="*/ 68268 w 158647"/>
                <a:gd name="connsiteY38" fmla="*/ 8731 h 87896"/>
                <a:gd name="connsiteX39" fmla="*/ 67819 w 158647"/>
                <a:gd name="connsiteY39" fmla="*/ 8207 h 87896"/>
                <a:gd name="connsiteX40" fmla="*/ 67819 w 158647"/>
                <a:gd name="connsiteY40" fmla="*/ 8207 h 87896"/>
                <a:gd name="connsiteX41" fmla="*/ 66996 w 158647"/>
                <a:gd name="connsiteY41" fmla="*/ 8806 h 87896"/>
                <a:gd name="connsiteX42" fmla="*/ 66996 w 158647"/>
                <a:gd name="connsiteY42" fmla="*/ 8806 h 87896"/>
                <a:gd name="connsiteX43" fmla="*/ 66996 w 158647"/>
                <a:gd name="connsiteY43" fmla="*/ 8058 h 87896"/>
                <a:gd name="connsiteX44" fmla="*/ 65573 w 158647"/>
                <a:gd name="connsiteY44" fmla="*/ 6635 h 87896"/>
                <a:gd name="connsiteX45" fmla="*/ 64899 w 158647"/>
                <a:gd name="connsiteY45" fmla="*/ 5961 h 87896"/>
                <a:gd name="connsiteX46" fmla="*/ 64375 w 158647"/>
                <a:gd name="connsiteY46" fmla="*/ 5287 h 87896"/>
                <a:gd name="connsiteX47" fmla="*/ 63627 w 158647"/>
                <a:gd name="connsiteY47" fmla="*/ 5737 h 87896"/>
                <a:gd name="connsiteX48" fmla="*/ 62803 w 158647"/>
                <a:gd name="connsiteY48" fmla="*/ 6111 h 87896"/>
                <a:gd name="connsiteX49" fmla="*/ 58011 w 158647"/>
                <a:gd name="connsiteY49" fmla="*/ 4614 h 87896"/>
                <a:gd name="connsiteX50" fmla="*/ 49626 w 158647"/>
                <a:gd name="connsiteY50" fmla="*/ -103 h 87896"/>
                <a:gd name="connsiteX51" fmla="*/ 49177 w 158647"/>
                <a:gd name="connsiteY51" fmla="*/ -103 h 87896"/>
                <a:gd name="connsiteX52" fmla="*/ 47155 w 158647"/>
                <a:gd name="connsiteY52" fmla="*/ 795 h 87896"/>
                <a:gd name="connsiteX53" fmla="*/ 40941 w 158647"/>
                <a:gd name="connsiteY53" fmla="*/ 3790 h 87896"/>
                <a:gd name="connsiteX54" fmla="*/ 38096 w 158647"/>
                <a:gd name="connsiteY54" fmla="*/ 4688 h 87896"/>
                <a:gd name="connsiteX55" fmla="*/ 38096 w 158647"/>
                <a:gd name="connsiteY55" fmla="*/ 4688 h 87896"/>
                <a:gd name="connsiteX56" fmla="*/ 37198 w 158647"/>
                <a:gd name="connsiteY56" fmla="*/ 5437 h 87896"/>
                <a:gd name="connsiteX57" fmla="*/ 37797 w 158647"/>
                <a:gd name="connsiteY57" fmla="*/ 6186 h 87896"/>
                <a:gd name="connsiteX58" fmla="*/ 40417 w 158647"/>
                <a:gd name="connsiteY58" fmla="*/ 13074 h 87896"/>
                <a:gd name="connsiteX59" fmla="*/ 37804 w 158647"/>
                <a:gd name="connsiteY59" fmla="*/ 16136 h 87896"/>
                <a:gd name="connsiteX60" fmla="*/ 37572 w 158647"/>
                <a:gd name="connsiteY60" fmla="*/ 16143 h 87896"/>
                <a:gd name="connsiteX61" fmla="*/ 30834 w 158647"/>
                <a:gd name="connsiteY61" fmla="*/ 17416 h 87896"/>
                <a:gd name="connsiteX62" fmla="*/ 28738 w 158647"/>
                <a:gd name="connsiteY62" fmla="*/ 21534 h 87896"/>
                <a:gd name="connsiteX63" fmla="*/ 24470 w 158647"/>
                <a:gd name="connsiteY63" fmla="*/ 29021 h 87896"/>
                <a:gd name="connsiteX64" fmla="*/ 18181 w 158647"/>
                <a:gd name="connsiteY64" fmla="*/ 29021 h 87896"/>
                <a:gd name="connsiteX65" fmla="*/ 17283 w 158647"/>
                <a:gd name="connsiteY65" fmla="*/ 29021 h 87896"/>
                <a:gd name="connsiteX66" fmla="*/ 11967 w 158647"/>
                <a:gd name="connsiteY66" fmla="*/ 29994 h 87896"/>
                <a:gd name="connsiteX67" fmla="*/ 9946 w 158647"/>
                <a:gd name="connsiteY67" fmla="*/ 31117 h 87896"/>
                <a:gd name="connsiteX68" fmla="*/ 9122 w 158647"/>
                <a:gd name="connsiteY68" fmla="*/ 32315 h 87896"/>
                <a:gd name="connsiteX69" fmla="*/ 8523 w 158647"/>
                <a:gd name="connsiteY69" fmla="*/ 33363 h 87896"/>
                <a:gd name="connsiteX70" fmla="*/ 2908 w 158647"/>
                <a:gd name="connsiteY70" fmla="*/ 38679 h 87896"/>
                <a:gd name="connsiteX71" fmla="*/ 812 w 158647"/>
                <a:gd name="connsiteY71" fmla="*/ 40476 h 87896"/>
                <a:gd name="connsiteX72" fmla="*/ 812 w 158647"/>
                <a:gd name="connsiteY72" fmla="*/ 40850 h 87896"/>
                <a:gd name="connsiteX73" fmla="*/ 812 w 158647"/>
                <a:gd name="connsiteY73" fmla="*/ 40850 h 87896"/>
                <a:gd name="connsiteX74" fmla="*/ 812 w 158647"/>
                <a:gd name="connsiteY74" fmla="*/ 41449 h 87896"/>
                <a:gd name="connsiteX75" fmla="*/ 812 w 158647"/>
                <a:gd name="connsiteY75" fmla="*/ 41449 h 87896"/>
                <a:gd name="connsiteX76" fmla="*/ -87 w 158647"/>
                <a:gd name="connsiteY76" fmla="*/ 47214 h 87896"/>
                <a:gd name="connsiteX77" fmla="*/ 15261 w 158647"/>
                <a:gd name="connsiteY77" fmla="*/ 58519 h 87896"/>
                <a:gd name="connsiteX78" fmla="*/ 16759 w 158647"/>
                <a:gd name="connsiteY78" fmla="*/ 60915 h 87896"/>
                <a:gd name="connsiteX79" fmla="*/ 18855 w 158647"/>
                <a:gd name="connsiteY79" fmla="*/ 61514 h 87896"/>
                <a:gd name="connsiteX80" fmla="*/ 60033 w 158647"/>
                <a:gd name="connsiteY80" fmla="*/ 67803 h 87896"/>
                <a:gd name="connsiteX81" fmla="*/ 84066 w 158647"/>
                <a:gd name="connsiteY81" fmla="*/ 80306 h 87896"/>
                <a:gd name="connsiteX82" fmla="*/ 108548 w 158647"/>
                <a:gd name="connsiteY82" fmla="*/ 87194 h 87896"/>
                <a:gd name="connsiteX83" fmla="*/ 108548 w 158647"/>
                <a:gd name="connsiteY83" fmla="*/ 87194 h 87896"/>
                <a:gd name="connsiteX84" fmla="*/ 106227 w 158647"/>
                <a:gd name="connsiteY84" fmla="*/ 84798 h 87896"/>
                <a:gd name="connsiteX85" fmla="*/ 100836 w 158647"/>
                <a:gd name="connsiteY85" fmla="*/ 83750 h 87896"/>
                <a:gd name="connsiteX86" fmla="*/ 101510 w 158647"/>
                <a:gd name="connsiteY86" fmla="*/ 83376 h 87896"/>
                <a:gd name="connsiteX87" fmla="*/ 102109 w 158647"/>
                <a:gd name="connsiteY87" fmla="*/ 82852 h 87896"/>
                <a:gd name="connsiteX88" fmla="*/ 99713 w 158647"/>
                <a:gd name="connsiteY88" fmla="*/ 80830 h 87896"/>
                <a:gd name="connsiteX89" fmla="*/ 97393 w 158647"/>
                <a:gd name="connsiteY89" fmla="*/ 81204 h 87896"/>
                <a:gd name="connsiteX90" fmla="*/ 92451 w 158647"/>
                <a:gd name="connsiteY90" fmla="*/ 81204 h 87896"/>
                <a:gd name="connsiteX91" fmla="*/ 94098 w 158647"/>
                <a:gd name="connsiteY91" fmla="*/ 79707 h 87896"/>
                <a:gd name="connsiteX92" fmla="*/ 96344 w 158647"/>
                <a:gd name="connsiteY92" fmla="*/ 80755 h 87896"/>
                <a:gd name="connsiteX93" fmla="*/ 98965 w 158647"/>
                <a:gd name="connsiteY93" fmla="*/ 78809 h 87896"/>
                <a:gd name="connsiteX94" fmla="*/ 102334 w 158647"/>
                <a:gd name="connsiteY94" fmla="*/ 79932 h 87896"/>
                <a:gd name="connsiteX95" fmla="*/ 106527 w 158647"/>
                <a:gd name="connsiteY95" fmla="*/ 82103 h 87896"/>
                <a:gd name="connsiteX96" fmla="*/ 105628 w 158647"/>
                <a:gd name="connsiteY96" fmla="*/ 82702 h 87896"/>
                <a:gd name="connsiteX97" fmla="*/ 109746 w 158647"/>
                <a:gd name="connsiteY97" fmla="*/ 82702 h 87896"/>
                <a:gd name="connsiteX98" fmla="*/ 110794 w 158647"/>
                <a:gd name="connsiteY98" fmla="*/ 84873 h 87896"/>
                <a:gd name="connsiteX99" fmla="*/ 110794 w 158647"/>
                <a:gd name="connsiteY99" fmla="*/ 85547 h 87896"/>
                <a:gd name="connsiteX100" fmla="*/ 111543 w 158647"/>
                <a:gd name="connsiteY100" fmla="*/ 86146 h 87896"/>
                <a:gd name="connsiteX101" fmla="*/ 114388 w 158647"/>
                <a:gd name="connsiteY101" fmla="*/ 86820 h 87896"/>
                <a:gd name="connsiteX102" fmla="*/ 114013 w 158647"/>
                <a:gd name="connsiteY102" fmla="*/ 85247 h 87896"/>
                <a:gd name="connsiteX103" fmla="*/ 116559 w 158647"/>
                <a:gd name="connsiteY103" fmla="*/ 85247 h 87896"/>
                <a:gd name="connsiteX104" fmla="*/ 117607 w 158647"/>
                <a:gd name="connsiteY104" fmla="*/ 85622 h 87896"/>
                <a:gd name="connsiteX105" fmla="*/ 117981 w 158647"/>
                <a:gd name="connsiteY105" fmla="*/ 86071 h 87896"/>
                <a:gd name="connsiteX106" fmla="*/ 118730 w 158647"/>
                <a:gd name="connsiteY106" fmla="*/ 86071 h 87896"/>
                <a:gd name="connsiteX107" fmla="*/ 128089 w 158647"/>
                <a:gd name="connsiteY107" fmla="*/ 86595 h 87896"/>
                <a:gd name="connsiteX108" fmla="*/ 131458 w 158647"/>
                <a:gd name="connsiteY108" fmla="*/ 86595 h 87896"/>
                <a:gd name="connsiteX109" fmla="*/ 133704 w 158647"/>
                <a:gd name="connsiteY109" fmla="*/ 86146 h 87896"/>
                <a:gd name="connsiteX110" fmla="*/ 138795 w 158647"/>
                <a:gd name="connsiteY110" fmla="*/ 86146 h 87896"/>
                <a:gd name="connsiteX111" fmla="*/ 147255 w 158647"/>
                <a:gd name="connsiteY111" fmla="*/ 87793 h 87896"/>
                <a:gd name="connsiteX112" fmla="*/ 145908 w 158647"/>
                <a:gd name="connsiteY112" fmla="*/ 83750 h 87896"/>
                <a:gd name="connsiteX113" fmla="*/ 152945 w 158647"/>
                <a:gd name="connsiteY113" fmla="*/ 80156 h 87896"/>
                <a:gd name="connsiteX114" fmla="*/ 155416 w 158647"/>
                <a:gd name="connsiteY114" fmla="*/ 77536 h 87896"/>
                <a:gd name="connsiteX115" fmla="*/ 153395 w 158647"/>
                <a:gd name="connsiteY115" fmla="*/ 74916 h 87896"/>
                <a:gd name="connsiteX116" fmla="*/ 150475 w 158647"/>
                <a:gd name="connsiteY116" fmla="*/ 73044 h 87896"/>
                <a:gd name="connsiteX117" fmla="*/ 151972 w 158647"/>
                <a:gd name="connsiteY117" fmla="*/ 66755 h 87896"/>
                <a:gd name="connsiteX118" fmla="*/ 152945 w 158647"/>
                <a:gd name="connsiteY118" fmla="*/ 68552 h 87896"/>
                <a:gd name="connsiteX119" fmla="*/ 153694 w 158647"/>
                <a:gd name="connsiteY119" fmla="*/ 69076 h 87896"/>
                <a:gd name="connsiteX120" fmla="*/ 153694 w 158647"/>
                <a:gd name="connsiteY120" fmla="*/ 69076 h 87896"/>
                <a:gd name="connsiteX121" fmla="*/ 155491 w 158647"/>
                <a:gd name="connsiteY121" fmla="*/ 67579 h 87896"/>
                <a:gd name="connsiteX122" fmla="*/ 156913 w 158647"/>
                <a:gd name="connsiteY122" fmla="*/ 66455 h 87896"/>
                <a:gd name="connsiteX123" fmla="*/ 158111 w 158647"/>
                <a:gd name="connsiteY123" fmla="*/ 65482 h 87896"/>
                <a:gd name="connsiteX124" fmla="*/ 156689 w 158647"/>
                <a:gd name="connsiteY124" fmla="*/ 64808 h 87896"/>
                <a:gd name="connsiteX125" fmla="*/ 154892 w 158647"/>
                <a:gd name="connsiteY125" fmla="*/ 63610 h 87896"/>
                <a:gd name="connsiteX126" fmla="*/ 153245 w 158647"/>
                <a:gd name="connsiteY126" fmla="*/ 61589 h 87896"/>
                <a:gd name="connsiteX127" fmla="*/ 153245 w 158647"/>
                <a:gd name="connsiteY127" fmla="*/ 57546 h 87896"/>
                <a:gd name="connsiteX128" fmla="*/ 156913 w 158647"/>
                <a:gd name="connsiteY128" fmla="*/ 48487 h 87896"/>
                <a:gd name="connsiteX129" fmla="*/ 157662 w 158647"/>
                <a:gd name="connsiteY129" fmla="*/ 46465 h 87896"/>
                <a:gd name="connsiteX130" fmla="*/ 157662 w 158647"/>
                <a:gd name="connsiteY130" fmla="*/ 45417 h 87896"/>
                <a:gd name="connsiteX131" fmla="*/ 158186 w 158647"/>
                <a:gd name="connsiteY131" fmla="*/ 43321 h 87896"/>
                <a:gd name="connsiteX132" fmla="*/ 158186 w 158647"/>
                <a:gd name="connsiteY132" fmla="*/ 42722 h 8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58647" h="87896">
                  <a:moveTo>
                    <a:pt x="158561" y="44070"/>
                  </a:moveTo>
                  <a:cubicBezTo>
                    <a:pt x="156689" y="42370"/>
                    <a:pt x="155057" y="40431"/>
                    <a:pt x="153694" y="38305"/>
                  </a:cubicBezTo>
                  <a:lnTo>
                    <a:pt x="153245" y="37706"/>
                  </a:lnTo>
                  <a:lnTo>
                    <a:pt x="151598" y="38305"/>
                  </a:lnTo>
                  <a:cubicBezTo>
                    <a:pt x="149801" y="39128"/>
                    <a:pt x="147877" y="39630"/>
                    <a:pt x="145908" y="39802"/>
                  </a:cubicBezTo>
                  <a:lnTo>
                    <a:pt x="142688" y="39802"/>
                  </a:lnTo>
                  <a:cubicBezTo>
                    <a:pt x="140816" y="39802"/>
                    <a:pt x="140143" y="39802"/>
                    <a:pt x="139544" y="39802"/>
                  </a:cubicBezTo>
                  <a:cubicBezTo>
                    <a:pt x="138481" y="40693"/>
                    <a:pt x="136938" y="40693"/>
                    <a:pt x="135875" y="39802"/>
                  </a:cubicBezTo>
                  <a:cubicBezTo>
                    <a:pt x="135059" y="38971"/>
                    <a:pt x="134797" y="37751"/>
                    <a:pt x="135201" y="36658"/>
                  </a:cubicBezTo>
                  <a:lnTo>
                    <a:pt x="135201" y="36133"/>
                  </a:lnTo>
                  <a:lnTo>
                    <a:pt x="134752" y="35684"/>
                  </a:lnTo>
                  <a:cubicBezTo>
                    <a:pt x="134565" y="35422"/>
                    <a:pt x="134303" y="35212"/>
                    <a:pt x="134004" y="35085"/>
                  </a:cubicBezTo>
                  <a:cubicBezTo>
                    <a:pt x="133345" y="34756"/>
                    <a:pt x="132633" y="34531"/>
                    <a:pt x="131907" y="34411"/>
                  </a:cubicBezTo>
                  <a:lnTo>
                    <a:pt x="131458" y="34411"/>
                  </a:lnTo>
                  <a:cubicBezTo>
                    <a:pt x="130350" y="34187"/>
                    <a:pt x="129272" y="33835"/>
                    <a:pt x="128239" y="33363"/>
                  </a:cubicBezTo>
                  <a:lnTo>
                    <a:pt x="127116" y="32839"/>
                  </a:lnTo>
                  <a:lnTo>
                    <a:pt x="127116" y="34112"/>
                  </a:lnTo>
                  <a:cubicBezTo>
                    <a:pt x="127018" y="34748"/>
                    <a:pt x="126786" y="35362"/>
                    <a:pt x="126442" y="35909"/>
                  </a:cubicBezTo>
                  <a:cubicBezTo>
                    <a:pt x="125730" y="37009"/>
                    <a:pt x="124675" y="37848"/>
                    <a:pt x="123447" y="38305"/>
                  </a:cubicBezTo>
                  <a:lnTo>
                    <a:pt x="117158" y="41224"/>
                  </a:lnTo>
                  <a:cubicBezTo>
                    <a:pt x="116462" y="41516"/>
                    <a:pt x="115683" y="41516"/>
                    <a:pt x="114987" y="41224"/>
                  </a:cubicBezTo>
                  <a:cubicBezTo>
                    <a:pt x="113317" y="40648"/>
                    <a:pt x="111468" y="41224"/>
                    <a:pt x="110420" y="42647"/>
                  </a:cubicBezTo>
                  <a:cubicBezTo>
                    <a:pt x="109641" y="43643"/>
                    <a:pt x="108338" y="44054"/>
                    <a:pt x="107125" y="43695"/>
                  </a:cubicBezTo>
                  <a:cubicBezTo>
                    <a:pt x="105928" y="43268"/>
                    <a:pt x="105141" y="42123"/>
                    <a:pt x="105179" y="40850"/>
                  </a:cubicBezTo>
                  <a:cubicBezTo>
                    <a:pt x="105179" y="38679"/>
                    <a:pt x="105179" y="36133"/>
                    <a:pt x="103981" y="35085"/>
                  </a:cubicBezTo>
                  <a:cubicBezTo>
                    <a:pt x="103412" y="34651"/>
                    <a:pt x="102783" y="34292"/>
                    <a:pt x="102109" y="34037"/>
                  </a:cubicBezTo>
                  <a:cubicBezTo>
                    <a:pt x="100058" y="32892"/>
                    <a:pt x="97834" y="32083"/>
                    <a:pt x="95521" y="31641"/>
                  </a:cubicBezTo>
                  <a:cubicBezTo>
                    <a:pt x="94398" y="31566"/>
                    <a:pt x="93290" y="31334"/>
                    <a:pt x="92227" y="30967"/>
                  </a:cubicBezTo>
                  <a:cubicBezTo>
                    <a:pt x="90160" y="30009"/>
                    <a:pt x="88648" y="28160"/>
                    <a:pt x="88109" y="25951"/>
                  </a:cubicBezTo>
                  <a:lnTo>
                    <a:pt x="88109" y="25128"/>
                  </a:lnTo>
                  <a:lnTo>
                    <a:pt x="87285" y="25128"/>
                  </a:lnTo>
                  <a:cubicBezTo>
                    <a:pt x="85750" y="25270"/>
                    <a:pt x="84208" y="24925"/>
                    <a:pt x="82868" y="24154"/>
                  </a:cubicBezTo>
                  <a:cubicBezTo>
                    <a:pt x="81198" y="22986"/>
                    <a:pt x="80008" y="21257"/>
                    <a:pt x="79499" y="19288"/>
                  </a:cubicBezTo>
                  <a:cubicBezTo>
                    <a:pt x="79050" y="18090"/>
                    <a:pt x="78825" y="17566"/>
                    <a:pt x="78451" y="17267"/>
                  </a:cubicBezTo>
                  <a:cubicBezTo>
                    <a:pt x="77694" y="16840"/>
                    <a:pt x="76849" y="16608"/>
                    <a:pt x="75980" y="16593"/>
                  </a:cubicBezTo>
                  <a:cubicBezTo>
                    <a:pt x="73921" y="16368"/>
                    <a:pt x="71982" y="15499"/>
                    <a:pt x="70440" y="14122"/>
                  </a:cubicBezTo>
                  <a:cubicBezTo>
                    <a:pt x="69332" y="12872"/>
                    <a:pt x="68583" y="11344"/>
                    <a:pt x="68268" y="9705"/>
                  </a:cubicBezTo>
                  <a:cubicBezTo>
                    <a:pt x="68336" y="9383"/>
                    <a:pt x="68336" y="9053"/>
                    <a:pt x="68268" y="8731"/>
                  </a:cubicBezTo>
                  <a:lnTo>
                    <a:pt x="68268" y="8731"/>
                  </a:lnTo>
                  <a:lnTo>
                    <a:pt x="67819" y="8207"/>
                  </a:lnTo>
                  <a:lnTo>
                    <a:pt x="67819" y="8207"/>
                  </a:lnTo>
                  <a:lnTo>
                    <a:pt x="66996" y="8806"/>
                  </a:lnTo>
                  <a:lnTo>
                    <a:pt x="66996" y="8806"/>
                  </a:lnTo>
                  <a:lnTo>
                    <a:pt x="66996" y="8058"/>
                  </a:lnTo>
                  <a:cubicBezTo>
                    <a:pt x="66374" y="7758"/>
                    <a:pt x="65873" y="7257"/>
                    <a:pt x="65573" y="6635"/>
                  </a:cubicBezTo>
                  <a:lnTo>
                    <a:pt x="64899" y="5961"/>
                  </a:lnTo>
                  <a:lnTo>
                    <a:pt x="64375" y="5287"/>
                  </a:lnTo>
                  <a:lnTo>
                    <a:pt x="63627" y="5737"/>
                  </a:lnTo>
                  <a:lnTo>
                    <a:pt x="62803" y="6111"/>
                  </a:lnTo>
                  <a:cubicBezTo>
                    <a:pt x="61051" y="6538"/>
                    <a:pt x="59209" y="5961"/>
                    <a:pt x="58011" y="4614"/>
                  </a:cubicBezTo>
                  <a:cubicBezTo>
                    <a:pt x="55728" y="2270"/>
                    <a:pt x="52815" y="631"/>
                    <a:pt x="49626" y="-103"/>
                  </a:cubicBezTo>
                  <a:lnTo>
                    <a:pt x="49177" y="-103"/>
                  </a:lnTo>
                  <a:cubicBezTo>
                    <a:pt x="48443" y="47"/>
                    <a:pt x="47754" y="354"/>
                    <a:pt x="47155" y="795"/>
                  </a:cubicBezTo>
                  <a:cubicBezTo>
                    <a:pt x="45531" y="2532"/>
                    <a:pt x="43315" y="3595"/>
                    <a:pt x="40941" y="3790"/>
                  </a:cubicBezTo>
                  <a:cubicBezTo>
                    <a:pt x="39938" y="3880"/>
                    <a:pt x="38972" y="4187"/>
                    <a:pt x="38096" y="4688"/>
                  </a:cubicBezTo>
                  <a:lnTo>
                    <a:pt x="38096" y="4688"/>
                  </a:lnTo>
                  <a:lnTo>
                    <a:pt x="37198" y="5437"/>
                  </a:lnTo>
                  <a:lnTo>
                    <a:pt x="37797" y="6186"/>
                  </a:lnTo>
                  <a:cubicBezTo>
                    <a:pt x="39347" y="8162"/>
                    <a:pt x="40260" y="10566"/>
                    <a:pt x="40417" y="13074"/>
                  </a:cubicBezTo>
                  <a:cubicBezTo>
                    <a:pt x="40545" y="14639"/>
                    <a:pt x="39369" y="16009"/>
                    <a:pt x="37804" y="16136"/>
                  </a:cubicBezTo>
                  <a:cubicBezTo>
                    <a:pt x="37729" y="16143"/>
                    <a:pt x="37647" y="16143"/>
                    <a:pt x="37572" y="16143"/>
                  </a:cubicBezTo>
                  <a:cubicBezTo>
                    <a:pt x="35251" y="15986"/>
                    <a:pt x="32938" y="16428"/>
                    <a:pt x="30834" y="17416"/>
                  </a:cubicBezTo>
                  <a:cubicBezTo>
                    <a:pt x="29689" y="18509"/>
                    <a:pt x="28947" y="19962"/>
                    <a:pt x="28738" y="21534"/>
                  </a:cubicBezTo>
                  <a:cubicBezTo>
                    <a:pt x="28296" y="24476"/>
                    <a:pt x="26776" y="27142"/>
                    <a:pt x="24470" y="29021"/>
                  </a:cubicBezTo>
                  <a:cubicBezTo>
                    <a:pt x="22501" y="30062"/>
                    <a:pt x="20150" y="30062"/>
                    <a:pt x="18181" y="29021"/>
                  </a:cubicBezTo>
                  <a:lnTo>
                    <a:pt x="17283" y="29021"/>
                  </a:lnTo>
                  <a:cubicBezTo>
                    <a:pt x="15456" y="28864"/>
                    <a:pt x="13622" y="29201"/>
                    <a:pt x="11967" y="29994"/>
                  </a:cubicBezTo>
                  <a:cubicBezTo>
                    <a:pt x="11218" y="30219"/>
                    <a:pt x="10530" y="30608"/>
                    <a:pt x="9946" y="31117"/>
                  </a:cubicBezTo>
                  <a:cubicBezTo>
                    <a:pt x="9631" y="31492"/>
                    <a:pt x="9354" y="31888"/>
                    <a:pt x="9122" y="32315"/>
                  </a:cubicBezTo>
                  <a:lnTo>
                    <a:pt x="8523" y="33363"/>
                  </a:lnTo>
                  <a:cubicBezTo>
                    <a:pt x="7018" y="35482"/>
                    <a:pt x="5109" y="37294"/>
                    <a:pt x="2908" y="38679"/>
                  </a:cubicBezTo>
                  <a:cubicBezTo>
                    <a:pt x="1336" y="39727"/>
                    <a:pt x="961" y="40176"/>
                    <a:pt x="812" y="40476"/>
                  </a:cubicBezTo>
                  <a:lnTo>
                    <a:pt x="812" y="40850"/>
                  </a:lnTo>
                  <a:lnTo>
                    <a:pt x="812" y="40850"/>
                  </a:lnTo>
                  <a:cubicBezTo>
                    <a:pt x="782" y="41052"/>
                    <a:pt x="782" y="41247"/>
                    <a:pt x="812" y="41449"/>
                  </a:cubicBezTo>
                  <a:lnTo>
                    <a:pt x="812" y="41449"/>
                  </a:lnTo>
                  <a:cubicBezTo>
                    <a:pt x="1231" y="43418"/>
                    <a:pt x="916" y="45470"/>
                    <a:pt x="-87" y="47214"/>
                  </a:cubicBezTo>
                  <a:cubicBezTo>
                    <a:pt x="6314" y="48831"/>
                    <a:pt x="11817" y="52889"/>
                    <a:pt x="15261" y="58519"/>
                  </a:cubicBezTo>
                  <a:cubicBezTo>
                    <a:pt x="15501" y="59455"/>
                    <a:pt x="16025" y="60286"/>
                    <a:pt x="16759" y="60915"/>
                  </a:cubicBezTo>
                  <a:cubicBezTo>
                    <a:pt x="17387" y="61304"/>
                    <a:pt x="18114" y="61507"/>
                    <a:pt x="18855" y="61514"/>
                  </a:cubicBezTo>
                  <a:cubicBezTo>
                    <a:pt x="32788" y="61903"/>
                    <a:pt x="46616" y="64015"/>
                    <a:pt x="60033" y="67803"/>
                  </a:cubicBezTo>
                  <a:cubicBezTo>
                    <a:pt x="68493" y="71022"/>
                    <a:pt x="75830" y="76563"/>
                    <a:pt x="84066" y="80306"/>
                  </a:cubicBezTo>
                  <a:cubicBezTo>
                    <a:pt x="91957" y="83481"/>
                    <a:pt x="100163" y="85794"/>
                    <a:pt x="108548" y="87194"/>
                  </a:cubicBezTo>
                  <a:lnTo>
                    <a:pt x="108548" y="87194"/>
                  </a:lnTo>
                  <a:cubicBezTo>
                    <a:pt x="108548" y="85996"/>
                    <a:pt x="107350" y="85247"/>
                    <a:pt x="106227" y="84798"/>
                  </a:cubicBezTo>
                  <a:cubicBezTo>
                    <a:pt x="104490" y="84192"/>
                    <a:pt x="102671" y="83840"/>
                    <a:pt x="100836" y="83750"/>
                  </a:cubicBezTo>
                  <a:cubicBezTo>
                    <a:pt x="100836" y="83750"/>
                    <a:pt x="100836" y="83376"/>
                    <a:pt x="101510" y="83376"/>
                  </a:cubicBezTo>
                  <a:cubicBezTo>
                    <a:pt x="102184" y="83376"/>
                    <a:pt x="102259" y="83376"/>
                    <a:pt x="102109" y="82852"/>
                  </a:cubicBezTo>
                  <a:cubicBezTo>
                    <a:pt x="101959" y="82327"/>
                    <a:pt x="100762" y="81130"/>
                    <a:pt x="99713" y="80830"/>
                  </a:cubicBezTo>
                  <a:cubicBezTo>
                    <a:pt x="98920" y="80658"/>
                    <a:pt x="98089" y="80793"/>
                    <a:pt x="97393" y="81204"/>
                  </a:cubicBezTo>
                  <a:cubicBezTo>
                    <a:pt x="95768" y="81616"/>
                    <a:pt x="94076" y="81616"/>
                    <a:pt x="92451" y="81204"/>
                  </a:cubicBezTo>
                  <a:cubicBezTo>
                    <a:pt x="92451" y="80381"/>
                    <a:pt x="93200" y="79632"/>
                    <a:pt x="94098" y="79707"/>
                  </a:cubicBezTo>
                  <a:cubicBezTo>
                    <a:pt x="94944" y="79805"/>
                    <a:pt x="95731" y="80171"/>
                    <a:pt x="96344" y="80755"/>
                  </a:cubicBezTo>
                  <a:cubicBezTo>
                    <a:pt x="96629" y="79557"/>
                    <a:pt x="97737" y="78741"/>
                    <a:pt x="98965" y="78809"/>
                  </a:cubicBezTo>
                  <a:cubicBezTo>
                    <a:pt x="100163" y="78884"/>
                    <a:pt x="101323" y="79273"/>
                    <a:pt x="102334" y="79932"/>
                  </a:cubicBezTo>
                  <a:lnTo>
                    <a:pt x="106527" y="82103"/>
                  </a:lnTo>
                  <a:cubicBezTo>
                    <a:pt x="106377" y="82462"/>
                    <a:pt x="106017" y="82702"/>
                    <a:pt x="105628" y="82702"/>
                  </a:cubicBezTo>
                  <a:cubicBezTo>
                    <a:pt x="106819" y="83698"/>
                    <a:pt x="108555" y="83698"/>
                    <a:pt x="109746" y="82702"/>
                  </a:cubicBezTo>
                  <a:cubicBezTo>
                    <a:pt x="110577" y="83076"/>
                    <a:pt x="111019" y="83990"/>
                    <a:pt x="110794" y="84873"/>
                  </a:cubicBezTo>
                  <a:cubicBezTo>
                    <a:pt x="110757" y="85098"/>
                    <a:pt x="110757" y="85322"/>
                    <a:pt x="110794" y="85547"/>
                  </a:cubicBezTo>
                  <a:cubicBezTo>
                    <a:pt x="110794" y="85547"/>
                    <a:pt x="111243" y="85996"/>
                    <a:pt x="111543" y="86146"/>
                  </a:cubicBezTo>
                  <a:cubicBezTo>
                    <a:pt x="112471" y="86453"/>
                    <a:pt x="113422" y="86678"/>
                    <a:pt x="114388" y="86820"/>
                  </a:cubicBezTo>
                  <a:lnTo>
                    <a:pt x="114013" y="85247"/>
                  </a:lnTo>
                  <a:lnTo>
                    <a:pt x="116559" y="85247"/>
                  </a:lnTo>
                  <a:cubicBezTo>
                    <a:pt x="116933" y="85292"/>
                    <a:pt x="117293" y="85420"/>
                    <a:pt x="117607" y="85622"/>
                  </a:cubicBezTo>
                  <a:lnTo>
                    <a:pt x="117981" y="86071"/>
                  </a:lnTo>
                  <a:cubicBezTo>
                    <a:pt x="118228" y="86138"/>
                    <a:pt x="118483" y="86138"/>
                    <a:pt x="118730" y="86071"/>
                  </a:cubicBezTo>
                  <a:lnTo>
                    <a:pt x="128089" y="86595"/>
                  </a:lnTo>
                  <a:cubicBezTo>
                    <a:pt x="129204" y="86745"/>
                    <a:pt x="130342" y="86745"/>
                    <a:pt x="131458" y="86595"/>
                  </a:cubicBezTo>
                  <a:lnTo>
                    <a:pt x="133704" y="86146"/>
                  </a:lnTo>
                  <a:cubicBezTo>
                    <a:pt x="135396" y="86258"/>
                    <a:pt x="137103" y="86258"/>
                    <a:pt x="138795" y="86146"/>
                  </a:cubicBezTo>
                  <a:cubicBezTo>
                    <a:pt x="141475" y="87254"/>
                    <a:pt x="144350" y="87808"/>
                    <a:pt x="147255" y="87793"/>
                  </a:cubicBezTo>
                  <a:cubicBezTo>
                    <a:pt x="147210" y="86341"/>
                    <a:pt x="146739" y="84941"/>
                    <a:pt x="145908" y="83750"/>
                  </a:cubicBezTo>
                  <a:lnTo>
                    <a:pt x="152945" y="80156"/>
                  </a:lnTo>
                  <a:cubicBezTo>
                    <a:pt x="154068" y="79557"/>
                    <a:pt x="155341" y="78809"/>
                    <a:pt x="155416" y="77536"/>
                  </a:cubicBezTo>
                  <a:cubicBezTo>
                    <a:pt x="155259" y="76360"/>
                    <a:pt x="154488" y="75365"/>
                    <a:pt x="153395" y="74916"/>
                  </a:cubicBezTo>
                  <a:cubicBezTo>
                    <a:pt x="152279" y="74541"/>
                    <a:pt x="151276" y="73905"/>
                    <a:pt x="150475" y="73044"/>
                  </a:cubicBezTo>
                  <a:cubicBezTo>
                    <a:pt x="148977" y="71172"/>
                    <a:pt x="150475" y="68477"/>
                    <a:pt x="151972" y="66755"/>
                  </a:cubicBezTo>
                  <a:cubicBezTo>
                    <a:pt x="152721" y="66755"/>
                    <a:pt x="152571" y="67878"/>
                    <a:pt x="152945" y="68552"/>
                  </a:cubicBezTo>
                  <a:cubicBezTo>
                    <a:pt x="153320" y="69225"/>
                    <a:pt x="153395" y="68926"/>
                    <a:pt x="153694" y="69076"/>
                  </a:cubicBezTo>
                  <a:lnTo>
                    <a:pt x="153694" y="69076"/>
                  </a:lnTo>
                  <a:lnTo>
                    <a:pt x="155491" y="67579"/>
                  </a:lnTo>
                  <a:lnTo>
                    <a:pt x="156913" y="66455"/>
                  </a:lnTo>
                  <a:lnTo>
                    <a:pt x="158111" y="65482"/>
                  </a:lnTo>
                  <a:lnTo>
                    <a:pt x="156689" y="64808"/>
                  </a:lnTo>
                  <a:cubicBezTo>
                    <a:pt x="156022" y="64524"/>
                    <a:pt x="155408" y="64120"/>
                    <a:pt x="154892" y="63610"/>
                  </a:cubicBezTo>
                  <a:cubicBezTo>
                    <a:pt x="154158" y="63109"/>
                    <a:pt x="153589" y="62405"/>
                    <a:pt x="153245" y="61589"/>
                  </a:cubicBezTo>
                  <a:cubicBezTo>
                    <a:pt x="152706" y="60294"/>
                    <a:pt x="152706" y="58841"/>
                    <a:pt x="153245" y="57546"/>
                  </a:cubicBezTo>
                  <a:lnTo>
                    <a:pt x="156913" y="48487"/>
                  </a:lnTo>
                  <a:cubicBezTo>
                    <a:pt x="156913" y="47813"/>
                    <a:pt x="157437" y="47139"/>
                    <a:pt x="157662" y="46465"/>
                  </a:cubicBezTo>
                  <a:lnTo>
                    <a:pt x="157662" y="45417"/>
                  </a:lnTo>
                  <a:cubicBezTo>
                    <a:pt x="157789" y="44706"/>
                    <a:pt x="157969" y="44010"/>
                    <a:pt x="158186" y="43321"/>
                  </a:cubicBezTo>
                  <a:lnTo>
                    <a:pt x="158186" y="42722"/>
                  </a:lnTo>
                  <a:close/>
                </a:path>
              </a:pathLst>
            </a:custGeom>
            <a:grpFill/>
            <a:ln w="7486" cap="flat">
              <a:solidFill>
                <a:schemeClr val="bg1"/>
              </a:solidFill>
              <a:prstDash val="solid"/>
              <a:miter/>
            </a:ln>
          </p:spPr>
          <p:txBody>
            <a:bodyPr rtlCol="0" anchor="ctr"/>
            <a:lstStyle/>
            <a:p>
              <a:endParaRPr lang="en-US"/>
            </a:p>
          </p:txBody>
        </p:sp>
        <p:sp>
          <p:nvSpPr>
            <p:cNvPr id="221" name="Freeform 220">
              <a:extLst>
                <a:ext uri="{FF2B5EF4-FFF2-40B4-BE49-F238E27FC236}">
                  <a16:creationId xmlns:a16="http://schemas.microsoft.com/office/drawing/2014/main" id="{54370FDA-7B23-5447-9B77-5C9BBCB7C221}"/>
                </a:ext>
              </a:extLst>
            </p:cNvPr>
            <p:cNvSpPr/>
            <p:nvPr/>
          </p:nvSpPr>
          <p:spPr>
            <a:xfrm>
              <a:off x="5411681" y="1584078"/>
              <a:ext cx="225071" cy="211654"/>
            </a:xfrm>
            <a:custGeom>
              <a:avLst/>
              <a:gdLst>
                <a:gd name="connsiteX0" fmla="*/ 203348 w 225071"/>
                <a:gd name="connsiteY0" fmla="*/ 207059 h 211654"/>
                <a:gd name="connsiteX1" fmla="*/ 203348 w 225071"/>
                <a:gd name="connsiteY1" fmla="*/ 206011 h 211654"/>
                <a:gd name="connsiteX2" fmla="*/ 203348 w 225071"/>
                <a:gd name="connsiteY2" fmla="*/ 205337 h 211654"/>
                <a:gd name="connsiteX3" fmla="*/ 202899 w 225071"/>
                <a:gd name="connsiteY3" fmla="*/ 205337 h 211654"/>
                <a:gd name="connsiteX4" fmla="*/ 201626 w 225071"/>
                <a:gd name="connsiteY4" fmla="*/ 202942 h 211654"/>
                <a:gd name="connsiteX5" fmla="*/ 201626 w 225071"/>
                <a:gd name="connsiteY5" fmla="*/ 202942 h 211654"/>
                <a:gd name="connsiteX6" fmla="*/ 201626 w 225071"/>
                <a:gd name="connsiteY6" fmla="*/ 201594 h 211654"/>
                <a:gd name="connsiteX7" fmla="*/ 201626 w 225071"/>
                <a:gd name="connsiteY7" fmla="*/ 201594 h 211654"/>
                <a:gd name="connsiteX8" fmla="*/ 201626 w 225071"/>
                <a:gd name="connsiteY8" fmla="*/ 200995 h 211654"/>
                <a:gd name="connsiteX9" fmla="*/ 200653 w 225071"/>
                <a:gd name="connsiteY9" fmla="*/ 200995 h 211654"/>
                <a:gd name="connsiteX10" fmla="*/ 194064 w 225071"/>
                <a:gd name="connsiteY10" fmla="*/ 194706 h 211654"/>
                <a:gd name="connsiteX11" fmla="*/ 196984 w 225071"/>
                <a:gd name="connsiteY11" fmla="*/ 189166 h 211654"/>
                <a:gd name="connsiteX12" fmla="*/ 200503 w 225071"/>
                <a:gd name="connsiteY12" fmla="*/ 186620 h 211654"/>
                <a:gd name="connsiteX13" fmla="*/ 203797 w 225071"/>
                <a:gd name="connsiteY13" fmla="*/ 184150 h 211654"/>
                <a:gd name="connsiteX14" fmla="*/ 205594 w 225071"/>
                <a:gd name="connsiteY14" fmla="*/ 183551 h 211654"/>
                <a:gd name="connsiteX15" fmla="*/ 206792 w 225071"/>
                <a:gd name="connsiteY15" fmla="*/ 183551 h 211654"/>
                <a:gd name="connsiteX16" fmla="*/ 207391 w 225071"/>
                <a:gd name="connsiteY16" fmla="*/ 182428 h 211654"/>
                <a:gd name="connsiteX17" fmla="*/ 208139 w 225071"/>
                <a:gd name="connsiteY17" fmla="*/ 182428 h 211654"/>
                <a:gd name="connsiteX18" fmla="*/ 208139 w 225071"/>
                <a:gd name="connsiteY18" fmla="*/ 181978 h 211654"/>
                <a:gd name="connsiteX19" fmla="*/ 208589 w 225071"/>
                <a:gd name="connsiteY19" fmla="*/ 177786 h 211654"/>
                <a:gd name="connsiteX20" fmla="*/ 207990 w 225071"/>
                <a:gd name="connsiteY20" fmla="*/ 175540 h 211654"/>
                <a:gd name="connsiteX21" fmla="*/ 207990 w 225071"/>
                <a:gd name="connsiteY21" fmla="*/ 174192 h 211654"/>
                <a:gd name="connsiteX22" fmla="*/ 207990 w 225071"/>
                <a:gd name="connsiteY22" fmla="*/ 173818 h 211654"/>
                <a:gd name="connsiteX23" fmla="*/ 203198 w 225071"/>
                <a:gd name="connsiteY23" fmla="*/ 166855 h 211654"/>
                <a:gd name="connsiteX24" fmla="*/ 202374 w 225071"/>
                <a:gd name="connsiteY24" fmla="*/ 164309 h 211654"/>
                <a:gd name="connsiteX25" fmla="*/ 204321 w 225071"/>
                <a:gd name="connsiteY25" fmla="*/ 160940 h 211654"/>
                <a:gd name="connsiteX26" fmla="*/ 205369 w 225071"/>
                <a:gd name="connsiteY26" fmla="*/ 160341 h 211654"/>
                <a:gd name="connsiteX27" fmla="*/ 206417 w 225071"/>
                <a:gd name="connsiteY27" fmla="*/ 159293 h 211654"/>
                <a:gd name="connsiteX28" fmla="*/ 207091 w 225071"/>
                <a:gd name="connsiteY28" fmla="*/ 158619 h 211654"/>
                <a:gd name="connsiteX29" fmla="*/ 206642 w 225071"/>
                <a:gd name="connsiteY29" fmla="*/ 158170 h 211654"/>
                <a:gd name="connsiteX30" fmla="*/ 206642 w 225071"/>
                <a:gd name="connsiteY30" fmla="*/ 157346 h 211654"/>
                <a:gd name="connsiteX31" fmla="*/ 212257 w 225071"/>
                <a:gd name="connsiteY31" fmla="*/ 154127 h 211654"/>
                <a:gd name="connsiteX32" fmla="*/ 213231 w 225071"/>
                <a:gd name="connsiteY32" fmla="*/ 154127 h 211654"/>
                <a:gd name="connsiteX33" fmla="*/ 214878 w 225071"/>
                <a:gd name="connsiteY33" fmla="*/ 152854 h 211654"/>
                <a:gd name="connsiteX34" fmla="*/ 214878 w 225071"/>
                <a:gd name="connsiteY34" fmla="*/ 151956 h 211654"/>
                <a:gd name="connsiteX35" fmla="*/ 214878 w 225071"/>
                <a:gd name="connsiteY35" fmla="*/ 150608 h 211654"/>
                <a:gd name="connsiteX36" fmla="*/ 213530 w 225071"/>
                <a:gd name="connsiteY36" fmla="*/ 150608 h 211654"/>
                <a:gd name="connsiteX37" fmla="*/ 211658 w 225071"/>
                <a:gd name="connsiteY37" fmla="*/ 150608 h 211654"/>
                <a:gd name="connsiteX38" fmla="*/ 208289 w 225071"/>
                <a:gd name="connsiteY38" fmla="*/ 148662 h 211654"/>
                <a:gd name="connsiteX39" fmla="*/ 205070 w 225071"/>
                <a:gd name="connsiteY39" fmla="*/ 145218 h 211654"/>
                <a:gd name="connsiteX40" fmla="*/ 204621 w 225071"/>
                <a:gd name="connsiteY40" fmla="*/ 144693 h 211654"/>
                <a:gd name="connsiteX41" fmla="*/ 204022 w 225071"/>
                <a:gd name="connsiteY41" fmla="*/ 144693 h 211654"/>
                <a:gd name="connsiteX42" fmla="*/ 201326 w 225071"/>
                <a:gd name="connsiteY42" fmla="*/ 145143 h 211654"/>
                <a:gd name="connsiteX43" fmla="*/ 198706 w 225071"/>
                <a:gd name="connsiteY43" fmla="*/ 142223 h 211654"/>
                <a:gd name="connsiteX44" fmla="*/ 201176 w 225071"/>
                <a:gd name="connsiteY44" fmla="*/ 114896 h 211654"/>
                <a:gd name="connsiteX45" fmla="*/ 202899 w 225071"/>
                <a:gd name="connsiteY45" fmla="*/ 112725 h 211654"/>
                <a:gd name="connsiteX46" fmla="*/ 204546 w 225071"/>
                <a:gd name="connsiteY46" fmla="*/ 112051 h 211654"/>
                <a:gd name="connsiteX47" fmla="*/ 204096 w 225071"/>
                <a:gd name="connsiteY47" fmla="*/ 111152 h 211654"/>
                <a:gd name="connsiteX48" fmla="*/ 203423 w 225071"/>
                <a:gd name="connsiteY48" fmla="*/ 109281 h 211654"/>
                <a:gd name="connsiteX49" fmla="*/ 203423 w 225071"/>
                <a:gd name="connsiteY49" fmla="*/ 106960 h 211654"/>
                <a:gd name="connsiteX50" fmla="*/ 206642 w 225071"/>
                <a:gd name="connsiteY50" fmla="*/ 102917 h 211654"/>
                <a:gd name="connsiteX51" fmla="*/ 211808 w 225071"/>
                <a:gd name="connsiteY51" fmla="*/ 102917 h 211654"/>
                <a:gd name="connsiteX52" fmla="*/ 212931 w 225071"/>
                <a:gd name="connsiteY52" fmla="*/ 103590 h 211654"/>
                <a:gd name="connsiteX53" fmla="*/ 212931 w 225071"/>
                <a:gd name="connsiteY53" fmla="*/ 103590 h 211654"/>
                <a:gd name="connsiteX54" fmla="*/ 214803 w 225071"/>
                <a:gd name="connsiteY54" fmla="*/ 103590 h 211654"/>
                <a:gd name="connsiteX55" fmla="*/ 217348 w 225071"/>
                <a:gd name="connsiteY55" fmla="*/ 104564 h 211654"/>
                <a:gd name="connsiteX56" fmla="*/ 221990 w 225071"/>
                <a:gd name="connsiteY56" fmla="*/ 108158 h 211654"/>
                <a:gd name="connsiteX57" fmla="*/ 222889 w 225071"/>
                <a:gd name="connsiteY57" fmla="*/ 109056 h 211654"/>
                <a:gd name="connsiteX58" fmla="*/ 223637 w 225071"/>
                <a:gd name="connsiteY58" fmla="*/ 107783 h 211654"/>
                <a:gd name="connsiteX59" fmla="*/ 224985 w 225071"/>
                <a:gd name="connsiteY59" fmla="*/ 106735 h 211654"/>
                <a:gd name="connsiteX60" fmla="*/ 224086 w 225071"/>
                <a:gd name="connsiteY60" fmla="*/ 105088 h 211654"/>
                <a:gd name="connsiteX61" fmla="*/ 224086 w 225071"/>
                <a:gd name="connsiteY61" fmla="*/ 104339 h 211654"/>
                <a:gd name="connsiteX62" fmla="*/ 222963 w 225071"/>
                <a:gd name="connsiteY62" fmla="*/ 104339 h 211654"/>
                <a:gd name="connsiteX63" fmla="*/ 218846 w 225071"/>
                <a:gd name="connsiteY63" fmla="*/ 103890 h 211654"/>
                <a:gd name="connsiteX64" fmla="*/ 212482 w 225071"/>
                <a:gd name="connsiteY64" fmla="*/ 100596 h 211654"/>
                <a:gd name="connsiteX65" fmla="*/ 206792 w 225071"/>
                <a:gd name="connsiteY65" fmla="*/ 95355 h 211654"/>
                <a:gd name="connsiteX66" fmla="*/ 197957 w 225071"/>
                <a:gd name="connsiteY66" fmla="*/ 81579 h 211654"/>
                <a:gd name="connsiteX67" fmla="*/ 195262 w 225071"/>
                <a:gd name="connsiteY67" fmla="*/ 77985 h 211654"/>
                <a:gd name="connsiteX68" fmla="*/ 192716 w 225071"/>
                <a:gd name="connsiteY68" fmla="*/ 77985 h 211654"/>
                <a:gd name="connsiteX69" fmla="*/ 188599 w 225071"/>
                <a:gd name="connsiteY69" fmla="*/ 75664 h 211654"/>
                <a:gd name="connsiteX70" fmla="*/ 161496 w 225071"/>
                <a:gd name="connsiteY70" fmla="*/ 35010 h 211654"/>
                <a:gd name="connsiteX71" fmla="*/ 158950 w 225071"/>
                <a:gd name="connsiteY71" fmla="*/ 25203 h 211654"/>
                <a:gd name="connsiteX72" fmla="*/ 158576 w 225071"/>
                <a:gd name="connsiteY72" fmla="*/ 23630 h 211654"/>
                <a:gd name="connsiteX73" fmla="*/ 157453 w 225071"/>
                <a:gd name="connsiteY73" fmla="*/ 19288 h 211654"/>
                <a:gd name="connsiteX74" fmla="*/ 157453 w 225071"/>
                <a:gd name="connsiteY74" fmla="*/ 19288 h 211654"/>
                <a:gd name="connsiteX75" fmla="*/ 157453 w 225071"/>
                <a:gd name="connsiteY75" fmla="*/ 19288 h 211654"/>
                <a:gd name="connsiteX76" fmla="*/ 156180 w 225071"/>
                <a:gd name="connsiteY76" fmla="*/ 24604 h 211654"/>
                <a:gd name="connsiteX77" fmla="*/ 154758 w 225071"/>
                <a:gd name="connsiteY77" fmla="*/ 26401 h 211654"/>
                <a:gd name="connsiteX78" fmla="*/ 152736 w 225071"/>
                <a:gd name="connsiteY78" fmla="*/ 27224 h 211654"/>
                <a:gd name="connsiteX79" fmla="*/ 148544 w 225071"/>
                <a:gd name="connsiteY79" fmla="*/ 27823 h 211654"/>
                <a:gd name="connsiteX80" fmla="*/ 146447 w 225071"/>
                <a:gd name="connsiteY80" fmla="*/ 28796 h 211654"/>
                <a:gd name="connsiteX81" fmla="*/ 138062 w 225071"/>
                <a:gd name="connsiteY81" fmla="*/ 32465 h 211654"/>
                <a:gd name="connsiteX82" fmla="*/ 132821 w 225071"/>
                <a:gd name="connsiteY82" fmla="*/ 30219 h 211654"/>
                <a:gd name="connsiteX83" fmla="*/ 129976 w 225071"/>
                <a:gd name="connsiteY83" fmla="*/ 27524 h 211654"/>
                <a:gd name="connsiteX84" fmla="*/ 129527 w 225071"/>
                <a:gd name="connsiteY84" fmla="*/ 27149 h 211654"/>
                <a:gd name="connsiteX85" fmla="*/ 129003 w 225071"/>
                <a:gd name="connsiteY85" fmla="*/ 27149 h 211654"/>
                <a:gd name="connsiteX86" fmla="*/ 122639 w 225071"/>
                <a:gd name="connsiteY86" fmla="*/ 27149 h 211654"/>
                <a:gd name="connsiteX87" fmla="*/ 121741 w 225071"/>
                <a:gd name="connsiteY87" fmla="*/ 26700 h 211654"/>
                <a:gd name="connsiteX88" fmla="*/ 119719 w 225071"/>
                <a:gd name="connsiteY88" fmla="*/ 26700 h 211654"/>
                <a:gd name="connsiteX89" fmla="*/ 115077 w 225071"/>
                <a:gd name="connsiteY89" fmla="*/ 26700 h 211654"/>
                <a:gd name="connsiteX90" fmla="*/ 112382 w 225071"/>
                <a:gd name="connsiteY90" fmla="*/ 23705 h 211654"/>
                <a:gd name="connsiteX91" fmla="*/ 112382 w 225071"/>
                <a:gd name="connsiteY91" fmla="*/ 20935 h 211654"/>
                <a:gd name="connsiteX92" fmla="*/ 112382 w 225071"/>
                <a:gd name="connsiteY92" fmla="*/ 19962 h 211654"/>
                <a:gd name="connsiteX93" fmla="*/ 111484 w 225071"/>
                <a:gd name="connsiteY93" fmla="*/ 19962 h 211654"/>
                <a:gd name="connsiteX94" fmla="*/ 105793 w 225071"/>
                <a:gd name="connsiteY94" fmla="*/ 15694 h 211654"/>
                <a:gd name="connsiteX95" fmla="*/ 105344 w 225071"/>
                <a:gd name="connsiteY95" fmla="*/ 15095 h 211654"/>
                <a:gd name="connsiteX96" fmla="*/ 104670 w 225071"/>
                <a:gd name="connsiteY96" fmla="*/ 15095 h 211654"/>
                <a:gd name="connsiteX97" fmla="*/ 104221 w 225071"/>
                <a:gd name="connsiteY97" fmla="*/ 15095 h 211654"/>
                <a:gd name="connsiteX98" fmla="*/ 99654 w 225071"/>
                <a:gd name="connsiteY98" fmla="*/ 15095 h 211654"/>
                <a:gd name="connsiteX99" fmla="*/ 96210 w 225071"/>
                <a:gd name="connsiteY99" fmla="*/ 13373 h 211654"/>
                <a:gd name="connsiteX100" fmla="*/ 96210 w 225071"/>
                <a:gd name="connsiteY100" fmla="*/ 13373 h 211654"/>
                <a:gd name="connsiteX101" fmla="*/ 94488 w 225071"/>
                <a:gd name="connsiteY101" fmla="*/ 12475 h 211654"/>
                <a:gd name="connsiteX102" fmla="*/ 91344 w 225071"/>
                <a:gd name="connsiteY102" fmla="*/ 10903 h 211654"/>
                <a:gd name="connsiteX103" fmla="*/ 91344 w 225071"/>
                <a:gd name="connsiteY103" fmla="*/ 10903 h 211654"/>
                <a:gd name="connsiteX104" fmla="*/ 90969 w 225071"/>
                <a:gd name="connsiteY104" fmla="*/ 10903 h 211654"/>
                <a:gd name="connsiteX105" fmla="*/ 88274 w 225071"/>
                <a:gd name="connsiteY105" fmla="*/ 10903 h 211654"/>
                <a:gd name="connsiteX106" fmla="*/ 86178 w 225071"/>
                <a:gd name="connsiteY106" fmla="*/ 9929 h 211654"/>
                <a:gd name="connsiteX107" fmla="*/ 85729 w 225071"/>
                <a:gd name="connsiteY107" fmla="*/ 9929 h 211654"/>
                <a:gd name="connsiteX108" fmla="*/ 76894 w 225071"/>
                <a:gd name="connsiteY108" fmla="*/ 14571 h 211654"/>
                <a:gd name="connsiteX109" fmla="*/ 67311 w 225071"/>
                <a:gd name="connsiteY109" fmla="*/ 17791 h 211654"/>
                <a:gd name="connsiteX110" fmla="*/ 54957 w 225071"/>
                <a:gd name="connsiteY110" fmla="*/ 13523 h 211654"/>
                <a:gd name="connsiteX111" fmla="*/ 37213 w 225071"/>
                <a:gd name="connsiteY111" fmla="*/ 6036 h 211654"/>
                <a:gd name="connsiteX112" fmla="*/ 35716 w 225071"/>
                <a:gd name="connsiteY112" fmla="*/ 6036 h 211654"/>
                <a:gd name="connsiteX113" fmla="*/ 31149 w 225071"/>
                <a:gd name="connsiteY113" fmla="*/ 4988 h 211654"/>
                <a:gd name="connsiteX114" fmla="*/ 24935 w 225071"/>
                <a:gd name="connsiteY114" fmla="*/ 1544 h 211654"/>
                <a:gd name="connsiteX115" fmla="*/ 23063 w 225071"/>
                <a:gd name="connsiteY115" fmla="*/ 346 h 211654"/>
                <a:gd name="connsiteX116" fmla="*/ 22315 w 225071"/>
                <a:gd name="connsiteY116" fmla="*/ -103 h 211654"/>
                <a:gd name="connsiteX117" fmla="*/ 21790 w 225071"/>
                <a:gd name="connsiteY117" fmla="*/ 571 h 211654"/>
                <a:gd name="connsiteX118" fmla="*/ 16999 w 225071"/>
                <a:gd name="connsiteY118" fmla="*/ 5887 h 211654"/>
                <a:gd name="connsiteX119" fmla="*/ 15427 w 225071"/>
                <a:gd name="connsiteY119" fmla="*/ 7534 h 211654"/>
                <a:gd name="connsiteX120" fmla="*/ 14004 w 225071"/>
                <a:gd name="connsiteY120" fmla="*/ 9106 h 211654"/>
                <a:gd name="connsiteX121" fmla="*/ 11758 w 225071"/>
                <a:gd name="connsiteY121" fmla="*/ 9555 h 211654"/>
                <a:gd name="connsiteX122" fmla="*/ 13106 w 225071"/>
                <a:gd name="connsiteY122" fmla="*/ 10678 h 211654"/>
                <a:gd name="connsiteX123" fmla="*/ 12619 w 225071"/>
                <a:gd name="connsiteY123" fmla="*/ 13927 h 211654"/>
                <a:gd name="connsiteX124" fmla="*/ 12432 w 225071"/>
                <a:gd name="connsiteY124" fmla="*/ 14047 h 211654"/>
                <a:gd name="connsiteX125" fmla="*/ 8015 w 225071"/>
                <a:gd name="connsiteY125" fmla="*/ 14047 h 211654"/>
                <a:gd name="connsiteX126" fmla="*/ 6966 w 225071"/>
                <a:gd name="connsiteY126" fmla="*/ 15320 h 211654"/>
                <a:gd name="connsiteX127" fmla="*/ 5469 w 225071"/>
                <a:gd name="connsiteY127" fmla="*/ 15320 h 211654"/>
                <a:gd name="connsiteX128" fmla="*/ 5469 w 225071"/>
                <a:gd name="connsiteY128" fmla="*/ 14197 h 211654"/>
                <a:gd name="connsiteX129" fmla="*/ 1351 w 225071"/>
                <a:gd name="connsiteY129" fmla="*/ 14197 h 211654"/>
                <a:gd name="connsiteX130" fmla="*/ 78 w 225071"/>
                <a:gd name="connsiteY130" fmla="*/ 17716 h 211654"/>
                <a:gd name="connsiteX131" fmla="*/ 677 w 225071"/>
                <a:gd name="connsiteY131" fmla="*/ 18165 h 211654"/>
                <a:gd name="connsiteX132" fmla="*/ 6742 w 225071"/>
                <a:gd name="connsiteY132" fmla="*/ 20860 h 211654"/>
                <a:gd name="connsiteX133" fmla="*/ 10186 w 225071"/>
                <a:gd name="connsiteY133" fmla="*/ 24080 h 211654"/>
                <a:gd name="connsiteX134" fmla="*/ 13255 w 225071"/>
                <a:gd name="connsiteY134" fmla="*/ 24080 h 211654"/>
                <a:gd name="connsiteX135" fmla="*/ 16100 w 225071"/>
                <a:gd name="connsiteY135" fmla="*/ 31192 h 211654"/>
                <a:gd name="connsiteX136" fmla="*/ 14903 w 225071"/>
                <a:gd name="connsiteY136" fmla="*/ 36208 h 211654"/>
                <a:gd name="connsiteX137" fmla="*/ 18197 w 225071"/>
                <a:gd name="connsiteY137" fmla="*/ 37406 h 211654"/>
                <a:gd name="connsiteX138" fmla="*/ 13929 w 225071"/>
                <a:gd name="connsiteY138" fmla="*/ 41374 h 211654"/>
                <a:gd name="connsiteX139" fmla="*/ 8090 w 225071"/>
                <a:gd name="connsiteY139" fmla="*/ 42722 h 211654"/>
                <a:gd name="connsiteX140" fmla="*/ 6742 w 225071"/>
                <a:gd name="connsiteY140" fmla="*/ 45792 h 211654"/>
                <a:gd name="connsiteX141" fmla="*/ 8090 w 225071"/>
                <a:gd name="connsiteY141" fmla="*/ 48637 h 211654"/>
                <a:gd name="connsiteX142" fmla="*/ 5843 w 225071"/>
                <a:gd name="connsiteY142" fmla="*/ 50733 h 211654"/>
                <a:gd name="connsiteX143" fmla="*/ 2175 w 225071"/>
                <a:gd name="connsiteY143" fmla="*/ 53728 h 211654"/>
                <a:gd name="connsiteX144" fmla="*/ 1651 w 225071"/>
                <a:gd name="connsiteY144" fmla="*/ 54851 h 211654"/>
                <a:gd name="connsiteX145" fmla="*/ 3522 w 225071"/>
                <a:gd name="connsiteY145" fmla="*/ 57546 h 211654"/>
                <a:gd name="connsiteX146" fmla="*/ 3522 w 225071"/>
                <a:gd name="connsiteY146" fmla="*/ 59118 h 211654"/>
                <a:gd name="connsiteX147" fmla="*/ 6293 w 225071"/>
                <a:gd name="connsiteY147" fmla="*/ 69824 h 211654"/>
                <a:gd name="connsiteX148" fmla="*/ 12656 w 225071"/>
                <a:gd name="connsiteY148" fmla="*/ 79258 h 211654"/>
                <a:gd name="connsiteX149" fmla="*/ 15202 w 225071"/>
                <a:gd name="connsiteY149" fmla="*/ 85098 h 211654"/>
                <a:gd name="connsiteX150" fmla="*/ 16550 w 225071"/>
                <a:gd name="connsiteY150" fmla="*/ 86445 h 211654"/>
                <a:gd name="connsiteX151" fmla="*/ 18122 w 225071"/>
                <a:gd name="connsiteY151" fmla="*/ 86445 h 211654"/>
                <a:gd name="connsiteX152" fmla="*/ 22090 w 225071"/>
                <a:gd name="connsiteY152" fmla="*/ 87419 h 211654"/>
                <a:gd name="connsiteX153" fmla="*/ 30850 w 225071"/>
                <a:gd name="connsiteY153" fmla="*/ 89365 h 211654"/>
                <a:gd name="connsiteX154" fmla="*/ 36015 w 225071"/>
                <a:gd name="connsiteY154" fmla="*/ 90114 h 211654"/>
                <a:gd name="connsiteX155" fmla="*/ 42604 w 225071"/>
                <a:gd name="connsiteY155" fmla="*/ 94456 h 211654"/>
                <a:gd name="connsiteX156" fmla="*/ 45224 w 225071"/>
                <a:gd name="connsiteY156" fmla="*/ 97900 h 211654"/>
                <a:gd name="connsiteX157" fmla="*/ 46947 w 225071"/>
                <a:gd name="connsiteY157" fmla="*/ 99772 h 211654"/>
                <a:gd name="connsiteX158" fmla="*/ 48818 w 225071"/>
                <a:gd name="connsiteY158" fmla="*/ 104489 h 211654"/>
                <a:gd name="connsiteX159" fmla="*/ 51588 w 225071"/>
                <a:gd name="connsiteY159" fmla="*/ 107633 h 211654"/>
                <a:gd name="connsiteX160" fmla="*/ 51588 w 225071"/>
                <a:gd name="connsiteY160" fmla="*/ 108532 h 211654"/>
                <a:gd name="connsiteX161" fmla="*/ 54583 w 225071"/>
                <a:gd name="connsiteY161" fmla="*/ 110029 h 211654"/>
                <a:gd name="connsiteX162" fmla="*/ 56081 w 225071"/>
                <a:gd name="connsiteY162" fmla="*/ 106885 h 211654"/>
                <a:gd name="connsiteX163" fmla="*/ 57054 w 225071"/>
                <a:gd name="connsiteY163" fmla="*/ 103815 h 211654"/>
                <a:gd name="connsiteX164" fmla="*/ 59225 w 225071"/>
                <a:gd name="connsiteY164" fmla="*/ 102617 h 211654"/>
                <a:gd name="connsiteX165" fmla="*/ 62145 w 225071"/>
                <a:gd name="connsiteY165" fmla="*/ 99622 h 211654"/>
                <a:gd name="connsiteX166" fmla="*/ 60722 w 225071"/>
                <a:gd name="connsiteY166" fmla="*/ 99173 h 211654"/>
                <a:gd name="connsiteX167" fmla="*/ 63395 w 225071"/>
                <a:gd name="connsiteY167" fmla="*/ 97661 h 211654"/>
                <a:gd name="connsiteX168" fmla="*/ 63942 w 225071"/>
                <a:gd name="connsiteY168" fmla="*/ 97900 h 211654"/>
                <a:gd name="connsiteX169" fmla="*/ 64391 w 225071"/>
                <a:gd name="connsiteY169" fmla="*/ 97900 h 211654"/>
                <a:gd name="connsiteX170" fmla="*/ 65289 w 225071"/>
                <a:gd name="connsiteY170" fmla="*/ 97451 h 211654"/>
                <a:gd name="connsiteX171" fmla="*/ 65664 w 225071"/>
                <a:gd name="connsiteY171" fmla="*/ 96403 h 211654"/>
                <a:gd name="connsiteX172" fmla="*/ 69257 w 225071"/>
                <a:gd name="connsiteY172" fmla="*/ 92809 h 211654"/>
                <a:gd name="connsiteX173" fmla="*/ 70380 w 225071"/>
                <a:gd name="connsiteY173" fmla="*/ 92061 h 211654"/>
                <a:gd name="connsiteX174" fmla="*/ 69632 w 225071"/>
                <a:gd name="connsiteY174" fmla="*/ 91162 h 211654"/>
                <a:gd name="connsiteX175" fmla="*/ 68284 w 225071"/>
                <a:gd name="connsiteY175" fmla="*/ 91162 h 211654"/>
                <a:gd name="connsiteX176" fmla="*/ 66412 w 225071"/>
                <a:gd name="connsiteY176" fmla="*/ 88916 h 211654"/>
                <a:gd name="connsiteX177" fmla="*/ 66412 w 225071"/>
                <a:gd name="connsiteY177" fmla="*/ 85847 h 211654"/>
                <a:gd name="connsiteX178" fmla="*/ 66038 w 225071"/>
                <a:gd name="connsiteY178" fmla="*/ 84574 h 211654"/>
                <a:gd name="connsiteX179" fmla="*/ 65065 w 225071"/>
                <a:gd name="connsiteY179" fmla="*/ 84124 h 211654"/>
                <a:gd name="connsiteX180" fmla="*/ 61696 w 225071"/>
                <a:gd name="connsiteY180" fmla="*/ 83376 h 211654"/>
                <a:gd name="connsiteX181" fmla="*/ 58776 w 225071"/>
                <a:gd name="connsiteY181" fmla="*/ 81804 h 211654"/>
                <a:gd name="connsiteX182" fmla="*/ 58327 w 225071"/>
                <a:gd name="connsiteY182" fmla="*/ 80980 h 211654"/>
                <a:gd name="connsiteX183" fmla="*/ 55481 w 225071"/>
                <a:gd name="connsiteY183" fmla="*/ 80531 h 211654"/>
                <a:gd name="connsiteX184" fmla="*/ 50540 w 225071"/>
                <a:gd name="connsiteY184" fmla="*/ 78210 h 211654"/>
                <a:gd name="connsiteX185" fmla="*/ 49791 w 225071"/>
                <a:gd name="connsiteY185" fmla="*/ 76713 h 211654"/>
                <a:gd name="connsiteX186" fmla="*/ 50465 w 225071"/>
                <a:gd name="connsiteY186" fmla="*/ 75365 h 211654"/>
                <a:gd name="connsiteX187" fmla="*/ 45898 w 225071"/>
                <a:gd name="connsiteY187" fmla="*/ 74092 h 211654"/>
                <a:gd name="connsiteX188" fmla="*/ 43727 w 225071"/>
                <a:gd name="connsiteY188" fmla="*/ 70199 h 211654"/>
                <a:gd name="connsiteX189" fmla="*/ 44551 w 225071"/>
                <a:gd name="connsiteY189" fmla="*/ 68926 h 211654"/>
                <a:gd name="connsiteX190" fmla="*/ 44551 w 225071"/>
                <a:gd name="connsiteY190" fmla="*/ 67354 h 211654"/>
                <a:gd name="connsiteX191" fmla="*/ 44551 w 225071"/>
                <a:gd name="connsiteY191" fmla="*/ 62862 h 211654"/>
                <a:gd name="connsiteX192" fmla="*/ 42379 w 225071"/>
                <a:gd name="connsiteY192" fmla="*/ 61739 h 211654"/>
                <a:gd name="connsiteX193" fmla="*/ 45075 w 225071"/>
                <a:gd name="connsiteY193" fmla="*/ 61739 h 211654"/>
                <a:gd name="connsiteX194" fmla="*/ 45599 w 225071"/>
                <a:gd name="connsiteY194" fmla="*/ 61739 h 211654"/>
                <a:gd name="connsiteX195" fmla="*/ 45599 w 225071"/>
                <a:gd name="connsiteY195" fmla="*/ 62263 h 211654"/>
                <a:gd name="connsiteX196" fmla="*/ 46273 w 225071"/>
                <a:gd name="connsiteY196" fmla="*/ 64958 h 211654"/>
                <a:gd name="connsiteX197" fmla="*/ 46722 w 225071"/>
                <a:gd name="connsiteY197" fmla="*/ 65856 h 211654"/>
                <a:gd name="connsiteX198" fmla="*/ 47770 w 225071"/>
                <a:gd name="connsiteY198" fmla="*/ 65856 h 211654"/>
                <a:gd name="connsiteX199" fmla="*/ 53086 w 225071"/>
                <a:gd name="connsiteY199" fmla="*/ 68103 h 211654"/>
                <a:gd name="connsiteX200" fmla="*/ 53610 w 225071"/>
                <a:gd name="connsiteY200" fmla="*/ 66605 h 211654"/>
                <a:gd name="connsiteX201" fmla="*/ 53610 w 225071"/>
                <a:gd name="connsiteY201" fmla="*/ 66605 h 211654"/>
                <a:gd name="connsiteX202" fmla="*/ 53610 w 225071"/>
                <a:gd name="connsiteY202" fmla="*/ 66605 h 211654"/>
                <a:gd name="connsiteX203" fmla="*/ 55257 w 225071"/>
                <a:gd name="connsiteY203" fmla="*/ 68776 h 211654"/>
                <a:gd name="connsiteX204" fmla="*/ 57653 w 225071"/>
                <a:gd name="connsiteY204" fmla="*/ 68776 h 211654"/>
                <a:gd name="connsiteX205" fmla="*/ 71279 w 225071"/>
                <a:gd name="connsiteY205" fmla="*/ 78959 h 211654"/>
                <a:gd name="connsiteX206" fmla="*/ 73824 w 225071"/>
                <a:gd name="connsiteY206" fmla="*/ 80381 h 211654"/>
                <a:gd name="connsiteX207" fmla="*/ 75546 w 225071"/>
                <a:gd name="connsiteY207" fmla="*/ 80381 h 211654"/>
                <a:gd name="connsiteX208" fmla="*/ 77493 w 225071"/>
                <a:gd name="connsiteY208" fmla="*/ 80381 h 211654"/>
                <a:gd name="connsiteX209" fmla="*/ 78391 w 225071"/>
                <a:gd name="connsiteY209" fmla="*/ 80381 h 211654"/>
                <a:gd name="connsiteX210" fmla="*/ 78990 w 225071"/>
                <a:gd name="connsiteY210" fmla="*/ 81130 h 211654"/>
                <a:gd name="connsiteX211" fmla="*/ 79889 w 225071"/>
                <a:gd name="connsiteY211" fmla="*/ 83526 h 211654"/>
                <a:gd name="connsiteX212" fmla="*/ 79889 w 225071"/>
                <a:gd name="connsiteY212" fmla="*/ 85322 h 211654"/>
                <a:gd name="connsiteX213" fmla="*/ 80787 w 225071"/>
                <a:gd name="connsiteY213" fmla="*/ 87194 h 211654"/>
                <a:gd name="connsiteX214" fmla="*/ 84830 w 225071"/>
                <a:gd name="connsiteY214" fmla="*/ 91013 h 211654"/>
                <a:gd name="connsiteX215" fmla="*/ 86702 w 225071"/>
                <a:gd name="connsiteY215" fmla="*/ 95879 h 211654"/>
                <a:gd name="connsiteX216" fmla="*/ 84081 w 225071"/>
                <a:gd name="connsiteY216" fmla="*/ 101195 h 211654"/>
                <a:gd name="connsiteX217" fmla="*/ 83707 w 225071"/>
                <a:gd name="connsiteY217" fmla="*/ 102168 h 211654"/>
                <a:gd name="connsiteX218" fmla="*/ 84980 w 225071"/>
                <a:gd name="connsiteY218" fmla="*/ 104339 h 211654"/>
                <a:gd name="connsiteX219" fmla="*/ 91718 w 225071"/>
                <a:gd name="connsiteY219" fmla="*/ 110479 h 211654"/>
                <a:gd name="connsiteX220" fmla="*/ 93290 w 225071"/>
                <a:gd name="connsiteY220" fmla="*/ 111602 h 211654"/>
                <a:gd name="connsiteX221" fmla="*/ 95012 w 225071"/>
                <a:gd name="connsiteY221" fmla="*/ 111077 h 211654"/>
                <a:gd name="connsiteX222" fmla="*/ 108639 w 225071"/>
                <a:gd name="connsiteY222" fmla="*/ 114447 h 211654"/>
                <a:gd name="connsiteX223" fmla="*/ 111708 w 225071"/>
                <a:gd name="connsiteY223" fmla="*/ 114447 h 211654"/>
                <a:gd name="connsiteX224" fmla="*/ 112532 w 225071"/>
                <a:gd name="connsiteY224" fmla="*/ 114970 h 211654"/>
                <a:gd name="connsiteX225" fmla="*/ 113730 w 225071"/>
                <a:gd name="connsiteY225" fmla="*/ 114970 h 211654"/>
                <a:gd name="connsiteX226" fmla="*/ 117398 w 225071"/>
                <a:gd name="connsiteY226" fmla="*/ 116094 h 211654"/>
                <a:gd name="connsiteX227" fmla="*/ 118147 w 225071"/>
                <a:gd name="connsiteY227" fmla="*/ 116543 h 211654"/>
                <a:gd name="connsiteX228" fmla="*/ 118147 w 225071"/>
                <a:gd name="connsiteY228" fmla="*/ 117741 h 211654"/>
                <a:gd name="connsiteX229" fmla="*/ 120618 w 225071"/>
                <a:gd name="connsiteY229" fmla="*/ 121260 h 211654"/>
                <a:gd name="connsiteX230" fmla="*/ 124960 w 225071"/>
                <a:gd name="connsiteY230" fmla="*/ 122607 h 211654"/>
                <a:gd name="connsiteX231" fmla="*/ 137388 w 225071"/>
                <a:gd name="connsiteY231" fmla="*/ 128447 h 211654"/>
                <a:gd name="connsiteX232" fmla="*/ 142779 w 225071"/>
                <a:gd name="connsiteY232" fmla="*/ 132640 h 211654"/>
                <a:gd name="connsiteX233" fmla="*/ 143977 w 225071"/>
                <a:gd name="connsiteY233" fmla="*/ 133987 h 211654"/>
                <a:gd name="connsiteX234" fmla="*/ 145624 w 225071"/>
                <a:gd name="connsiteY234" fmla="*/ 135559 h 211654"/>
                <a:gd name="connsiteX235" fmla="*/ 146073 w 225071"/>
                <a:gd name="connsiteY235" fmla="*/ 137207 h 211654"/>
                <a:gd name="connsiteX236" fmla="*/ 146822 w 225071"/>
                <a:gd name="connsiteY236" fmla="*/ 137207 h 211654"/>
                <a:gd name="connsiteX237" fmla="*/ 149742 w 225071"/>
                <a:gd name="connsiteY237" fmla="*/ 138704 h 211654"/>
                <a:gd name="connsiteX238" fmla="*/ 153036 w 225071"/>
                <a:gd name="connsiteY238" fmla="*/ 141998 h 211654"/>
                <a:gd name="connsiteX239" fmla="*/ 154982 w 225071"/>
                <a:gd name="connsiteY239" fmla="*/ 143645 h 211654"/>
                <a:gd name="connsiteX240" fmla="*/ 155581 w 225071"/>
                <a:gd name="connsiteY240" fmla="*/ 146041 h 211654"/>
                <a:gd name="connsiteX241" fmla="*/ 153635 w 225071"/>
                <a:gd name="connsiteY241" fmla="*/ 144244 h 211654"/>
                <a:gd name="connsiteX242" fmla="*/ 154458 w 225071"/>
                <a:gd name="connsiteY242" fmla="*/ 147613 h 211654"/>
                <a:gd name="connsiteX243" fmla="*/ 155881 w 225071"/>
                <a:gd name="connsiteY243" fmla="*/ 150908 h 211654"/>
                <a:gd name="connsiteX244" fmla="*/ 155881 w 225071"/>
                <a:gd name="connsiteY244" fmla="*/ 151956 h 211654"/>
                <a:gd name="connsiteX245" fmla="*/ 156555 w 225071"/>
                <a:gd name="connsiteY245" fmla="*/ 152555 h 211654"/>
                <a:gd name="connsiteX246" fmla="*/ 158801 w 225071"/>
                <a:gd name="connsiteY246" fmla="*/ 153902 h 211654"/>
                <a:gd name="connsiteX247" fmla="*/ 159475 w 225071"/>
                <a:gd name="connsiteY247" fmla="*/ 153902 h 211654"/>
                <a:gd name="connsiteX248" fmla="*/ 160448 w 225071"/>
                <a:gd name="connsiteY248" fmla="*/ 153528 h 211654"/>
                <a:gd name="connsiteX249" fmla="*/ 161421 w 225071"/>
                <a:gd name="connsiteY249" fmla="*/ 153528 h 211654"/>
                <a:gd name="connsiteX250" fmla="*/ 157453 w 225071"/>
                <a:gd name="connsiteY250" fmla="*/ 154951 h 211654"/>
                <a:gd name="connsiteX251" fmla="*/ 159100 w 225071"/>
                <a:gd name="connsiteY251" fmla="*/ 156373 h 211654"/>
                <a:gd name="connsiteX252" fmla="*/ 159624 w 225071"/>
                <a:gd name="connsiteY252" fmla="*/ 157122 h 211654"/>
                <a:gd name="connsiteX253" fmla="*/ 158876 w 225071"/>
                <a:gd name="connsiteY253" fmla="*/ 158170 h 211654"/>
                <a:gd name="connsiteX254" fmla="*/ 156704 w 225071"/>
                <a:gd name="connsiteY254" fmla="*/ 159293 h 211654"/>
                <a:gd name="connsiteX255" fmla="*/ 155432 w 225071"/>
                <a:gd name="connsiteY255" fmla="*/ 159667 h 211654"/>
                <a:gd name="connsiteX256" fmla="*/ 154953 w 225071"/>
                <a:gd name="connsiteY256" fmla="*/ 161517 h 211654"/>
                <a:gd name="connsiteX257" fmla="*/ 155432 w 225071"/>
                <a:gd name="connsiteY257" fmla="*/ 161988 h 211654"/>
                <a:gd name="connsiteX258" fmla="*/ 157266 w 225071"/>
                <a:gd name="connsiteY258" fmla="*/ 160386 h 211654"/>
                <a:gd name="connsiteX259" fmla="*/ 158052 w 225071"/>
                <a:gd name="connsiteY259" fmla="*/ 160641 h 211654"/>
                <a:gd name="connsiteX260" fmla="*/ 157378 w 225071"/>
                <a:gd name="connsiteY260" fmla="*/ 161314 h 211654"/>
                <a:gd name="connsiteX261" fmla="*/ 154683 w 225071"/>
                <a:gd name="connsiteY261" fmla="*/ 164234 h 211654"/>
                <a:gd name="connsiteX262" fmla="*/ 153934 w 225071"/>
                <a:gd name="connsiteY262" fmla="*/ 166780 h 211654"/>
                <a:gd name="connsiteX263" fmla="*/ 153036 w 225071"/>
                <a:gd name="connsiteY263" fmla="*/ 167454 h 211654"/>
                <a:gd name="connsiteX264" fmla="*/ 148993 w 225071"/>
                <a:gd name="connsiteY264" fmla="*/ 173593 h 211654"/>
                <a:gd name="connsiteX265" fmla="*/ 150116 w 225071"/>
                <a:gd name="connsiteY265" fmla="*/ 175390 h 211654"/>
                <a:gd name="connsiteX266" fmla="*/ 152736 w 225071"/>
                <a:gd name="connsiteY266" fmla="*/ 177711 h 211654"/>
                <a:gd name="connsiteX267" fmla="*/ 155656 w 225071"/>
                <a:gd name="connsiteY267" fmla="*/ 181230 h 211654"/>
                <a:gd name="connsiteX268" fmla="*/ 158277 w 225071"/>
                <a:gd name="connsiteY268" fmla="*/ 182877 h 211654"/>
                <a:gd name="connsiteX269" fmla="*/ 160073 w 225071"/>
                <a:gd name="connsiteY269" fmla="*/ 185273 h 211654"/>
                <a:gd name="connsiteX270" fmla="*/ 165090 w 225071"/>
                <a:gd name="connsiteY270" fmla="*/ 184524 h 211654"/>
                <a:gd name="connsiteX271" fmla="*/ 170181 w 225071"/>
                <a:gd name="connsiteY271" fmla="*/ 186695 h 211654"/>
                <a:gd name="connsiteX272" fmla="*/ 175496 w 225071"/>
                <a:gd name="connsiteY272" fmla="*/ 188342 h 211654"/>
                <a:gd name="connsiteX273" fmla="*/ 179165 w 225071"/>
                <a:gd name="connsiteY273" fmla="*/ 190064 h 211654"/>
                <a:gd name="connsiteX274" fmla="*/ 179764 w 225071"/>
                <a:gd name="connsiteY274" fmla="*/ 183476 h 211654"/>
                <a:gd name="connsiteX275" fmla="*/ 179764 w 225071"/>
                <a:gd name="connsiteY275" fmla="*/ 183027 h 211654"/>
                <a:gd name="connsiteX276" fmla="*/ 179764 w 225071"/>
                <a:gd name="connsiteY276" fmla="*/ 182428 h 211654"/>
                <a:gd name="connsiteX277" fmla="*/ 178117 w 225071"/>
                <a:gd name="connsiteY277" fmla="*/ 179657 h 211654"/>
                <a:gd name="connsiteX278" fmla="*/ 176769 w 225071"/>
                <a:gd name="connsiteY278" fmla="*/ 177037 h 211654"/>
                <a:gd name="connsiteX279" fmla="*/ 172427 w 225071"/>
                <a:gd name="connsiteY279" fmla="*/ 175465 h 211654"/>
                <a:gd name="connsiteX280" fmla="*/ 169208 w 225071"/>
                <a:gd name="connsiteY280" fmla="*/ 171796 h 211654"/>
                <a:gd name="connsiteX281" fmla="*/ 169208 w 225071"/>
                <a:gd name="connsiteY281" fmla="*/ 170673 h 211654"/>
                <a:gd name="connsiteX282" fmla="*/ 168085 w 225071"/>
                <a:gd name="connsiteY282" fmla="*/ 169550 h 211654"/>
                <a:gd name="connsiteX283" fmla="*/ 167036 w 225071"/>
                <a:gd name="connsiteY283" fmla="*/ 167005 h 211654"/>
                <a:gd name="connsiteX284" fmla="*/ 167036 w 225071"/>
                <a:gd name="connsiteY284" fmla="*/ 166630 h 211654"/>
                <a:gd name="connsiteX285" fmla="*/ 167935 w 225071"/>
                <a:gd name="connsiteY285" fmla="*/ 166630 h 211654"/>
                <a:gd name="connsiteX286" fmla="*/ 172726 w 225071"/>
                <a:gd name="connsiteY286" fmla="*/ 164759 h 211654"/>
                <a:gd name="connsiteX287" fmla="*/ 173700 w 225071"/>
                <a:gd name="connsiteY287" fmla="*/ 164309 h 211654"/>
                <a:gd name="connsiteX288" fmla="*/ 175946 w 225071"/>
                <a:gd name="connsiteY288" fmla="*/ 166181 h 211654"/>
                <a:gd name="connsiteX289" fmla="*/ 176694 w 225071"/>
                <a:gd name="connsiteY289" fmla="*/ 169251 h 211654"/>
                <a:gd name="connsiteX290" fmla="*/ 181037 w 225071"/>
                <a:gd name="connsiteY290" fmla="*/ 171048 h 211654"/>
                <a:gd name="connsiteX291" fmla="*/ 181860 w 225071"/>
                <a:gd name="connsiteY291" fmla="*/ 171048 h 211654"/>
                <a:gd name="connsiteX292" fmla="*/ 182759 w 225071"/>
                <a:gd name="connsiteY292" fmla="*/ 171048 h 211654"/>
                <a:gd name="connsiteX293" fmla="*/ 185080 w 225071"/>
                <a:gd name="connsiteY293" fmla="*/ 172395 h 211654"/>
                <a:gd name="connsiteX294" fmla="*/ 187625 w 225071"/>
                <a:gd name="connsiteY294" fmla="*/ 172395 h 211654"/>
                <a:gd name="connsiteX295" fmla="*/ 188299 w 225071"/>
                <a:gd name="connsiteY295" fmla="*/ 172395 h 211654"/>
                <a:gd name="connsiteX296" fmla="*/ 188823 w 225071"/>
                <a:gd name="connsiteY296" fmla="*/ 172395 h 211654"/>
                <a:gd name="connsiteX297" fmla="*/ 189572 w 225071"/>
                <a:gd name="connsiteY297" fmla="*/ 173069 h 211654"/>
                <a:gd name="connsiteX298" fmla="*/ 190246 w 225071"/>
                <a:gd name="connsiteY298" fmla="*/ 174416 h 211654"/>
                <a:gd name="connsiteX299" fmla="*/ 188449 w 225071"/>
                <a:gd name="connsiteY299" fmla="*/ 176064 h 211654"/>
                <a:gd name="connsiteX300" fmla="*/ 189796 w 225071"/>
                <a:gd name="connsiteY300" fmla="*/ 176812 h 211654"/>
                <a:gd name="connsiteX301" fmla="*/ 190321 w 225071"/>
                <a:gd name="connsiteY301" fmla="*/ 177486 h 211654"/>
                <a:gd name="connsiteX302" fmla="*/ 190321 w 225071"/>
                <a:gd name="connsiteY302" fmla="*/ 177861 h 211654"/>
                <a:gd name="connsiteX303" fmla="*/ 192117 w 225071"/>
                <a:gd name="connsiteY303" fmla="*/ 182053 h 211654"/>
                <a:gd name="connsiteX304" fmla="*/ 192941 w 225071"/>
                <a:gd name="connsiteY304" fmla="*/ 183775 h 211654"/>
                <a:gd name="connsiteX305" fmla="*/ 192417 w 225071"/>
                <a:gd name="connsiteY305" fmla="*/ 184898 h 211654"/>
                <a:gd name="connsiteX306" fmla="*/ 190021 w 225071"/>
                <a:gd name="connsiteY306" fmla="*/ 188342 h 211654"/>
                <a:gd name="connsiteX307" fmla="*/ 189497 w 225071"/>
                <a:gd name="connsiteY307" fmla="*/ 189765 h 211654"/>
                <a:gd name="connsiteX308" fmla="*/ 190321 w 225071"/>
                <a:gd name="connsiteY308" fmla="*/ 190663 h 211654"/>
                <a:gd name="connsiteX309" fmla="*/ 197808 w 225071"/>
                <a:gd name="connsiteY309" fmla="*/ 198150 h 211654"/>
                <a:gd name="connsiteX310" fmla="*/ 200503 w 225071"/>
                <a:gd name="connsiteY310" fmla="*/ 200097 h 211654"/>
                <a:gd name="connsiteX311" fmla="*/ 202824 w 225071"/>
                <a:gd name="connsiteY311" fmla="*/ 203915 h 211654"/>
                <a:gd name="connsiteX312" fmla="*/ 204695 w 225071"/>
                <a:gd name="connsiteY312" fmla="*/ 207658 h 211654"/>
                <a:gd name="connsiteX313" fmla="*/ 204695 w 225071"/>
                <a:gd name="connsiteY313" fmla="*/ 208931 h 211654"/>
                <a:gd name="connsiteX314" fmla="*/ 204321 w 225071"/>
                <a:gd name="connsiteY314" fmla="*/ 210428 h 211654"/>
                <a:gd name="connsiteX315" fmla="*/ 204845 w 225071"/>
                <a:gd name="connsiteY315" fmla="*/ 211552 h 211654"/>
                <a:gd name="connsiteX316" fmla="*/ 205369 w 225071"/>
                <a:gd name="connsiteY316" fmla="*/ 208033 h 211654"/>
                <a:gd name="connsiteX317" fmla="*/ 205369 w 225071"/>
                <a:gd name="connsiteY317" fmla="*/ 208033 h 211654"/>
                <a:gd name="connsiteX318" fmla="*/ 204471 w 225071"/>
                <a:gd name="connsiteY318" fmla="*/ 206685 h 211654"/>
                <a:gd name="connsiteX319" fmla="*/ 203348 w 225071"/>
                <a:gd name="connsiteY319" fmla="*/ 207059 h 2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Lst>
              <a:rect l="l" t="t" r="r" b="b"/>
              <a:pathLst>
                <a:path w="225071" h="211654">
                  <a:moveTo>
                    <a:pt x="203348" y="207059"/>
                  </a:moveTo>
                  <a:cubicBezTo>
                    <a:pt x="203303" y="206708"/>
                    <a:pt x="203303" y="206356"/>
                    <a:pt x="203348" y="206011"/>
                  </a:cubicBezTo>
                  <a:lnTo>
                    <a:pt x="203348" y="205337"/>
                  </a:lnTo>
                  <a:lnTo>
                    <a:pt x="202899" y="205337"/>
                  </a:lnTo>
                  <a:cubicBezTo>
                    <a:pt x="202210" y="204716"/>
                    <a:pt x="201753" y="203863"/>
                    <a:pt x="201626" y="202942"/>
                  </a:cubicBezTo>
                  <a:lnTo>
                    <a:pt x="201626" y="202942"/>
                  </a:lnTo>
                  <a:cubicBezTo>
                    <a:pt x="201566" y="202492"/>
                    <a:pt x="201566" y="202043"/>
                    <a:pt x="201626" y="201594"/>
                  </a:cubicBezTo>
                  <a:lnTo>
                    <a:pt x="201626" y="201594"/>
                  </a:lnTo>
                  <a:lnTo>
                    <a:pt x="201626" y="200995"/>
                  </a:lnTo>
                  <a:lnTo>
                    <a:pt x="200653" y="200995"/>
                  </a:lnTo>
                  <a:cubicBezTo>
                    <a:pt x="197096" y="201077"/>
                    <a:pt x="194146" y="198262"/>
                    <a:pt x="194064" y="194706"/>
                  </a:cubicBezTo>
                  <a:cubicBezTo>
                    <a:pt x="194012" y="192483"/>
                    <a:pt x="195120" y="190386"/>
                    <a:pt x="196984" y="189166"/>
                  </a:cubicBezTo>
                  <a:lnTo>
                    <a:pt x="200503" y="186620"/>
                  </a:lnTo>
                  <a:cubicBezTo>
                    <a:pt x="201626" y="185797"/>
                    <a:pt x="202824" y="184973"/>
                    <a:pt x="203797" y="184150"/>
                  </a:cubicBezTo>
                  <a:cubicBezTo>
                    <a:pt x="204321" y="183775"/>
                    <a:pt x="204950" y="183566"/>
                    <a:pt x="205594" y="183551"/>
                  </a:cubicBezTo>
                  <a:cubicBezTo>
                    <a:pt x="205983" y="183438"/>
                    <a:pt x="206402" y="183438"/>
                    <a:pt x="206792" y="183551"/>
                  </a:cubicBezTo>
                  <a:lnTo>
                    <a:pt x="207391" y="182428"/>
                  </a:lnTo>
                  <a:lnTo>
                    <a:pt x="208139" y="182428"/>
                  </a:lnTo>
                  <a:cubicBezTo>
                    <a:pt x="208139" y="182428"/>
                    <a:pt x="208139" y="182428"/>
                    <a:pt x="208139" y="181978"/>
                  </a:cubicBezTo>
                  <a:cubicBezTo>
                    <a:pt x="208663" y="180646"/>
                    <a:pt x="208821" y="179201"/>
                    <a:pt x="208589" y="177786"/>
                  </a:cubicBezTo>
                  <a:cubicBezTo>
                    <a:pt x="208222" y="177089"/>
                    <a:pt x="208020" y="176326"/>
                    <a:pt x="207990" y="175540"/>
                  </a:cubicBezTo>
                  <a:cubicBezTo>
                    <a:pt x="207915" y="175090"/>
                    <a:pt x="207915" y="174641"/>
                    <a:pt x="207990" y="174192"/>
                  </a:cubicBezTo>
                  <a:lnTo>
                    <a:pt x="207990" y="173818"/>
                  </a:lnTo>
                  <a:lnTo>
                    <a:pt x="203198" y="166855"/>
                  </a:lnTo>
                  <a:cubicBezTo>
                    <a:pt x="202644" y="166121"/>
                    <a:pt x="202352" y="165230"/>
                    <a:pt x="202374" y="164309"/>
                  </a:cubicBezTo>
                  <a:cubicBezTo>
                    <a:pt x="202434" y="162932"/>
                    <a:pt x="203161" y="161674"/>
                    <a:pt x="204321" y="160940"/>
                  </a:cubicBezTo>
                  <a:lnTo>
                    <a:pt x="205369" y="160341"/>
                  </a:lnTo>
                  <a:cubicBezTo>
                    <a:pt x="205781" y="160064"/>
                    <a:pt x="206140" y="159705"/>
                    <a:pt x="206417" y="159293"/>
                  </a:cubicBezTo>
                  <a:lnTo>
                    <a:pt x="207091" y="158619"/>
                  </a:lnTo>
                  <a:lnTo>
                    <a:pt x="206642" y="158170"/>
                  </a:lnTo>
                  <a:cubicBezTo>
                    <a:pt x="206597" y="157900"/>
                    <a:pt x="206597" y="157616"/>
                    <a:pt x="206642" y="157346"/>
                  </a:cubicBezTo>
                  <a:cubicBezTo>
                    <a:pt x="207750" y="155295"/>
                    <a:pt x="209929" y="154045"/>
                    <a:pt x="212257" y="154127"/>
                  </a:cubicBezTo>
                  <a:lnTo>
                    <a:pt x="213231" y="154127"/>
                  </a:lnTo>
                  <a:cubicBezTo>
                    <a:pt x="213934" y="153955"/>
                    <a:pt x="214533" y="153491"/>
                    <a:pt x="214878" y="152854"/>
                  </a:cubicBezTo>
                  <a:cubicBezTo>
                    <a:pt x="214945" y="152555"/>
                    <a:pt x="214945" y="152255"/>
                    <a:pt x="214878" y="151956"/>
                  </a:cubicBezTo>
                  <a:lnTo>
                    <a:pt x="214878" y="150608"/>
                  </a:lnTo>
                  <a:lnTo>
                    <a:pt x="213530" y="150608"/>
                  </a:lnTo>
                  <a:cubicBezTo>
                    <a:pt x="212909" y="150721"/>
                    <a:pt x="212280" y="150721"/>
                    <a:pt x="211658" y="150608"/>
                  </a:cubicBezTo>
                  <a:cubicBezTo>
                    <a:pt x="210385" y="150264"/>
                    <a:pt x="209217" y="149597"/>
                    <a:pt x="208289" y="148662"/>
                  </a:cubicBezTo>
                  <a:cubicBezTo>
                    <a:pt x="207166" y="147613"/>
                    <a:pt x="206118" y="146416"/>
                    <a:pt x="205070" y="145218"/>
                  </a:cubicBezTo>
                  <a:lnTo>
                    <a:pt x="204621" y="144693"/>
                  </a:lnTo>
                  <a:lnTo>
                    <a:pt x="204022" y="144693"/>
                  </a:lnTo>
                  <a:cubicBezTo>
                    <a:pt x="203168" y="145045"/>
                    <a:pt x="202247" y="145195"/>
                    <a:pt x="201326" y="145143"/>
                  </a:cubicBezTo>
                  <a:cubicBezTo>
                    <a:pt x="199829" y="144985"/>
                    <a:pt x="198698" y="143728"/>
                    <a:pt x="198706" y="142223"/>
                  </a:cubicBezTo>
                  <a:cubicBezTo>
                    <a:pt x="198781" y="133059"/>
                    <a:pt x="199604" y="123925"/>
                    <a:pt x="201176" y="114896"/>
                  </a:cubicBezTo>
                  <a:cubicBezTo>
                    <a:pt x="201334" y="113922"/>
                    <a:pt x="201985" y="113099"/>
                    <a:pt x="202899" y="112725"/>
                  </a:cubicBezTo>
                  <a:lnTo>
                    <a:pt x="204546" y="112051"/>
                  </a:lnTo>
                  <a:lnTo>
                    <a:pt x="204096" y="111152"/>
                  </a:lnTo>
                  <a:cubicBezTo>
                    <a:pt x="203789" y="110561"/>
                    <a:pt x="203565" y="109932"/>
                    <a:pt x="203423" y="109281"/>
                  </a:cubicBezTo>
                  <a:cubicBezTo>
                    <a:pt x="203273" y="108517"/>
                    <a:pt x="203273" y="107723"/>
                    <a:pt x="203423" y="106960"/>
                  </a:cubicBezTo>
                  <a:cubicBezTo>
                    <a:pt x="203857" y="105208"/>
                    <a:pt x="205032" y="103733"/>
                    <a:pt x="206642" y="102917"/>
                  </a:cubicBezTo>
                  <a:cubicBezTo>
                    <a:pt x="208289" y="102205"/>
                    <a:pt x="210161" y="102205"/>
                    <a:pt x="211808" y="102917"/>
                  </a:cubicBezTo>
                  <a:lnTo>
                    <a:pt x="212931" y="103590"/>
                  </a:lnTo>
                  <a:lnTo>
                    <a:pt x="212931" y="103590"/>
                  </a:lnTo>
                  <a:lnTo>
                    <a:pt x="214803" y="103590"/>
                  </a:lnTo>
                  <a:cubicBezTo>
                    <a:pt x="215701" y="103755"/>
                    <a:pt x="216570" y="104085"/>
                    <a:pt x="217348" y="104564"/>
                  </a:cubicBezTo>
                  <a:cubicBezTo>
                    <a:pt x="219003" y="105612"/>
                    <a:pt x="220560" y="106817"/>
                    <a:pt x="221990" y="108158"/>
                  </a:cubicBezTo>
                  <a:lnTo>
                    <a:pt x="222889" y="109056"/>
                  </a:lnTo>
                  <a:lnTo>
                    <a:pt x="223637" y="107783"/>
                  </a:lnTo>
                  <a:cubicBezTo>
                    <a:pt x="223959" y="107296"/>
                    <a:pt x="224431" y="106930"/>
                    <a:pt x="224985" y="106735"/>
                  </a:cubicBezTo>
                  <a:cubicBezTo>
                    <a:pt x="224588" y="106248"/>
                    <a:pt x="224281" y="105687"/>
                    <a:pt x="224086" y="105088"/>
                  </a:cubicBezTo>
                  <a:cubicBezTo>
                    <a:pt x="224139" y="104841"/>
                    <a:pt x="224139" y="104586"/>
                    <a:pt x="224086" y="104339"/>
                  </a:cubicBezTo>
                  <a:cubicBezTo>
                    <a:pt x="223727" y="104182"/>
                    <a:pt x="223323" y="104182"/>
                    <a:pt x="222963" y="104339"/>
                  </a:cubicBezTo>
                  <a:cubicBezTo>
                    <a:pt x="221578" y="104414"/>
                    <a:pt x="220186" y="104264"/>
                    <a:pt x="218846" y="103890"/>
                  </a:cubicBezTo>
                  <a:cubicBezTo>
                    <a:pt x="216420" y="103523"/>
                    <a:pt x="214181" y="102363"/>
                    <a:pt x="212482" y="100596"/>
                  </a:cubicBezTo>
                  <a:cubicBezTo>
                    <a:pt x="210685" y="98799"/>
                    <a:pt x="208514" y="97227"/>
                    <a:pt x="206792" y="95355"/>
                  </a:cubicBezTo>
                  <a:cubicBezTo>
                    <a:pt x="203048" y="91327"/>
                    <a:pt x="200053" y="86663"/>
                    <a:pt x="197957" y="81579"/>
                  </a:cubicBezTo>
                  <a:cubicBezTo>
                    <a:pt x="197433" y="80156"/>
                    <a:pt x="196759" y="78509"/>
                    <a:pt x="195262" y="77985"/>
                  </a:cubicBezTo>
                  <a:cubicBezTo>
                    <a:pt x="194416" y="77873"/>
                    <a:pt x="193562" y="77873"/>
                    <a:pt x="192716" y="77985"/>
                  </a:cubicBezTo>
                  <a:cubicBezTo>
                    <a:pt x="191159" y="77589"/>
                    <a:pt x="189744" y="76787"/>
                    <a:pt x="188599" y="75664"/>
                  </a:cubicBezTo>
                  <a:cubicBezTo>
                    <a:pt x="175923" y="64928"/>
                    <a:pt x="166535" y="50838"/>
                    <a:pt x="161496" y="35010"/>
                  </a:cubicBezTo>
                  <a:cubicBezTo>
                    <a:pt x="160448" y="31791"/>
                    <a:pt x="159699" y="28497"/>
                    <a:pt x="158950" y="25203"/>
                  </a:cubicBezTo>
                  <a:cubicBezTo>
                    <a:pt x="158793" y="24686"/>
                    <a:pt x="158666" y="24162"/>
                    <a:pt x="158576" y="23630"/>
                  </a:cubicBezTo>
                  <a:cubicBezTo>
                    <a:pt x="158202" y="22133"/>
                    <a:pt x="157902" y="20710"/>
                    <a:pt x="157453" y="19288"/>
                  </a:cubicBezTo>
                  <a:lnTo>
                    <a:pt x="157453" y="19288"/>
                  </a:lnTo>
                  <a:cubicBezTo>
                    <a:pt x="157453" y="19288"/>
                    <a:pt x="157453" y="19288"/>
                    <a:pt x="157453" y="19288"/>
                  </a:cubicBezTo>
                  <a:cubicBezTo>
                    <a:pt x="157258" y="21107"/>
                    <a:pt x="156832" y="22897"/>
                    <a:pt x="156180" y="24604"/>
                  </a:cubicBezTo>
                  <a:cubicBezTo>
                    <a:pt x="155851" y="25308"/>
                    <a:pt x="155364" y="25921"/>
                    <a:pt x="154758" y="26401"/>
                  </a:cubicBezTo>
                  <a:cubicBezTo>
                    <a:pt x="154166" y="26850"/>
                    <a:pt x="153470" y="27134"/>
                    <a:pt x="152736" y="27224"/>
                  </a:cubicBezTo>
                  <a:lnTo>
                    <a:pt x="148544" y="27823"/>
                  </a:lnTo>
                  <a:cubicBezTo>
                    <a:pt x="147750" y="27898"/>
                    <a:pt x="147016" y="28242"/>
                    <a:pt x="146447" y="28796"/>
                  </a:cubicBezTo>
                  <a:cubicBezTo>
                    <a:pt x="144141" y="30923"/>
                    <a:pt x="141184" y="32210"/>
                    <a:pt x="138062" y="32465"/>
                  </a:cubicBezTo>
                  <a:cubicBezTo>
                    <a:pt x="136085" y="32435"/>
                    <a:pt x="134206" y="31626"/>
                    <a:pt x="132821" y="30219"/>
                  </a:cubicBezTo>
                  <a:cubicBezTo>
                    <a:pt x="131930" y="29260"/>
                    <a:pt x="130979" y="28362"/>
                    <a:pt x="129976" y="27524"/>
                  </a:cubicBezTo>
                  <a:lnTo>
                    <a:pt x="129527" y="27149"/>
                  </a:lnTo>
                  <a:lnTo>
                    <a:pt x="129003" y="27149"/>
                  </a:lnTo>
                  <a:cubicBezTo>
                    <a:pt x="126959" y="27943"/>
                    <a:pt x="124683" y="27943"/>
                    <a:pt x="122639" y="27149"/>
                  </a:cubicBezTo>
                  <a:lnTo>
                    <a:pt x="121741" y="26700"/>
                  </a:lnTo>
                  <a:cubicBezTo>
                    <a:pt x="121082" y="26520"/>
                    <a:pt x="120378" y="26520"/>
                    <a:pt x="119719" y="26700"/>
                  </a:cubicBezTo>
                  <a:cubicBezTo>
                    <a:pt x="118207" y="27157"/>
                    <a:pt x="116590" y="27157"/>
                    <a:pt x="115077" y="26700"/>
                  </a:cubicBezTo>
                  <a:cubicBezTo>
                    <a:pt x="113819" y="26094"/>
                    <a:pt x="112854" y="25016"/>
                    <a:pt x="112382" y="23705"/>
                  </a:cubicBezTo>
                  <a:cubicBezTo>
                    <a:pt x="112082" y="22807"/>
                    <a:pt x="112082" y="21834"/>
                    <a:pt x="112382" y="20935"/>
                  </a:cubicBezTo>
                  <a:lnTo>
                    <a:pt x="112382" y="19962"/>
                  </a:lnTo>
                  <a:lnTo>
                    <a:pt x="111484" y="19962"/>
                  </a:lnTo>
                  <a:cubicBezTo>
                    <a:pt x="109185" y="19176"/>
                    <a:pt x="107186" y="17686"/>
                    <a:pt x="105793" y="15694"/>
                  </a:cubicBezTo>
                  <a:lnTo>
                    <a:pt x="105344" y="15095"/>
                  </a:lnTo>
                  <a:lnTo>
                    <a:pt x="104670" y="15095"/>
                  </a:lnTo>
                  <a:lnTo>
                    <a:pt x="104221" y="15095"/>
                  </a:lnTo>
                  <a:cubicBezTo>
                    <a:pt x="102724" y="15470"/>
                    <a:pt x="101152" y="15470"/>
                    <a:pt x="99654" y="15095"/>
                  </a:cubicBezTo>
                  <a:cubicBezTo>
                    <a:pt x="98456" y="14624"/>
                    <a:pt x="97303" y="14047"/>
                    <a:pt x="96210" y="13373"/>
                  </a:cubicBezTo>
                  <a:lnTo>
                    <a:pt x="96210" y="13373"/>
                  </a:lnTo>
                  <a:lnTo>
                    <a:pt x="94488" y="12475"/>
                  </a:lnTo>
                  <a:cubicBezTo>
                    <a:pt x="93373" y="12101"/>
                    <a:pt x="92310" y="11576"/>
                    <a:pt x="91344" y="10903"/>
                  </a:cubicBezTo>
                  <a:lnTo>
                    <a:pt x="91344" y="10903"/>
                  </a:lnTo>
                  <a:lnTo>
                    <a:pt x="90969" y="10903"/>
                  </a:lnTo>
                  <a:cubicBezTo>
                    <a:pt x="90086" y="11120"/>
                    <a:pt x="89158" y="11120"/>
                    <a:pt x="88274" y="10903"/>
                  </a:cubicBezTo>
                  <a:cubicBezTo>
                    <a:pt x="87518" y="10715"/>
                    <a:pt x="86807" y="10386"/>
                    <a:pt x="86178" y="9929"/>
                  </a:cubicBezTo>
                  <a:lnTo>
                    <a:pt x="85729" y="9929"/>
                  </a:lnTo>
                  <a:lnTo>
                    <a:pt x="76894" y="14571"/>
                  </a:lnTo>
                  <a:cubicBezTo>
                    <a:pt x="73974" y="16331"/>
                    <a:pt x="70702" y="17431"/>
                    <a:pt x="67311" y="17791"/>
                  </a:cubicBezTo>
                  <a:cubicBezTo>
                    <a:pt x="62879" y="17551"/>
                    <a:pt x="58596" y="16069"/>
                    <a:pt x="54957" y="13523"/>
                  </a:cubicBezTo>
                  <a:cubicBezTo>
                    <a:pt x="49477" y="10109"/>
                    <a:pt x="43488" y="7578"/>
                    <a:pt x="37213" y="6036"/>
                  </a:cubicBezTo>
                  <a:lnTo>
                    <a:pt x="35716" y="6036"/>
                  </a:lnTo>
                  <a:cubicBezTo>
                    <a:pt x="34166" y="5827"/>
                    <a:pt x="32639" y="5482"/>
                    <a:pt x="31149" y="4988"/>
                  </a:cubicBezTo>
                  <a:cubicBezTo>
                    <a:pt x="28933" y="4127"/>
                    <a:pt x="26844" y="2967"/>
                    <a:pt x="24935" y="1544"/>
                  </a:cubicBezTo>
                  <a:lnTo>
                    <a:pt x="23063" y="346"/>
                  </a:lnTo>
                  <a:lnTo>
                    <a:pt x="22315" y="-103"/>
                  </a:lnTo>
                  <a:lnTo>
                    <a:pt x="21790" y="571"/>
                  </a:lnTo>
                  <a:cubicBezTo>
                    <a:pt x="20293" y="2428"/>
                    <a:pt x="18691" y="4202"/>
                    <a:pt x="16999" y="5887"/>
                  </a:cubicBezTo>
                  <a:lnTo>
                    <a:pt x="15427" y="7534"/>
                  </a:lnTo>
                  <a:lnTo>
                    <a:pt x="14004" y="9106"/>
                  </a:lnTo>
                  <a:lnTo>
                    <a:pt x="11758" y="9555"/>
                  </a:lnTo>
                  <a:cubicBezTo>
                    <a:pt x="12275" y="9847"/>
                    <a:pt x="12731" y="10229"/>
                    <a:pt x="13106" y="10678"/>
                  </a:cubicBezTo>
                  <a:cubicBezTo>
                    <a:pt x="13869" y="11711"/>
                    <a:pt x="13645" y="13164"/>
                    <a:pt x="12619" y="13927"/>
                  </a:cubicBezTo>
                  <a:cubicBezTo>
                    <a:pt x="12559" y="13965"/>
                    <a:pt x="12492" y="14010"/>
                    <a:pt x="12432" y="14047"/>
                  </a:cubicBezTo>
                  <a:cubicBezTo>
                    <a:pt x="11009" y="14571"/>
                    <a:pt x="9287" y="13149"/>
                    <a:pt x="8015" y="14047"/>
                  </a:cubicBezTo>
                  <a:cubicBezTo>
                    <a:pt x="6742" y="14946"/>
                    <a:pt x="7341" y="14946"/>
                    <a:pt x="6966" y="15320"/>
                  </a:cubicBezTo>
                  <a:cubicBezTo>
                    <a:pt x="6592" y="15694"/>
                    <a:pt x="5843" y="15994"/>
                    <a:pt x="5469" y="15320"/>
                  </a:cubicBezTo>
                  <a:cubicBezTo>
                    <a:pt x="5731" y="14991"/>
                    <a:pt x="5731" y="14526"/>
                    <a:pt x="5469" y="14197"/>
                  </a:cubicBezTo>
                  <a:lnTo>
                    <a:pt x="1351" y="14197"/>
                  </a:lnTo>
                  <a:cubicBezTo>
                    <a:pt x="1801" y="15470"/>
                    <a:pt x="-745" y="16593"/>
                    <a:pt x="78" y="17716"/>
                  </a:cubicBezTo>
                  <a:cubicBezTo>
                    <a:pt x="228" y="17925"/>
                    <a:pt x="438" y="18083"/>
                    <a:pt x="677" y="18165"/>
                  </a:cubicBezTo>
                  <a:lnTo>
                    <a:pt x="6742" y="20860"/>
                  </a:lnTo>
                  <a:cubicBezTo>
                    <a:pt x="6742" y="22507"/>
                    <a:pt x="8464" y="23630"/>
                    <a:pt x="10186" y="24080"/>
                  </a:cubicBezTo>
                  <a:cubicBezTo>
                    <a:pt x="11107" y="23443"/>
                    <a:pt x="12334" y="23443"/>
                    <a:pt x="13255" y="24080"/>
                  </a:cubicBezTo>
                  <a:cubicBezTo>
                    <a:pt x="15576" y="25427"/>
                    <a:pt x="15951" y="28572"/>
                    <a:pt x="16100" y="31192"/>
                  </a:cubicBezTo>
                  <a:cubicBezTo>
                    <a:pt x="16415" y="32959"/>
                    <a:pt x="15981" y="34778"/>
                    <a:pt x="14903" y="36208"/>
                  </a:cubicBezTo>
                  <a:cubicBezTo>
                    <a:pt x="16130" y="36066"/>
                    <a:pt x="17351" y="36508"/>
                    <a:pt x="18197" y="37406"/>
                  </a:cubicBezTo>
                  <a:cubicBezTo>
                    <a:pt x="17328" y="39226"/>
                    <a:pt x="15801" y="40641"/>
                    <a:pt x="13929" y="41374"/>
                  </a:cubicBezTo>
                  <a:cubicBezTo>
                    <a:pt x="12042" y="42063"/>
                    <a:pt x="10081" y="42512"/>
                    <a:pt x="8090" y="42722"/>
                  </a:cubicBezTo>
                  <a:cubicBezTo>
                    <a:pt x="7416" y="43628"/>
                    <a:pt x="6951" y="44676"/>
                    <a:pt x="6742" y="45792"/>
                  </a:cubicBezTo>
                  <a:cubicBezTo>
                    <a:pt x="6555" y="46930"/>
                    <a:pt x="7094" y="48060"/>
                    <a:pt x="8090" y="48637"/>
                  </a:cubicBezTo>
                  <a:cubicBezTo>
                    <a:pt x="8090" y="50209"/>
                    <a:pt x="7116" y="50134"/>
                    <a:pt x="5843" y="50733"/>
                  </a:cubicBezTo>
                  <a:cubicBezTo>
                    <a:pt x="4398" y="51429"/>
                    <a:pt x="3141" y="52455"/>
                    <a:pt x="2175" y="53728"/>
                  </a:cubicBezTo>
                  <a:cubicBezTo>
                    <a:pt x="1883" y="54035"/>
                    <a:pt x="1696" y="54431"/>
                    <a:pt x="1651" y="54851"/>
                  </a:cubicBezTo>
                  <a:cubicBezTo>
                    <a:pt x="1651" y="55974"/>
                    <a:pt x="3223" y="56423"/>
                    <a:pt x="3522" y="57546"/>
                  </a:cubicBezTo>
                  <a:cubicBezTo>
                    <a:pt x="3672" y="58063"/>
                    <a:pt x="3672" y="58602"/>
                    <a:pt x="3522" y="59118"/>
                  </a:cubicBezTo>
                  <a:cubicBezTo>
                    <a:pt x="2938" y="62914"/>
                    <a:pt x="3942" y="66785"/>
                    <a:pt x="6293" y="69824"/>
                  </a:cubicBezTo>
                  <a:cubicBezTo>
                    <a:pt x="8658" y="72797"/>
                    <a:pt x="10785" y="75949"/>
                    <a:pt x="12656" y="79258"/>
                  </a:cubicBezTo>
                  <a:cubicBezTo>
                    <a:pt x="13555" y="81205"/>
                    <a:pt x="14154" y="83226"/>
                    <a:pt x="15202" y="85098"/>
                  </a:cubicBezTo>
                  <a:cubicBezTo>
                    <a:pt x="15449" y="85712"/>
                    <a:pt x="15936" y="86198"/>
                    <a:pt x="16550" y="86445"/>
                  </a:cubicBezTo>
                  <a:cubicBezTo>
                    <a:pt x="17066" y="86595"/>
                    <a:pt x="17605" y="86595"/>
                    <a:pt x="18122" y="86445"/>
                  </a:cubicBezTo>
                  <a:cubicBezTo>
                    <a:pt x="19492" y="86550"/>
                    <a:pt x="20832" y="86880"/>
                    <a:pt x="22090" y="87419"/>
                  </a:cubicBezTo>
                  <a:cubicBezTo>
                    <a:pt x="24927" y="88400"/>
                    <a:pt x="27862" y="89058"/>
                    <a:pt x="30850" y="89365"/>
                  </a:cubicBezTo>
                  <a:cubicBezTo>
                    <a:pt x="32594" y="89425"/>
                    <a:pt x="34324" y="89680"/>
                    <a:pt x="36015" y="90114"/>
                  </a:cubicBezTo>
                  <a:cubicBezTo>
                    <a:pt x="38501" y="91072"/>
                    <a:pt x="40747" y="92547"/>
                    <a:pt x="42604" y="94456"/>
                  </a:cubicBezTo>
                  <a:cubicBezTo>
                    <a:pt x="43652" y="95355"/>
                    <a:pt x="44251" y="96927"/>
                    <a:pt x="45224" y="97900"/>
                  </a:cubicBezTo>
                  <a:cubicBezTo>
                    <a:pt x="45876" y="98447"/>
                    <a:pt x="46452" y="99076"/>
                    <a:pt x="46947" y="99772"/>
                  </a:cubicBezTo>
                  <a:cubicBezTo>
                    <a:pt x="47845" y="101195"/>
                    <a:pt x="47770" y="103141"/>
                    <a:pt x="48818" y="104489"/>
                  </a:cubicBezTo>
                  <a:cubicBezTo>
                    <a:pt x="49866" y="105836"/>
                    <a:pt x="51289" y="106211"/>
                    <a:pt x="51588" y="107633"/>
                  </a:cubicBezTo>
                  <a:cubicBezTo>
                    <a:pt x="51551" y="107933"/>
                    <a:pt x="51551" y="108232"/>
                    <a:pt x="51588" y="108532"/>
                  </a:cubicBezTo>
                  <a:cubicBezTo>
                    <a:pt x="51963" y="109655"/>
                    <a:pt x="53385" y="109954"/>
                    <a:pt x="54583" y="110029"/>
                  </a:cubicBezTo>
                  <a:cubicBezTo>
                    <a:pt x="55324" y="109116"/>
                    <a:pt x="55833" y="108038"/>
                    <a:pt x="56081" y="106885"/>
                  </a:cubicBezTo>
                  <a:cubicBezTo>
                    <a:pt x="56133" y="105792"/>
                    <a:pt x="56462" y="104736"/>
                    <a:pt x="57054" y="103815"/>
                  </a:cubicBezTo>
                  <a:cubicBezTo>
                    <a:pt x="57705" y="103298"/>
                    <a:pt x="58439" y="102894"/>
                    <a:pt x="59225" y="102617"/>
                  </a:cubicBezTo>
                  <a:cubicBezTo>
                    <a:pt x="60528" y="102003"/>
                    <a:pt x="61561" y="100940"/>
                    <a:pt x="62145" y="99622"/>
                  </a:cubicBezTo>
                  <a:cubicBezTo>
                    <a:pt x="61636" y="99630"/>
                    <a:pt x="61134" y="99473"/>
                    <a:pt x="60722" y="99173"/>
                  </a:cubicBezTo>
                  <a:cubicBezTo>
                    <a:pt x="61044" y="98020"/>
                    <a:pt x="62242" y="97339"/>
                    <a:pt x="63395" y="97661"/>
                  </a:cubicBezTo>
                  <a:cubicBezTo>
                    <a:pt x="63590" y="97721"/>
                    <a:pt x="63769" y="97796"/>
                    <a:pt x="63942" y="97900"/>
                  </a:cubicBezTo>
                  <a:cubicBezTo>
                    <a:pt x="63942" y="97900"/>
                    <a:pt x="63942" y="97900"/>
                    <a:pt x="64391" y="97900"/>
                  </a:cubicBezTo>
                  <a:cubicBezTo>
                    <a:pt x="64758" y="98005"/>
                    <a:pt x="65147" y="97811"/>
                    <a:pt x="65289" y="97451"/>
                  </a:cubicBezTo>
                  <a:cubicBezTo>
                    <a:pt x="65492" y="97137"/>
                    <a:pt x="65619" y="96777"/>
                    <a:pt x="65664" y="96403"/>
                  </a:cubicBezTo>
                  <a:cubicBezTo>
                    <a:pt x="66135" y="94651"/>
                    <a:pt x="67506" y="93281"/>
                    <a:pt x="69257" y="92809"/>
                  </a:cubicBezTo>
                  <a:cubicBezTo>
                    <a:pt x="69707" y="92809"/>
                    <a:pt x="70231" y="92809"/>
                    <a:pt x="70380" y="92061"/>
                  </a:cubicBezTo>
                  <a:cubicBezTo>
                    <a:pt x="70530" y="91312"/>
                    <a:pt x="70006" y="91237"/>
                    <a:pt x="69632" y="91162"/>
                  </a:cubicBezTo>
                  <a:cubicBezTo>
                    <a:pt x="69183" y="91125"/>
                    <a:pt x="68733" y="91125"/>
                    <a:pt x="68284" y="91162"/>
                  </a:cubicBezTo>
                  <a:cubicBezTo>
                    <a:pt x="67281" y="90833"/>
                    <a:pt x="66555" y="89957"/>
                    <a:pt x="66412" y="88916"/>
                  </a:cubicBezTo>
                  <a:cubicBezTo>
                    <a:pt x="66300" y="87898"/>
                    <a:pt x="66300" y="86865"/>
                    <a:pt x="66412" y="85847"/>
                  </a:cubicBezTo>
                  <a:cubicBezTo>
                    <a:pt x="66450" y="85390"/>
                    <a:pt x="66315" y="84941"/>
                    <a:pt x="66038" y="84574"/>
                  </a:cubicBezTo>
                  <a:cubicBezTo>
                    <a:pt x="65784" y="84312"/>
                    <a:pt x="65432" y="84147"/>
                    <a:pt x="65065" y="84124"/>
                  </a:cubicBezTo>
                  <a:lnTo>
                    <a:pt x="61696" y="83376"/>
                  </a:lnTo>
                  <a:cubicBezTo>
                    <a:pt x="60543" y="83294"/>
                    <a:pt x="59479" y="82725"/>
                    <a:pt x="58776" y="81804"/>
                  </a:cubicBezTo>
                  <a:cubicBezTo>
                    <a:pt x="58671" y="81504"/>
                    <a:pt x="58521" y="81227"/>
                    <a:pt x="58327" y="80980"/>
                  </a:cubicBezTo>
                  <a:cubicBezTo>
                    <a:pt x="57728" y="80156"/>
                    <a:pt x="56530" y="80531"/>
                    <a:pt x="55481" y="80531"/>
                  </a:cubicBezTo>
                  <a:cubicBezTo>
                    <a:pt x="53602" y="80404"/>
                    <a:pt x="51835" y="79580"/>
                    <a:pt x="50540" y="78210"/>
                  </a:cubicBezTo>
                  <a:cubicBezTo>
                    <a:pt x="50091" y="77836"/>
                    <a:pt x="49567" y="77237"/>
                    <a:pt x="49791" y="76713"/>
                  </a:cubicBezTo>
                  <a:cubicBezTo>
                    <a:pt x="49941" y="76226"/>
                    <a:pt x="50166" y="75777"/>
                    <a:pt x="50465" y="75365"/>
                  </a:cubicBezTo>
                  <a:cubicBezTo>
                    <a:pt x="48871" y="75253"/>
                    <a:pt x="47321" y="74818"/>
                    <a:pt x="45898" y="74092"/>
                  </a:cubicBezTo>
                  <a:cubicBezTo>
                    <a:pt x="44431" y="73381"/>
                    <a:pt x="43562" y="71823"/>
                    <a:pt x="43727" y="70199"/>
                  </a:cubicBezTo>
                  <a:cubicBezTo>
                    <a:pt x="44236" y="69982"/>
                    <a:pt x="44566" y="69480"/>
                    <a:pt x="44551" y="68926"/>
                  </a:cubicBezTo>
                  <a:cubicBezTo>
                    <a:pt x="44656" y="68409"/>
                    <a:pt x="44656" y="67871"/>
                    <a:pt x="44551" y="67354"/>
                  </a:cubicBezTo>
                  <a:cubicBezTo>
                    <a:pt x="44139" y="65886"/>
                    <a:pt x="44139" y="64329"/>
                    <a:pt x="44551" y="62862"/>
                  </a:cubicBezTo>
                  <a:cubicBezTo>
                    <a:pt x="43705" y="62802"/>
                    <a:pt x="42918" y="62398"/>
                    <a:pt x="42379" y="61739"/>
                  </a:cubicBezTo>
                  <a:cubicBezTo>
                    <a:pt x="43278" y="61626"/>
                    <a:pt x="44176" y="61626"/>
                    <a:pt x="45075" y="61739"/>
                  </a:cubicBezTo>
                  <a:cubicBezTo>
                    <a:pt x="45239" y="61656"/>
                    <a:pt x="45434" y="61656"/>
                    <a:pt x="45599" y="61739"/>
                  </a:cubicBezTo>
                  <a:cubicBezTo>
                    <a:pt x="45599" y="61739"/>
                    <a:pt x="45599" y="61739"/>
                    <a:pt x="45599" y="62263"/>
                  </a:cubicBezTo>
                  <a:lnTo>
                    <a:pt x="46273" y="64958"/>
                  </a:lnTo>
                  <a:cubicBezTo>
                    <a:pt x="46318" y="65303"/>
                    <a:pt x="46475" y="65617"/>
                    <a:pt x="46722" y="65856"/>
                  </a:cubicBezTo>
                  <a:cubicBezTo>
                    <a:pt x="47066" y="65931"/>
                    <a:pt x="47426" y="65931"/>
                    <a:pt x="47770" y="65856"/>
                  </a:cubicBezTo>
                  <a:cubicBezTo>
                    <a:pt x="49717" y="66096"/>
                    <a:pt x="51558" y="66875"/>
                    <a:pt x="53086" y="68103"/>
                  </a:cubicBezTo>
                  <a:lnTo>
                    <a:pt x="53610" y="66605"/>
                  </a:lnTo>
                  <a:cubicBezTo>
                    <a:pt x="53610" y="66605"/>
                    <a:pt x="53610" y="66605"/>
                    <a:pt x="53610" y="66605"/>
                  </a:cubicBezTo>
                  <a:cubicBezTo>
                    <a:pt x="53610" y="66605"/>
                    <a:pt x="53610" y="66605"/>
                    <a:pt x="53610" y="66605"/>
                  </a:cubicBezTo>
                  <a:cubicBezTo>
                    <a:pt x="53610" y="66605"/>
                    <a:pt x="54733" y="68103"/>
                    <a:pt x="55257" y="68776"/>
                  </a:cubicBezTo>
                  <a:cubicBezTo>
                    <a:pt x="55781" y="69450"/>
                    <a:pt x="57129" y="69974"/>
                    <a:pt x="57653" y="68776"/>
                  </a:cubicBezTo>
                  <a:cubicBezTo>
                    <a:pt x="62295" y="72071"/>
                    <a:pt x="66936" y="75290"/>
                    <a:pt x="71279" y="78959"/>
                  </a:cubicBezTo>
                  <a:cubicBezTo>
                    <a:pt x="71990" y="79640"/>
                    <a:pt x="72866" y="80134"/>
                    <a:pt x="73824" y="80381"/>
                  </a:cubicBezTo>
                  <a:cubicBezTo>
                    <a:pt x="74393" y="80456"/>
                    <a:pt x="74977" y="80456"/>
                    <a:pt x="75546" y="80381"/>
                  </a:cubicBezTo>
                  <a:lnTo>
                    <a:pt x="77493" y="80381"/>
                  </a:lnTo>
                  <a:cubicBezTo>
                    <a:pt x="77785" y="80306"/>
                    <a:pt x="78099" y="80306"/>
                    <a:pt x="78391" y="80381"/>
                  </a:cubicBezTo>
                  <a:cubicBezTo>
                    <a:pt x="78669" y="80561"/>
                    <a:pt x="78878" y="80823"/>
                    <a:pt x="78990" y="81130"/>
                  </a:cubicBezTo>
                  <a:cubicBezTo>
                    <a:pt x="79365" y="81901"/>
                    <a:pt x="79672" y="82702"/>
                    <a:pt x="79889" y="83526"/>
                  </a:cubicBezTo>
                  <a:cubicBezTo>
                    <a:pt x="79889" y="84274"/>
                    <a:pt x="79889" y="84649"/>
                    <a:pt x="79889" y="85322"/>
                  </a:cubicBezTo>
                  <a:cubicBezTo>
                    <a:pt x="79889" y="85996"/>
                    <a:pt x="79889" y="86520"/>
                    <a:pt x="80787" y="87194"/>
                  </a:cubicBezTo>
                  <a:cubicBezTo>
                    <a:pt x="82225" y="88370"/>
                    <a:pt x="83572" y="89642"/>
                    <a:pt x="84830" y="91013"/>
                  </a:cubicBezTo>
                  <a:cubicBezTo>
                    <a:pt x="85976" y="92383"/>
                    <a:pt x="86635" y="94097"/>
                    <a:pt x="86702" y="95879"/>
                  </a:cubicBezTo>
                  <a:cubicBezTo>
                    <a:pt x="86148" y="97796"/>
                    <a:pt x="85264" y="99592"/>
                    <a:pt x="84081" y="101195"/>
                  </a:cubicBezTo>
                  <a:cubicBezTo>
                    <a:pt x="83909" y="101502"/>
                    <a:pt x="83789" y="101831"/>
                    <a:pt x="83707" y="102168"/>
                  </a:cubicBezTo>
                  <a:cubicBezTo>
                    <a:pt x="83782" y="103044"/>
                    <a:pt x="84246" y="103845"/>
                    <a:pt x="84980" y="104339"/>
                  </a:cubicBezTo>
                  <a:lnTo>
                    <a:pt x="91718" y="110479"/>
                  </a:lnTo>
                  <a:cubicBezTo>
                    <a:pt x="92160" y="110958"/>
                    <a:pt x="92691" y="111339"/>
                    <a:pt x="93290" y="111602"/>
                  </a:cubicBezTo>
                  <a:cubicBezTo>
                    <a:pt x="93919" y="111781"/>
                    <a:pt x="94593" y="111579"/>
                    <a:pt x="95012" y="111077"/>
                  </a:cubicBezTo>
                  <a:cubicBezTo>
                    <a:pt x="99804" y="111077"/>
                    <a:pt x="103847" y="114447"/>
                    <a:pt x="108639" y="114447"/>
                  </a:cubicBezTo>
                  <a:cubicBezTo>
                    <a:pt x="109649" y="114222"/>
                    <a:pt x="110697" y="114222"/>
                    <a:pt x="111708" y="114447"/>
                  </a:cubicBezTo>
                  <a:lnTo>
                    <a:pt x="112532" y="114970"/>
                  </a:lnTo>
                  <a:cubicBezTo>
                    <a:pt x="112928" y="115008"/>
                    <a:pt x="113333" y="115008"/>
                    <a:pt x="113730" y="114970"/>
                  </a:cubicBezTo>
                  <a:cubicBezTo>
                    <a:pt x="114987" y="115233"/>
                    <a:pt x="116215" y="115607"/>
                    <a:pt x="117398" y="116094"/>
                  </a:cubicBezTo>
                  <a:cubicBezTo>
                    <a:pt x="117675" y="116183"/>
                    <a:pt x="117930" y="116341"/>
                    <a:pt x="118147" y="116543"/>
                  </a:cubicBezTo>
                  <a:cubicBezTo>
                    <a:pt x="118297" y="116925"/>
                    <a:pt x="118297" y="117359"/>
                    <a:pt x="118147" y="117741"/>
                  </a:cubicBezTo>
                  <a:cubicBezTo>
                    <a:pt x="118259" y="119276"/>
                    <a:pt x="119210" y="120631"/>
                    <a:pt x="120618" y="121260"/>
                  </a:cubicBezTo>
                  <a:cubicBezTo>
                    <a:pt x="122003" y="121888"/>
                    <a:pt x="123463" y="122338"/>
                    <a:pt x="124960" y="122607"/>
                  </a:cubicBezTo>
                  <a:cubicBezTo>
                    <a:pt x="129362" y="123940"/>
                    <a:pt x="133555" y="125902"/>
                    <a:pt x="137388" y="128447"/>
                  </a:cubicBezTo>
                  <a:cubicBezTo>
                    <a:pt x="139402" y="129548"/>
                    <a:pt x="141221" y="130963"/>
                    <a:pt x="142779" y="132640"/>
                  </a:cubicBezTo>
                  <a:cubicBezTo>
                    <a:pt x="143138" y="133126"/>
                    <a:pt x="143535" y="133576"/>
                    <a:pt x="143977" y="133987"/>
                  </a:cubicBezTo>
                  <a:cubicBezTo>
                    <a:pt x="144576" y="134436"/>
                    <a:pt x="145474" y="134736"/>
                    <a:pt x="145624" y="135559"/>
                  </a:cubicBezTo>
                  <a:cubicBezTo>
                    <a:pt x="145773" y="136383"/>
                    <a:pt x="145624" y="136907"/>
                    <a:pt x="146073" y="137207"/>
                  </a:cubicBezTo>
                  <a:lnTo>
                    <a:pt x="146822" y="137207"/>
                  </a:lnTo>
                  <a:cubicBezTo>
                    <a:pt x="148005" y="137102"/>
                    <a:pt x="149143" y="137686"/>
                    <a:pt x="149742" y="138704"/>
                  </a:cubicBezTo>
                  <a:cubicBezTo>
                    <a:pt x="150663" y="139969"/>
                    <a:pt x="151770" y="141077"/>
                    <a:pt x="153036" y="141998"/>
                  </a:cubicBezTo>
                  <a:cubicBezTo>
                    <a:pt x="153747" y="142463"/>
                    <a:pt x="154406" y="143016"/>
                    <a:pt x="154982" y="143645"/>
                  </a:cubicBezTo>
                  <a:cubicBezTo>
                    <a:pt x="155611" y="144274"/>
                    <a:pt x="155843" y="145195"/>
                    <a:pt x="155581" y="146041"/>
                  </a:cubicBezTo>
                  <a:cubicBezTo>
                    <a:pt x="155087" y="145293"/>
                    <a:pt x="154421" y="144679"/>
                    <a:pt x="153635" y="144244"/>
                  </a:cubicBezTo>
                  <a:cubicBezTo>
                    <a:pt x="154009" y="145368"/>
                    <a:pt x="154084" y="146565"/>
                    <a:pt x="154458" y="147613"/>
                  </a:cubicBezTo>
                  <a:cubicBezTo>
                    <a:pt x="154833" y="148662"/>
                    <a:pt x="155956" y="149635"/>
                    <a:pt x="155881" y="150908"/>
                  </a:cubicBezTo>
                  <a:cubicBezTo>
                    <a:pt x="155843" y="151260"/>
                    <a:pt x="155843" y="151604"/>
                    <a:pt x="155881" y="151956"/>
                  </a:cubicBezTo>
                  <a:cubicBezTo>
                    <a:pt x="156046" y="152210"/>
                    <a:pt x="156278" y="152420"/>
                    <a:pt x="156555" y="152555"/>
                  </a:cubicBezTo>
                  <a:lnTo>
                    <a:pt x="158801" y="153902"/>
                  </a:lnTo>
                  <a:cubicBezTo>
                    <a:pt x="159025" y="153962"/>
                    <a:pt x="159257" y="153962"/>
                    <a:pt x="159475" y="153902"/>
                  </a:cubicBezTo>
                  <a:cubicBezTo>
                    <a:pt x="159826" y="153857"/>
                    <a:pt x="160156" y="153730"/>
                    <a:pt x="160448" y="153528"/>
                  </a:cubicBezTo>
                  <a:cubicBezTo>
                    <a:pt x="160822" y="153528"/>
                    <a:pt x="161271" y="153528"/>
                    <a:pt x="161421" y="153528"/>
                  </a:cubicBezTo>
                  <a:cubicBezTo>
                    <a:pt x="160336" y="154501"/>
                    <a:pt x="158913" y="155011"/>
                    <a:pt x="157453" y="154951"/>
                  </a:cubicBezTo>
                  <a:lnTo>
                    <a:pt x="159100" y="156373"/>
                  </a:lnTo>
                  <a:cubicBezTo>
                    <a:pt x="159100" y="156373"/>
                    <a:pt x="159624" y="156822"/>
                    <a:pt x="159624" y="157122"/>
                  </a:cubicBezTo>
                  <a:cubicBezTo>
                    <a:pt x="159624" y="157421"/>
                    <a:pt x="159250" y="157945"/>
                    <a:pt x="158876" y="158170"/>
                  </a:cubicBezTo>
                  <a:cubicBezTo>
                    <a:pt x="158254" y="158717"/>
                    <a:pt x="157513" y="159106"/>
                    <a:pt x="156704" y="159293"/>
                  </a:cubicBezTo>
                  <a:cubicBezTo>
                    <a:pt x="156270" y="159375"/>
                    <a:pt x="155843" y="159495"/>
                    <a:pt x="155432" y="159667"/>
                  </a:cubicBezTo>
                  <a:cubicBezTo>
                    <a:pt x="154788" y="160049"/>
                    <a:pt x="154578" y="160873"/>
                    <a:pt x="154953" y="161517"/>
                  </a:cubicBezTo>
                  <a:cubicBezTo>
                    <a:pt x="155072" y="161711"/>
                    <a:pt x="155237" y="161876"/>
                    <a:pt x="155432" y="161988"/>
                  </a:cubicBezTo>
                  <a:cubicBezTo>
                    <a:pt x="155499" y="161037"/>
                    <a:pt x="156322" y="160326"/>
                    <a:pt x="157266" y="160386"/>
                  </a:cubicBezTo>
                  <a:cubicBezTo>
                    <a:pt x="157543" y="160408"/>
                    <a:pt x="157812" y="160499"/>
                    <a:pt x="158052" y="160641"/>
                  </a:cubicBezTo>
                  <a:cubicBezTo>
                    <a:pt x="158052" y="160641"/>
                    <a:pt x="158052" y="161165"/>
                    <a:pt x="157378" y="161314"/>
                  </a:cubicBezTo>
                  <a:cubicBezTo>
                    <a:pt x="156023" y="161734"/>
                    <a:pt x="154997" y="162849"/>
                    <a:pt x="154683" y="164234"/>
                  </a:cubicBezTo>
                  <a:cubicBezTo>
                    <a:pt x="154683" y="165133"/>
                    <a:pt x="154683" y="166181"/>
                    <a:pt x="153934" y="166780"/>
                  </a:cubicBezTo>
                  <a:cubicBezTo>
                    <a:pt x="153665" y="167042"/>
                    <a:pt x="153365" y="167274"/>
                    <a:pt x="153036" y="167454"/>
                  </a:cubicBezTo>
                  <a:cubicBezTo>
                    <a:pt x="150984" y="168944"/>
                    <a:pt x="149547" y="171122"/>
                    <a:pt x="148993" y="173593"/>
                  </a:cubicBezTo>
                  <a:cubicBezTo>
                    <a:pt x="148544" y="174866"/>
                    <a:pt x="148993" y="174941"/>
                    <a:pt x="150116" y="175390"/>
                  </a:cubicBezTo>
                  <a:cubicBezTo>
                    <a:pt x="151179" y="175914"/>
                    <a:pt x="152085" y="176715"/>
                    <a:pt x="152736" y="177711"/>
                  </a:cubicBezTo>
                  <a:cubicBezTo>
                    <a:pt x="153590" y="178984"/>
                    <a:pt x="154563" y="180159"/>
                    <a:pt x="155656" y="181230"/>
                  </a:cubicBezTo>
                  <a:cubicBezTo>
                    <a:pt x="156495" y="181829"/>
                    <a:pt x="157371" y="182383"/>
                    <a:pt x="158277" y="182877"/>
                  </a:cubicBezTo>
                  <a:cubicBezTo>
                    <a:pt x="159160" y="183416"/>
                    <a:pt x="159804" y="184277"/>
                    <a:pt x="160073" y="185273"/>
                  </a:cubicBezTo>
                  <a:cubicBezTo>
                    <a:pt x="161668" y="184659"/>
                    <a:pt x="163383" y="184404"/>
                    <a:pt x="165090" y="184524"/>
                  </a:cubicBezTo>
                  <a:cubicBezTo>
                    <a:pt x="166834" y="185123"/>
                    <a:pt x="168541" y="185849"/>
                    <a:pt x="170181" y="186695"/>
                  </a:cubicBezTo>
                  <a:cubicBezTo>
                    <a:pt x="172008" y="187039"/>
                    <a:pt x="173797" y="187594"/>
                    <a:pt x="175496" y="188342"/>
                  </a:cubicBezTo>
                  <a:cubicBezTo>
                    <a:pt x="176694" y="189091"/>
                    <a:pt x="177817" y="190439"/>
                    <a:pt x="179165" y="190064"/>
                  </a:cubicBezTo>
                  <a:cubicBezTo>
                    <a:pt x="179180" y="187856"/>
                    <a:pt x="179382" y="185654"/>
                    <a:pt x="179764" y="183476"/>
                  </a:cubicBezTo>
                  <a:lnTo>
                    <a:pt x="179764" y="183027"/>
                  </a:lnTo>
                  <a:cubicBezTo>
                    <a:pt x="179802" y="182832"/>
                    <a:pt x="179802" y="182622"/>
                    <a:pt x="179764" y="182428"/>
                  </a:cubicBezTo>
                  <a:cubicBezTo>
                    <a:pt x="179060" y="181604"/>
                    <a:pt x="178499" y="180668"/>
                    <a:pt x="178117" y="179657"/>
                  </a:cubicBezTo>
                  <a:cubicBezTo>
                    <a:pt x="177817" y="178714"/>
                    <a:pt x="177368" y="177831"/>
                    <a:pt x="176769" y="177037"/>
                  </a:cubicBezTo>
                  <a:cubicBezTo>
                    <a:pt x="175646" y="175989"/>
                    <a:pt x="173924" y="175989"/>
                    <a:pt x="172427" y="175465"/>
                  </a:cubicBezTo>
                  <a:cubicBezTo>
                    <a:pt x="170742" y="174948"/>
                    <a:pt x="169500" y="173533"/>
                    <a:pt x="169208" y="171796"/>
                  </a:cubicBezTo>
                  <a:cubicBezTo>
                    <a:pt x="169275" y="171422"/>
                    <a:pt x="169275" y="171048"/>
                    <a:pt x="169208" y="170673"/>
                  </a:cubicBezTo>
                  <a:cubicBezTo>
                    <a:pt x="169208" y="170224"/>
                    <a:pt x="168459" y="169925"/>
                    <a:pt x="168085" y="169550"/>
                  </a:cubicBezTo>
                  <a:cubicBezTo>
                    <a:pt x="167343" y="168921"/>
                    <a:pt x="166954" y="167970"/>
                    <a:pt x="167036" y="167005"/>
                  </a:cubicBezTo>
                  <a:cubicBezTo>
                    <a:pt x="166991" y="166885"/>
                    <a:pt x="166991" y="166750"/>
                    <a:pt x="167036" y="166630"/>
                  </a:cubicBezTo>
                  <a:cubicBezTo>
                    <a:pt x="167306" y="166450"/>
                    <a:pt x="167665" y="166450"/>
                    <a:pt x="167935" y="166630"/>
                  </a:cubicBezTo>
                  <a:cubicBezTo>
                    <a:pt x="169582" y="167079"/>
                    <a:pt x="171229" y="165657"/>
                    <a:pt x="172726" y="164759"/>
                  </a:cubicBezTo>
                  <a:cubicBezTo>
                    <a:pt x="173011" y="164534"/>
                    <a:pt x="173348" y="164384"/>
                    <a:pt x="173700" y="164309"/>
                  </a:cubicBezTo>
                  <a:cubicBezTo>
                    <a:pt x="174748" y="164309"/>
                    <a:pt x="175646" y="165208"/>
                    <a:pt x="175946" y="166181"/>
                  </a:cubicBezTo>
                  <a:cubicBezTo>
                    <a:pt x="176118" y="167222"/>
                    <a:pt x="176365" y="168247"/>
                    <a:pt x="176694" y="169251"/>
                  </a:cubicBezTo>
                  <a:cubicBezTo>
                    <a:pt x="177495" y="170845"/>
                    <a:pt x="179345" y="171609"/>
                    <a:pt x="181037" y="171048"/>
                  </a:cubicBezTo>
                  <a:cubicBezTo>
                    <a:pt x="181314" y="171018"/>
                    <a:pt x="181583" y="171018"/>
                    <a:pt x="181860" y="171048"/>
                  </a:cubicBezTo>
                  <a:cubicBezTo>
                    <a:pt x="182152" y="170958"/>
                    <a:pt x="182467" y="170958"/>
                    <a:pt x="182759" y="171048"/>
                  </a:cubicBezTo>
                  <a:cubicBezTo>
                    <a:pt x="183582" y="171497"/>
                    <a:pt x="184256" y="172021"/>
                    <a:pt x="185080" y="172395"/>
                  </a:cubicBezTo>
                  <a:cubicBezTo>
                    <a:pt x="185888" y="172762"/>
                    <a:pt x="186817" y="172762"/>
                    <a:pt x="187625" y="172395"/>
                  </a:cubicBezTo>
                  <a:lnTo>
                    <a:pt x="188299" y="172395"/>
                  </a:lnTo>
                  <a:lnTo>
                    <a:pt x="188823" y="172395"/>
                  </a:lnTo>
                  <a:lnTo>
                    <a:pt x="189572" y="173069"/>
                  </a:lnTo>
                  <a:cubicBezTo>
                    <a:pt x="190021" y="173443"/>
                    <a:pt x="190470" y="173893"/>
                    <a:pt x="190246" y="174416"/>
                  </a:cubicBezTo>
                  <a:cubicBezTo>
                    <a:pt x="190021" y="174941"/>
                    <a:pt x="188374" y="175165"/>
                    <a:pt x="188449" y="176064"/>
                  </a:cubicBezTo>
                  <a:lnTo>
                    <a:pt x="189796" y="176812"/>
                  </a:lnTo>
                  <a:cubicBezTo>
                    <a:pt x="189796" y="176812"/>
                    <a:pt x="190395" y="177187"/>
                    <a:pt x="190321" y="177486"/>
                  </a:cubicBezTo>
                  <a:cubicBezTo>
                    <a:pt x="190358" y="177606"/>
                    <a:pt x="190358" y="177741"/>
                    <a:pt x="190321" y="177861"/>
                  </a:cubicBezTo>
                  <a:cubicBezTo>
                    <a:pt x="189048" y="179582"/>
                    <a:pt x="190994" y="180855"/>
                    <a:pt x="192117" y="182053"/>
                  </a:cubicBezTo>
                  <a:cubicBezTo>
                    <a:pt x="193240" y="183251"/>
                    <a:pt x="193016" y="183101"/>
                    <a:pt x="192941" y="183775"/>
                  </a:cubicBezTo>
                  <a:cubicBezTo>
                    <a:pt x="192859" y="184187"/>
                    <a:pt x="192679" y="184569"/>
                    <a:pt x="192417" y="184898"/>
                  </a:cubicBezTo>
                  <a:lnTo>
                    <a:pt x="190021" y="188342"/>
                  </a:lnTo>
                  <a:cubicBezTo>
                    <a:pt x="189662" y="188724"/>
                    <a:pt x="189475" y="189241"/>
                    <a:pt x="189497" y="189765"/>
                  </a:cubicBezTo>
                  <a:cubicBezTo>
                    <a:pt x="189662" y="190147"/>
                    <a:pt x="189954" y="190461"/>
                    <a:pt x="190321" y="190663"/>
                  </a:cubicBezTo>
                  <a:cubicBezTo>
                    <a:pt x="193016" y="192759"/>
                    <a:pt x="194663" y="196428"/>
                    <a:pt x="197808" y="198150"/>
                  </a:cubicBezTo>
                  <a:cubicBezTo>
                    <a:pt x="198781" y="198689"/>
                    <a:pt x="199687" y="199340"/>
                    <a:pt x="200503" y="200097"/>
                  </a:cubicBezTo>
                  <a:cubicBezTo>
                    <a:pt x="201498" y="201220"/>
                    <a:pt x="202285" y="202515"/>
                    <a:pt x="202824" y="203915"/>
                  </a:cubicBezTo>
                  <a:cubicBezTo>
                    <a:pt x="203497" y="205562"/>
                    <a:pt x="203947" y="205937"/>
                    <a:pt x="204695" y="207658"/>
                  </a:cubicBezTo>
                  <a:cubicBezTo>
                    <a:pt x="204695" y="207658"/>
                    <a:pt x="204695" y="208557"/>
                    <a:pt x="204695" y="208931"/>
                  </a:cubicBezTo>
                  <a:cubicBezTo>
                    <a:pt x="204643" y="209448"/>
                    <a:pt x="204516" y="209949"/>
                    <a:pt x="204321" y="210428"/>
                  </a:cubicBezTo>
                  <a:cubicBezTo>
                    <a:pt x="204321" y="210878"/>
                    <a:pt x="204321" y="211177"/>
                    <a:pt x="204845" y="211552"/>
                  </a:cubicBezTo>
                  <a:cubicBezTo>
                    <a:pt x="204950" y="210369"/>
                    <a:pt x="205122" y="209193"/>
                    <a:pt x="205369" y="208033"/>
                  </a:cubicBezTo>
                  <a:lnTo>
                    <a:pt x="205369" y="208033"/>
                  </a:lnTo>
                  <a:lnTo>
                    <a:pt x="204471" y="206685"/>
                  </a:lnTo>
                  <a:cubicBezTo>
                    <a:pt x="204104" y="206827"/>
                    <a:pt x="203730" y="206955"/>
                    <a:pt x="203348" y="207059"/>
                  </a:cubicBezTo>
                  <a:close/>
                </a:path>
              </a:pathLst>
            </a:custGeom>
            <a:grpFill/>
            <a:ln w="7486" cap="flat">
              <a:solidFill>
                <a:schemeClr val="bg1"/>
              </a:solidFill>
              <a:prstDash val="solid"/>
              <a:miter/>
            </a:ln>
          </p:spPr>
          <p:txBody>
            <a:bodyPr rtlCol="0" anchor="ctr"/>
            <a:lstStyle/>
            <a:p>
              <a:endParaRPr lang="en-US"/>
            </a:p>
          </p:txBody>
        </p:sp>
        <p:sp>
          <p:nvSpPr>
            <p:cNvPr id="222" name="Freeform 221">
              <a:extLst>
                <a:ext uri="{FF2B5EF4-FFF2-40B4-BE49-F238E27FC236}">
                  <a16:creationId xmlns:a16="http://schemas.microsoft.com/office/drawing/2014/main" id="{E0508101-E48B-E94F-819D-D15B73C8ECE3}"/>
                </a:ext>
              </a:extLst>
            </p:cNvPr>
            <p:cNvSpPr/>
            <p:nvPr/>
          </p:nvSpPr>
          <p:spPr>
            <a:xfrm>
              <a:off x="5588919" y="1326120"/>
              <a:ext cx="1303" cy="1905"/>
            </a:xfrm>
            <a:custGeom>
              <a:avLst/>
              <a:gdLst>
                <a:gd name="connsiteX0" fmla="*/ 56 w 1303"/>
                <a:gd name="connsiteY0" fmla="*/ 1803 h 1905"/>
                <a:gd name="connsiteX1" fmla="*/ 56 w 1303"/>
                <a:gd name="connsiteY1" fmla="*/ 1803 h 1905"/>
                <a:gd name="connsiteX2" fmla="*/ 730 w 1303"/>
                <a:gd name="connsiteY2" fmla="*/ 1803 h 1905"/>
                <a:gd name="connsiteX3" fmla="*/ 730 w 1303"/>
                <a:gd name="connsiteY3" fmla="*/ 6 h 1905"/>
                <a:gd name="connsiteX4" fmla="*/ 56 w 1303"/>
                <a:gd name="connsiteY4" fmla="*/ 1803 h 19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 h="1905">
                  <a:moveTo>
                    <a:pt x="56" y="1803"/>
                  </a:moveTo>
                  <a:lnTo>
                    <a:pt x="56" y="1803"/>
                  </a:lnTo>
                  <a:cubicBezTo>
                    <a:pt x="56" y="1803"/>
                    <a:pt x="505" y="1803"/>
                    <a:pt x="730" y="1803"/>
                  </a:cubicBezTo>
                  <a:cubicBezTo>
                    <a:pt x="954" y="1803"/>
                    <a:pt x="1703" y="530"/>
                    <a:pt x="730" y="6"/>
                  </a:cubicBezTo>
                  <a:cubicBezTo>
                    <a:pt x="-244" y="-518"/>
                    <a:pt x="-169" y="979"/>
                    <a:pt x="56" y="1803"/>
                  </a:cubicBezTo>
                  <a:close/>
                </a:path>
              </a:pathLst>
            </a:custGeom>
            <a:grpFill/>
            <a:ln w="7486" cap="flat">
              <a:solidFill>
                <a:schemeClr val="bg1"/>
              </a:solidFill>
              <a:prstDash val="solid"/>
              <a:miter/>
            </a:ln>
          </p:spPr>
          <p:txBody>
            <a:bodyPr rtlCol="0" anchor="ctr"/>
            <a:lstStyle/>
            <a:p>
              <a:endParaRPr lang="en-US"/>
            </a:p>
          </p:txBody>
        </p:sp>
        <p:sp>
          <p:nvSpPr>
            <p:cNvPr id="223" name="Freeform 222">
              <a:extLst>
                <a:ext uri="{FF2B5EF4-FFF2-40B4-BE49-F238E27FC236}">
                  <a16:creationId xmlns:a16="http://schemas.microsoft.com/office/drawing/2014/main" id="{DFC4758C-9D25-9D49-A7CE-6DC7F4248357}"/>
                </a:ext>
              </a:extLst>
            </p:cNvPr>
            <p:cNvSpPr/>
            <p:nvPr/>
          </p:nvSpPr>
          <p:spPr>
            <a:xfrm>
              <a:off x="5586580" y="1328924"/>
              <a:ext cx="852" cy="1497"/>
            </a:xfrm>
            <a:custGeom>
              <a:avLst/>
              <a:gdLst>
                <a:gd name="connsiteX0" fmla="*/ 448 w 852"/>
                <a:gd name="connsiteY0" fmla="*/ 196 h 1497"/>
                <a:gd name="connsiteX1" fmla="*/ -8 w 852"/>
                <a:gd name="connsiteY1" fmla="*/ 1379 h 1497"/>
                <a:gd name="connsiteX2" fmla="*/ -1 w 852"/>
                <a:gd name="connsiteY2" fmla="*/ 1394 h 1497"/>
                <a:gd name="connsiteX3" fmla="*/ -1 w 852"/>
                <a:gd name="connsiteY3" fmla="*/ 1394 h 1497"/>
                <a:gd name="connsiteX4" fmla="*/ -1 w 852"/>
                <a:gd name="connsiteY4" fmla="*/ 1394 h 1497"/>
                <a:gd name="connsiteX5" fmla="*/ 755 w 852"/>
                <a:gd name="connsiteY5" fmla="*/ 368 h 1497"/>
                <a:gd name="connsiteX6" fmla="*/ 748 w 852"/>
                <a:gd name="connsiteY6" fmla="*/ 346 h 1497"/>
                <a:gd name="connsiteX7" fmla="*/ 748 w 852"/>
                <a:gd name="connsiteY7" fmla="*/ -103 h 1497"/>
                <a:gd name="connsiteX8" fmla="*/ 448 w 852"/>
                <a:gd name="connsiteY8" fmla="*/ 1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2" h="1497">
                  <a:moveTo>
                    <a:pt x="448" y="196"/>
                  </a:moveTo>
                  <a:cubicBezTo>
                    <a:pt x="-8" y="398"/>
                    <a:pt x="-211" y="930"/>
                    <a:pt x="-8" y="1379"/>
                  </a:cubicBezTo>
                  <a:cubicBezTo>
                    <a:pt x="-1" y="1387"/>
                    <a:pt x="-1" y="1387"/>
                    <a:pt x="-1" y="1394"/>
                  </a:cubicBezTo>
                  <a:cubicBezTo>
                    <a:pt x="-1" y="1394"/>
                    <a:pt x="-1" y="1394"/>
                    <a:pt x="-1" y="1394"/>
                  </a:cubicBezTo>
                  <a:lnTo>
                    <a:pt x="-1" y="1394"/>
                  </a:lnTo>
                  <a:cubicBezTo>
                    <a:pt x="493" y="1319"/>
                    <a:pt x="830" y="863"/>
                    <a:pt x="755" y="368"/>
                  </a:cubicBezTo>
                  <a:cubicBezTo>
                    <a:pt x="748" y="361"/>
                    <a:pt x="748" y="354"/>
                    <a:pt x="748" y="346"/>
                  </a:cubicBezTo>
                  <a:cubicBezTo>
                    <a:pt x="748" y="346"/>
                    <a:pt x="748" y="346"/>
                    <a:pt x="748" y="-103"/>
                  </a:cubicBezTo>
                  <a:cubicBezTo>
                    <a:pt x="613" y="-43"/>
                    <a:pt x="508" y="62"/>
                    <a:pt x="448" y="196"/>
                  </a:cubicBezTo>
                  <a:close/>
                </a:path>
              </a:pathLst>
            </a:custGeom>
            <a:grpFill/>
            <a:ln w="7486" cap="flat">
              <a:solidFill>
                <a:schemeClr val="bg1"/>
              </a:solidFill>
              <a:prstDash val="solid"/>
              <a:miter/>
            </a:ln>
          </p:spPr>
          <p:txBody>
            <a:bodyPr rtlCol="0" anchor="ctr"/>
            <a:lstStyle/>
            <a:p>
              <a:endParaRPr lang="en-US"/>
            </a:p>
          </p:txBody>
        </p:sp>
        <p:sp>
          <p:nvSpPr>
            <p:cNvPr id="224" name="Freeform 223">
              <a:extLst>
                <a:ext uri="{FF2B5EF4-FFF2-40B4-BE49-F238E27FC236}">
                  <a16:creationId xmlns:a16="http://schemas.microsoft.com/office/drawing/2014/main" id="{A8E67C04-861B-4A4A-96A4-1A594DF18C37}"/>
                </a:ext>
              </a:extLst>
            </p:cNvPr>
            <p:cNvSpPr/>
            <p:nvPr/>
          </p:nvSpPr>
          <p:spPr>
            <a:xfrm>
              <a:off x="5292187" y="1314624"/>
              <a:ext cx="303834" cy="296341"/>
            </a:xfrm>
            <a:custGeom>
              <a:avLst/>
              <a:gdLst>
                <a:gd name="connsiteX0" fmla="*/ 122493 w 303834"/>
                <a:gd name="connsiteY0" fmla="*/ 263585 h 296341"/>
                <a:gd name="connsiteX1" fmla="*/ 129456 w 303834"/>
                <a:gd name="connsiteY1" fmla="*/ 272120 h 296341"/>
                <a:gd name="connsiteX2" fmla="*/ 132076 w 303834"/>
                <a:gd name="connsiteY2" fmla="*/ 269350 h 296341"/>
                <a:gd name="connsiteX3" fmla="*/ 137766 w 303834"/>
                <a:gd name="connsiteY3" fmla="*/ 262463 h 296341"/>
                <a:gd name="connsiteX4" fmla="*/ 141360 w 303834"/>
                <a:gd name="connsiteY4" fmla="*/ 261040 h 296341"/>
                <a:gd name="connsiteX5" fmla="*/ 147349 w 303834"/>
                <a:gd name="connsiteY5" fmla="*/ 264409 h 296341"/>
                <a:gd name="connsiteX6" fmla="*/ 152216 w 303834"/>
                <a:gd name="connsiteY6" fmla="*/ 267104 h 296341"/>
                <a:gd name="connsiteX7" fmla="*/ 155510 w 303834"/>
                <a:gd name="connsiteY7" fmla="*/ 267928 h 296341"/>
                <a:gd name="connsiteX8" fmla="*/ 157456 w 303834"/>
                <a:gd name="connsiteY8" fmla="*/ 268302 h 296341"/>
                <a:gd name="connsiteX9" fmla="*/ 176922 w 303834"/>
                <a:gd name="connsiteY9" fmla="*/ 276613 h 296341"/>
                <a:gd name="connsiteX10" fmla="*/ 177671 w 303834"/>
                <a:gd name="connsiteY10" fmla="*/ 277062 h 296341"/>
                <a:gd name="connsiteX11" fmla="*/ 186206 w 303834"/>
                <a:gd name="connsiteY11" fmla="*/ 280206 h 296341"/>
                <a:gd name="connsiteX12" fmla="*/ 193693 w 303834"/>
                <a:gd name="connsiteY12" fmla="*/ 277661 h 296341"/>
                <a:gd name="connsiteX13" fmla="*/ 204549 w 303834"/>
                <a:gd name="connsiteY13" fmla="*/ 271896 h 296341"/>
                <a:gd name="connsiteX14" fmla="*/ 206795 w 303834"/>
                <a:gd name="connsiteY14" fmla="*/ 271896 h 296341"/>
                <a:gd name="connsiteX15" fmla="*/ 208517 w 303834"/>
                <a:gd name="connsiteY15" fmla="*/ 273468 h 296341"/>
                <a:gd name="connsiteX16" fmla="*/ 208966 w 303834"/>
                <a:gd name="connsiteY16" fmla="*/ 274591 h 296341"/>
                <a:gd name="connsiteX17" fmla="*/ 209940 w 303834"/>
                <a:gd name="connsiteY17" fmla="*/ 273843 h 296341"/>
                <a:gd name="connsiteX18" fmla="*/ 212859 w 303834"/>
                <a:gd name="connsiteY18" fmla="*/ 273843 h 296341"/>
                <a:gd name="connsiteX19" fmla="*/ 214507 w 303834"/>
                <a:gd name="connsiteY19" fmla="*/ 275490 h 296341"/>
                <a:gd name="connsiteX20" fmla="*/ 214507 w 303834"/>
                <a:gd name="connsiteY20" fmla="*/ 275490 h 296341"/>
                <a:gd name="connsiteX21" fmla="*/ 214507 w 303834"/>
                <a:gd name="connsiteY21" fmla="*/ 275490 h 296341"/>
                <a:gd name="connsiteX22" fmla="*/ 215480 w 303834"/>
                <a:gd name="connsiteY22" fmla="*/ 275864 h 296341"/>
                <a:gd name="connsiteX23" fmla="*/ 218774 w 303834"/>
                <a:gd name="connsiteY23" fmla="*/ 277586 h 296341"/>
                <a:gd name="connsiteX24" fmla="*/ 221095 w 303834"/>
                <a:gd name="connsiteY24" fmla="*/ 278784 h 296341"/>
                <a:gd name="connsiteX25" fmla="*/ 221095 w 303834"/>
                <a:gd name="connsiteY25" fmla="*/ 278784 h 296341"/>
                <a:gd name="connsiteX26" fmla="*/ 223566 w 303834"/>
                <a:gd name="connsiteY26" fmla="*/ 277886 h 296341"/>
                <a:gd name="connsiteX27" fmla="*/ 224539 w 303834"/>
                <a:gd name="connsiteY27" fmla="*/ 277212 h 296341"/>
                <a:gd name="connsiteX28" fmla="*/ 227234 w 303834"/>
                <a:gd name="connsiteY28" fmla="*/ 277212 h 296341"/>
                <a:gd name="connsiteX29" fmla="*/ 228956 w 303834"/>
                <a:gd name="connsiteY29" fmla="*/ 279383 h 296341"/>
                <a:gd name="connsiteX30" fmla="*/ 232625 w 303834"/>
                <a:gd name="connsiteY30" fmla="*/ 283575 h 296341"/>
                <a:gd name="connsiteX31" fmla="*/ 235919 w 303834"/>
                <a:gd name="connsiteY31" fmla="*/ 284773 h 296341"/>
                <a:gd name="connsiteX32" fmla="*/ 238390 w 303834"/>
                <a:gd name="connsiteY32" fmla="*/ 289415 h 296341"/>
                <a:gd name="connsiteX33" fmla="*/ 238390 w 303834"/>
                <a:gd name="connsiteY33" fmla="*/ 290538 h 296341"/>
                <a:gd name="connsiteX34" fmla="*/ 239513 w 303834"/>
                <a:gd name="connsiteY34" fmla="*/ 290538 h 296341"/>
                <a:gd name="connsiteX35" fmla="*/ 242508 w 303834"/>
                <a:gd name="connsiteY35" fmla="*/ 290538 h 296341"/>
                <a:gd name="connsiteX36" fmla="*/ 244005 w 303834"/>
                <a:gd name="connsiteY36" fmla="*/ 291212 h 296341"/>
                <a:gd name="connsiteX37" fmla="*/ 247000 w 303834"/>
                <a:gd name="connsiteY37" fmla="*/ 291212 h 296341"/>
                <a:gd name="connsiteX38" fmla="*/ 252016 w 303834"/>
                <a:gd name="connsiteY38" fmla="*/ 291736 h 296341"/>
                <a:gd name="connsiteX39" fmla="*/ 256284 w 303834"/>
                <a:gd name="connsiteY39" fmla="*/ 295704 h 296341"/>
                <a:gd name="connsiteX40" fmla="*/ 261824 w 303834"/>
                <a:gd name="connsiteY40" fmla="*/ 294132 h 296341"/>
                <a:gd name="connsiteX41" fmla="*/ 264519 w 303834"/>
                <a:gd name="connsiteY41" fmla="*/ 292335 h 296341"/>
                <a:gd name="connsiteX42" fmla="*/ 267065 w 303834"/>
                <a:gd name="connsiteY42" fmla="*/ 291661 h 296341"/>
                <a:gd name="connsiteX43" fmla="*/ 270509 w 303834"/>
                <a:gd name="connsiteY43" fmla="*/ 291137 h 296341"/>
                <a:gd name="connsiteX44" fmla="*/ 270509 w 303834"/>
                <a:gd name="connsiteY44" fmla="*/ 290538 h 296341"/>
                <a:gd name="connsiteX45" fmla="*/ 270883 w 303834"/>
                <a:gd name="connsiteY45" fmla="*/ 288143 h 296341"/>
                <a:gd name="connsiteX46" fmla="*/ 270883 w 303834"/>
                <a:gd name="connsiteY46" fmla="*/ 287768 h 296341"/>
                <a:gd name="connsiteX47" fmla="*/ 270883 w 303834"/>
                <a:gd name="connsiteY47" fmla="*/ 287768 h 296341"/>
                <a:gd name="connsiteX48" fmla="*/ 269086 w 303834"/>
                <a:gd name="connsiteY48" fmla="*/ 283426 h 296341"/>
                <a:gd name="connsiteX49" fmla="*/ 269086 w 303834"/>
                <a:gd name="connsiteY49" fmla="*/ 282303 h 296341"/>
                <a:gd name="connsiteX50" fmla="*/ 268113 w 303834"/>
                <a:gd name="connsiteY50" fmla="*/ 281554 h 296341"/>
                <a:gd name="connsiteX51" fmla="*/ 258455 w 303834"/>
                <a:gd name="connsiteY51" fmla="*/ 264184 h 296341"/>
                <a:gd name="connsiteX52" fmla="*/ 258005 w 303834"/>
                <a:gd name="connsiteY52" fmla="*/ 260591 h 296341"/>
                <a:gd name="connsiteX53" fmla="*/ 259054 w 303834"/>
                <a:gd name="connsiteY53" fmla="*/ 251307 h 296341"/>
                <a:gd name="connsiteX54" fmla="*/ 262647 w 303834"/>
                <a:gd name="connsiteY54" fmla="*/ 248612 h 296341"/>
                <a:gd name="connsiteX55" fmla="*/ 263246 w 303834"/>
                <a:gd name="connsiteY55" fmla="*/ 248612 h 296341"/>
                <a:gd name="connsiteX56" fmla="*/ 263696 w 303834"/>
                <a:gd name="connsiteY56" fmla="*/ 248088 h 296341"/>
                <a:gd name="connsiteX57" fmla="*/ 265492 w 303834"/>
                <a:gd name="connsiteY57" fmla="*/ 242622 h 296341"/>
                <a:gd name="connsiteX58" fmla="*/ 266541 w 303834"/>
                <a:gd name="connsiteY58" fmla="*/ 240751 h 296341"/>
                <a:gd name="connsiteX59" fmla="*/ 271033 w 303834"/>
                <a:gd name="connsiteY59" fmla="*/ 238654 h 296341"/>
                <a:gd name="connsiteX60" fmla="*/ 272231 w 303834"/>
                <a:gd name="connsiteY60" fmla="*/ 237606 h 296341"/>
                <a:gd name="connsiteX61" fmla="*/ 273803 w 303834"/>
                <a:gd name="connsiteY61" fmla="*/ 238055 h 296341"/>
                <a:gd name="connsiteX62" fmla="*/ 270434 w 303834"/>
                <a:gd name="connsiteY62" fmla="*/ 223081 h 296341"/>
                <a:gd name="connsiteX63" fmla="*/ 269835 w 303834"/>
                <a:gd name="connsiteY63" fmla="*/ 221060 h 296341"/>
                <a:gd name="connsiteX64" fmla="*/ 267065 w 303834"/>
                <a:gd name="connsiteY64" fmla="*/ 218964 h 296341"/>
                <a:gd name="connsiteX65" fmla="*/ 267065 w 303834"/>
                <a:gd name="connsiteY65" fmla="*/ 218290 h 296341"/>
                <a:gd name="connsiteX66" fmla="*/ 268937 w 303834"/>
                <a:gd name="connsiteY66" fmla="*/ 218964 h 296341"/>
                <a:gd name="connsiteX67" fmla="*/ 268937 w 303834"/>
                <a:gd name="connsiteY67" fmla="*/ 210129 h 296341"/>
                <a:gd name="connsiteX68" fmla="*/ 267214 w 303834"/>
                <a:gd name="connsiteY68" fmla="*/ 211177 h 296341"/>
                <a:gd name="connsiteX69" fmla="*/ 266017 w 303834"/>
                <a:gd name="connsiteY69" fmla="*/ 214921 h 296341"/>
                <a:gd name="connsiteX70" fmla="*/ 266466 w 303834"/>
                <a:gd name="connsiteY70" fmla="*/ 217466 h 296341"/>
                <a:gd name="connsiteX71" fmla="*/ 266091 w 303834"/>
                <a:gd name="connsiteY71" fmla="*/ 222033 h 296341"/>
                <a:gd name="connsiteX72" fmla="*/ 264968 w 303834"/>
                <a:gd name="connsiteY72" fmla="*/ 223905 h 296341"/>
                <a:gd name="connsiteX73" fmla="*/ 259578 w 303834"/>
                <a:gd name="connsiteY73" fmla="*/ 218514 h 296341"/>
                <a:gd name="connsiteX74" fmla="*/ 259578 w 303834"/>
                <a:gd name="connsiteY74" fmla="*/ 217990 h 296341"/>
                <a:gd name="connsiteX75" fmla="*/ 260626 w 303834"/>
                <a:gd name="connsiteY75" fmla="*/ 217167 h 296341"/>
                <a:gd name="connsiteX76" fmla="*/ 263621 w 303834"/>
                <a:gd name="connsiteY76" fmla="*/ 212974 h 296341"/>
                <a:gd name="connsiteX77" fmla="*/ 268412 w 303834"/>
                <a:gd name="connsiteY77" fmla="*/ 200995 h 296341"/>
                <a:gd name="connsiteX78" fmla="*/ 268412 w 303834"/>
                <a:gd name="connsiteY78" fmla="*/ 202867 h 296341"/>
                <a:gd name="connsiteX79" fmla="*/ 270614 w 303834"/>
                <a:gd name="connsiteY79" fmla="*/ 208257 h 296341"/>
                <a:gd name="connsiteX80" fmla="*/ 270808 w 303834"/>
                <a:gd name="connsiteY80" fmla="*/ 208332 h 296341"/>
                <a:gd name="connsiteX81" fmla="*/ 270808 w 303834"/>
                <a:gd name="connsiteY81" fmla="*/ 200396 h 296341"/>
                <a:gd name="connsiteX82" fmla="*/ 275300 w 303834"/>
                <a:gd name="connsiteY82" fmla="*/ 186096 h 296341"/>
                <a:gd name="connsiteX83" fmla="*/ 274327 w 303834"/>
                <a:gd name="connsiteY83" fmla="*/ 184973 h 296341"/>
                <a:gd name="connsiteX84" fmla="*/ 272156 w 303834"/>
                <a:gd name="connsiteY84" fmla="*/ 188342 h 296341"/>
                <a:gd name="connsiteX85" fmla="*/ 270733 w 303834"/>
                <a:gd name="connsiteY85" fmla="*/ 185871 h 296341"/>
                <a:gd name="connsiteX86" fmla="*/ 270359 w 303834"/>
                <a:gd name="connsiteY86" fmla="*/ 187144 h 296341"/>
                <a:gd name="connsiteX87" fmla="*/ 267963 w 303834"/>
                <a:gd name="connsiteY87" fmla="*/ 185871 h 296341"/>
                <a:gd name="connsiteX88" fmla="*/ 268562 w 303834"/>
                <a:gd name="connsiteY88" fmla="*/ 181230 h 296341"/>
                <a:gd name="connsiteX89" fmla="*/ 267065 w 303834"/>
                <a:gd name="connsiteY89" fmla="*/ 176962 h 296341"/>
                <a:gd name="connsiteX90" fmla="*/ 265118 w 303834"/>
                <a:gd name="connsiteY90" fmla="*/ 177336 h 296341"/>
                <a:gd name="connsiteX91" fmla="*/ 263696 w 303834"/>
                <a:gd name="connsiteY91" fmla="*/ 176213 h 296341"/>
                <a:gd name="connsiteX92" fmla="*/ 263696 w 303834"/>
                <a:gd name="connsiteY92" fmla="*/ 175240 h 296341"/>
                <a:gd name="connsiteX93" fmla="*/ 265118 w 303834"/>
                <a:gd name="connsiteY93" fmla="*/ 172245 h 296341"/>
                <a:gd name="connsiteX94" fmla="*/ 268113 w 303834"/>
                <a:gd name="connsiteY94" fmla="*/ 171272 h 296341"/>
                <a:gd name="connsiteX95" fmla="*/ 269236 w 303834"/>
                <a:gd name="connsiteY95" fmla="*/ 171272 h 296341"/>
                <a:gd name="connsiteX96" fmla="*/ 270284 w 303834"/>
                <a:gd name="connsiteY96" fmla="*/ 170598 h 296341"/>
                <a:gd name="connsiteX97" fmla="*/ 276498 w 303834"/>
                <a:gd name="connsiteY97" fmla="*/ 166705 h 296341"/>
                <a:gd name="connsiteX98" fmla="*/ 277546 w 303834"/>
                <a:gd name="connsiteY98" fmla="*/ 165956 h 296341"/>
                <a:gd name="connsiteX99" fmla="*/ 277546 w 303834"/>
                <a:gd name="connsiteY99" fmla="*/ 165058 h 296341"/>
                <a:gd name="connsiteX100" fmla="*/ 276648 w 303834"/>
                <a:gd name="connsiteY100" fmla="*/ 159967 h 296341"/>
                <a:gd name="connsiteX101" fmla="*/ 276274 w 303834"/>
                <a:gd name="connsiteY101" fmla="*/ 159218 h 296341"/>
                <a:gd name="connsiteX102" fmla="*/ 275375 w 303834"/>
                <a:gd name="connsiteY102" fmla="*/ 158844 h 296341"/>
                <a:gd name="connsiteX103" fmla="*/ 273204 w 303834"/>
                <a:gd name="connsiteY103" fmla="*/ 158245 h 296341"/>
                <a:gd name="connsiteX104" fmla="*/ 271332 w 303834"/>
                <a:gd name="connsiteY104" fmla="*/ 156073 h 296341"/>
                <a:gd name="connsiteX105" fmla="*/ 271856 w 303834"/>
                <a:gd name="connsiteY105" fmla="*/ 153004 h 296341"/>
                <a:gd name="connsiteX106" fmla="*/ 271856 w 303834"/>
                <a:gd name="connsiteY106" fmla="*/ 153004 h 296341"/>
                <a:gd name="connsiteX107" fmla="*/ 271856 w 303834"/>
                <a:gd name="connsiteY107" fmla="*/ 153004 h 296341"/>
                <a:gd name="connsiteX108" fmla="*/ 270359 w 303834"/>
                <a:gd name="connsiteY108" fmla="*/ 152405 h 296341"/>
                <a:gd name="connsiteX109" fmla="*/ 269161 w 303834"/>
                <a:gd name="connsiteY109" fmla="*/ 151432 h 296341"/>
                <a:gd name="connsiteX110" fmla="*/ 269161 w 303834"/>
                <a:gd name="connsiteY110" fmla="*/ 149934 h 296341"/>
                <a:gd name="connsiteX111" fmla="*/ 269835 w 303834"/>
                <a:gd name="connsiteY111" fmla="*/ 148512 h 296341"/>
                <a:gd name="connsiteX112" fmla="*/ 269835 w 303834"/>
                <a:gd name="connsiteY112" fmla="*/ 148512 h 296341"/>
                <a:gd name="connsiteX113" fmla="*/ 269835 w 303834"/>
                <a:gd name="connsiteY113" fmla="*/ 148512 h 296341"/>
                <a:gd name="connsiteX114" fmla="*/ 271781 w 303834"/>
                <a:gd name="connsiteY114" fmla="*/ 149560 h 296341"/>
                <a:gd name="connsiteX115" fmla="*/ 272231 w 303834"/>
                <a:gd name="connsiteY115" fmla="*/ 149560 h 296341"/>
                <a:gd name="connsiteX116" fmla="*/ 272231 w 303834"/>
                <a:gd name="connsiteY116" fmla="*/ 150084 h 296341"/>
                <a:gd name="connsiteX117" fmla="*/ 272231 w 303834"/>
                <a:gd name="connsiteY117" fmla="*/ 152705 h 296341"/>
                <a:gd name="connsiteX118" fmla="*/ 275525 w 303834"/>
                <a:gd name="connsiteY118" fmla="*/ 151806 h 296341"/>
                <a:gd name="connsiteX119" fmla="*/ 277696 w 303834"/>
                <a:gd name="connsiteY119" fmla="*/ 152630 h 296341"/>
                <a:gd name="connsiteX120" fmla="*/ 279717 w 303834"/>
                <a:gd name="connsiteY120" fmla="*/ 153753 h 296341"/>
                <a:gd name="connsiteX121" fmla="*/ 280167 w 303834"/>
                <a:gd name="connsiteY121" fmla="*/ 153753 h 296341"/>
                <a:gd name="connsiteX122" fmla="*/ 280167 w 303834"/>
                <a:gd name="connsiteY122" fmla="*/ 154651 h 296341"/>
                <a:gd name="connsiteX123" fmla="*/ 278969 w 303834"/>
                <a:gd name="connsiteY123" fmla="*/ 158919 h 296341"/>
                <a:gd name="connsiteX124" fmla="*/ 277921 w 303834"/>
                <a:gd name="connsiteY124" fmla="*/ 161913 h 296341"/>
                <a:gd name="connsiteX125" fmla="*/ 278969 w 303834"/>
                <a:gd name="connsiteY125" fmla="*/ 163935 h 296341"/>
                <a:gd name="connsiteX126" fmla="*/ 278969 w 303834"/>
                <a:gd name="connsiteY126" fmla="*/ 165357 h 296341"/>
                <a:gd name="connsiteX127" fmla="*/ 278969 w 303834"/>
                <a:gd name="connsiteY127" fmla="*/ 168202 h 296341"/>
                <a:gd name="connsiteX128" fmla="*/ 278969 w 303834"/>
                <a:gd name="connsiteY128" fmla="*/ 169026 h 296341"/>
                <a:gd name="connsiteX129" fmla="*/ 278370 w 303834"/>
                <a:gd name="connsiteY129" fmla="*/ 169550 h 296341"/>
                <a:gd name="connsiteX130" fmla="*/ 274402 w 303834"/>
                <a:gd name="connsiteY130" fmla="*/ 170373 h 296341"/>
                <a:gd name="connsiteX131" fmla="*/ 274402 w 303834"/>
                <a:gd name="connsiteY131" fmla="*/ 176887 h 296341"/>
                <a:gd name="connsiteX132" fmla="*/ 275749 w 303834"/>
                <a:gd name="connsiteY132" fmla="*/ 178984 h 296341"/>
                <a:gd name="connsiteX133" fmla="*/ 275225 w 303834"/>
                <a:gd name="connsiteY133" fmla="*/ 181155 h 296341"/>
                <a:gd name="connsiteX134" fmla="*/ 274477 w 303834"/>
                <a:gd name="connsiteY134" fmla="*/ 181155 h 296341"/>
                <a:gd name="connsiteX135" fmla="*/ 274162 w 303834"/>
                <a:gd name="connsiteY135" fmla="*/ 182712 h 296341"/>
                <a:gd name="connsiteX136" fmla="*/ 274477 w 303834"/>
                <a:gd name="connsiteY136" fmla="*/ 183026 h 296341"/>
                <a:gd name="connsiteX137" fmla="*/ 277771 w 303834"/>
                <a:gd name="connsiteY137" fmla="*/ 181679 h 296341"/>
                <a:gd name="connsiteX138" fmla="*/ 281215 w 303834"/>
                <a:gd name="connsiteY138" fmla="*/ 181679 h 296341"/>
                <a:gd name="connsiteX139" fmla="*/ 282712 w 303834"/>
                <a:gd name="connsiteY139" fmla="*/ 181679 h 296341"/>
                <a:gd name="connsiteX140" fmla="*/ 282712 w 303834"/>
                <a:gd name="connsiteY140" fmla="*/ 181155 h 296341"/>
                <a:gd name="connsiteX141" fmla="*/ 281814 w 303834"/>
                <a:gd name="connsiteY141" fmla="*/ 172545 h 296341"/>
                <a:gd name="connsiteX142" fmla="*/ 280391 w 303834"/>
                <a:gd name="connsiteY142" fmla="*/ 169924 h 296341"/>
                <a:gd name="connsiteX143" fmla="*/ 279343 w 303834"/>
                <a:gd name="connsiteY143" fmla="*/ 165058 h 296341"/>
                <a:gd name="connsiteX144" fmla="*/ 280391 w 303834"/>
                <a:gd name="connsiteY144" fmla="*/ 155924 h 296341"/>
                <a:gd name="connsiteX145" fmla="*/ 281814 w 303834"/>
                <a:gd name="connsiteY145" fmla="*/ 146640 h 296341"/>
                <a:gd name="connsiteX146" fmla="*/ 279792 w 303834"/>
                <a:gd name="connsiteY146" fmla="*/ 145891 h 296341"/>
                <a:gd name="connsiteX147" fmla="*/ 281589 w 303834"/>
                <a:gd name="connsiteY147" fmla="*/ 144394 h 296341"/>
                <a:gd name="connsiteX148" fmla="*/ 281589 w 303834"/>
                <a:gd name="connsiteY148" fmla="*/ 141923 h 296341"/>
                <a:gd name="connsiteX149" fmla="*/ 278295 w 303834"/>
                <a:gd name="connsiteY149" fmla="*/ 122083 h 296341"/>
                <a:gd name="connsiteX150" fmla="*/ 278295 w 303834"/>
                <a:gd name="connsiteY150" fmla="*/ 110778 h 296341"/>
                <a:gd name="connsiteX151" fmla="*/ 279643 w 303834"/>
                <a:gd name="connsiteY151" fmla="*/ 109430 h 296341"/>
                <a:gd name="connsiteX152" fmla="*/ 279119 w 303834"/>
                <a:gd name="connsiteY152" fmla="*/ 107184 h 296341"/>
                <a:gd name="connsiteX153" fmla="*/ 280317 w 303834"/>
                <a:gd name="connsiteY153" fmla="*/ 104115 h 296341"/>
                <a:gd name="connsiteX154" fmla="*/ 278894 w 303834"/>
                <a:gd name="connsiteY154" fmla="*/ 97825 h 296341"/>
                <a:gd name="connsiteX155" fmla="*/ 275076 w 303834"/>
                <a:gd name="connsiteY155" fmla="*/ 94456 h 296341"/>
                <a:gd name="connsiteX156" fmla="*/ 276049 w 303834"/>
                <a:gd name="connsiteY156" fmla="*/ 91387 h 296341"/>
                <a:gd name="connsiteX157" fmla="*/ 279717 w 303834"/>
                <a:gd name="connsiteY157" fmla="*/ 90638 h 296341"/>
                <a:gd name="connsiteX158" fmla="*/ 279194 w 303834"/>
                <a:gd name="connsiteY158" fmla="*/ 89440 h 296341"/>
                <a:gd name="connsiteX159" fmla="*/ 280758 w 303834"/>
                <a:gd name="connsiteY159" fmla="*/ 89687 h 296341"/>
                <a:gd name="connsiteX160" fmla="*/ 280841 w 303834"/>
                <a:gd name="connsiteY160" fmla="*/ 89815 h 296341"/>
                <a:gd name="connsiteX161" fmla="*/ 280841 w 303834"/>
                <a:gd name="connsiteY161" fmla="*/ 91686 h 296341"/>
                <a:gd name="connsiteX162" fmla="*/ 280167 w 303834"/>
                <a:gd name="connsiteY162" fmla="*/ 93408 h 296341"/>
                <a:gd name="connsiteX163" fmla="*/ 280167 w 303834"/>
                <a:gd name="connsiteY163" fmla="*/ 95879 h 296341"/>
                <a:gd name="connsiteX164" fmla="*/ 280915 w 303834"/>
                <a:gd name="connsiteY164" fmla="*/ 98424 h 296341"/>
                <a:gd name="connsiteX165" fmla="*/ 282712 w 303834"/>
                <a:gd name="connsiteY165" fmla="*/ 86820 h 296341"/>
                <a:gd name="connsiteX166" fmla="*/ 285033 w 303834"/>
                <a:gd name="connsiteY166" fmla="*/ 79333 h 296341"/>
                <a:gd name="connsiteX167" fmla="*/ 285782 w 303834"/>
                <a:gd name="connsiteY167" fmla="*/ 77910 h 296341"/>
                <a:gd name="connsiteX168" fmla="*/ 285782 w 303834"/>
                <a:gd name="connsiteY168" fmla="*/ 77461 h 296341"/>
                <a:gd name="connsiteX169" fmla="*/ 285183 w 303834"/>
                <a:gd name="connsiteY169" fmla="*/ 77012 h 296341"/>
                <a:gd name="connsiteX170" fmla="*/ 285183 w 303834"/>
                <a:gd name="connsiteY170" fmla="*/ 75739 h 296341"/>
                <a:gd name="connsiteX171" fmla="*/ 285183 w 303834"/>
                <a:gd name="connsiteY171" fmla="*/ 74392 h 296341"/>
                <a:gd name="connsiteX172" fmla="*/ 282712 w 303834"/>
                <a:gd name="connsiteY172" fmla="*/ 73643 h 296341"/>
                <a:gd name="connsiteX173" fmla="*/ 282712 w 303834"/>
                <a:gd name="connsiteY173" fmla="*/ 72145 h 296341"/>
                <a:gd name="connsiteX174" fmla="*/ 280616 w 303834"/>
                <a:gd name="connsiteY174" fmla="*/ 71472 h 296341"/>
                <a:gd name="connsiteX175" fmla="*/ 280616 w 303834"/>
                <a:gd name="connsiteY175" fmla="*/ 70573 h 296341"/>
                <a:gd name="connsiteX176" fmla="*/ 281215 w 303834"/>
                <a:gd name="connsiteY176" fmla="*/ 69750 h 296341"/>
                <a:gd name="connsiteX177" fmla="*/ 283685 w 303834"/>
                <a:gd name="connsiteY177" fmla="*/ 69750 h 296341"/>
                <a:gd name="connsiteX178" fmla="*/ 284434 w 303834"/>
                <a:gd name="connsiteY178" fmla="*/ 70873 h 296341"/>
                <a:gd name="connsiteX179" fmla="*/ 285932 w 303834"/>
                <a:gd name="connsiteY179" fmla="*/ 73718 h 296341"/>
                <a:gd name="connsiteX180" fmla="*/ 287055 w 303834"/>
                <a:gd name="connsiteY180" fmla="*/ 72220 h 296341"/>
                <a:gd name="connsiteX181" fmla="*/ 288402 w 303834"/>
                <a:gd name="connsiteY181" fmla="*/ 70049 h 296341"/>
                <a:gd name="connsiteX182" fmla="*/ 291921 w 303834"/>
                <a:gd name="connsiteY182" fmla="*/ 66231 h 296341"/>
                <a:gd name="connsiteX183" fmla="*/ 295964 w 303834"/>
                <a:gd name="connsiteY183" fmla="*/ 60466 h 296341"/>
                <a:gd name="connsiteX184" fmla="*/ 300756 w 303834"/>
                <a:gd name="connsiteY184" fmla="*/ 52605 h 296341"/>
                <a:gd name="connsiteX185" fmla="*/ 303676 w 303834"/>
                <a:gd name="connsiteY185" fmla="*/ 46091 h 296341"/>
                <a:gd name="connsiteX186" fmla="*/ 302628 w 303834"/>
                <a:gd name="connsiteY186" fmla="*/ 38604 h 296341"/>
                <a:gd name="connsiteX187" fmla="*/ 301280 w 303834"/>
                <a:gd name="connsiteY187" fmla="*/ 30219 h 296341"/>
                <a:gd name="connsiteX188" fmla="*/ 295290 w 303834"/>
                <a:gd name="connsiteY188" fmla="*/ 14272 h 296341"/>
                <a:gd name="connsiteX189" fmla="*/ 292520 w 303834"/>
                <a:gd name="connsiteY189" fmla="*/ 15769 h 296341"/>
                <a:gd name="connsiteX190" fmla="*/ 291472 w 303834"/>
                <a:gd name="connsiteY190" fmla="*/ 12026 h 296341"/>
                <a:gd name="connsiteX191" fmla="*/ 288777 w 303834"/>
                <a:gd name="connsiteY191" fmla="*/ 9555 h 296341"/>
                <a:gd name="connsiteX192" fmla="*/ 289451 w 303834"/>
                <a:gd name="connsiteY192" fmla="*/ 8282 h 296341"/>
                <a:gd name="connsiteX193" fmla="*/ 295141 w 303834"/>
                <a:gd name="connsiteY193" fmla="*/ 4239 h 296341"/>
                <a:gd name="connsiteX194" fmla="*/ 297462 w 303834"/>
                <a:gd name="connsiteY194" fmla="*/ 9106 h 296341"/>
                <a:gd name="connsiteX195" fmla="*/ 300905 w 303834"/>
                <a:gd name="connsiteY195" fmla="*/ 1170 h 296341"/>
                <a:gd name="connsiteX196" fmla="*/ 298360 w 303834"/>
                <a:gd name="connsiteY196" fmla="*/ 1170 h 296341"/>
                <a:gd name="connsiteX197" fmla="*/ 296039 w 303834"/>
                <a:gd name="connsiteY197" fmla="*/ 496 h 296341"/>
                <a:gd name="connsiteX198" fmla="*/ 295440 w 303834"/>
                <a:gd name="connsiteY198" fmla="*/ -103 h 296341"/>
                <a:gd name="connsiteX199" fmla="*/ 295964 w 303834"/>
                <a:gd name="connsiteY199" fmla="*/ 1993 h 296341"/>
                <a:gd name="connsiteX200" fmla="*/ 294916 w 303834"/>
                <a:gd name="connsiteY200" fmla="*/ 1993 h 296341"/>
                <a:gd name="connsiteX201" fmla="*/ 293793 w 303834"/>
                <a:gd name="connsiteY201" fmla="*/ 1993 h 296341"/>
                <a:gd name="connsiteX202" fmla="*/ 293119 w 303834"/>
                <a:gd name="connsiteY202" fmla="*/ 1469 h 296341"/>
                <a:gd name="connsiteX203" fmla="*/ 292520 w 303834"/>
                <a:gd name="connsiteY203" fmla="*/ 2143 h 296341"/>
                <a:gd name="connsiteX204" fmla="*/ 292071 w 303834"/>
                <a:gd name="connsiteY204" fmla="*/ 2517 h 296341"/>
                <a:gd name="connsiteX205" fmla="*/ 287504 w 303834"/>
                <a:gd name="connsiteY205" fmla="*/ 3790 h 296341"/>
                <a:gd name="connsiteX206" fmla="*/ 286306 w 303834"/>
                <a:gd name="connsiteY206" fmla="*/ 3341 h 296341"/>
                <a:gd name="connsiteX207" fmla="*/ 285557 w 303834"/>
                <a:gd name="connsiteY207" fmla="*/ 3341 h 296341"/>
                <a:gd name="connsiteX208" fmla="*/ 285108 w 303834"/>
                <a:gd name="connsiteY208" fmla="*/ 3940 h 296341"/>
                <a:gd name="connsiteX209" fmla="*/ 271632 w 303834"/>
                <a:gd name="connsiteY209" fmla="*/ 12101 h 296341"/>
                <a:gd name="connsiteX210" fmla="*/ 271108 w 303834"/>
                <a:gd name="connsiteY210" fmla="*/ 12101 h 296341"/>
                <a:gd name="connsiteX211" fmla="*/ 271108 w 303834"/>
                <a:gd name="connsiteY211" fmla="*/ 12550 h 296341"/>
                <a:gd name="connsiteX212" fmla="*/ 269610 w 303834"/>
                <a:gd name="connsiteY212" fmla="*/ 14421 h 296341"/>
                <a:gd name="connsiteX213" fmla="*/ 265942 w 303834"/>
                <a:gd name="connsiteY213" fmla="*/ 15994 h 296341"/>
                <a:gd name="connsiteX214" fmla="*/ 261375 w 303834"/>
                <a:gd name="connsiteY214" fmla="*/ 17641 h 296341"/>
                <a:gd name="connsiteX215" fmla="*/ 261375 w 303834"/>
                <a:gd name="connsiteY215" fmla="*/ 18464 h 296341"/>
                <a:gd name="connsiteX216" fmla="*/ 260626 w 303834"/>
                <a:gd name="connsiteY216" fmla="*/ 17790 h 296341"/>
                <a:gd name="connsiteX217" fmla="*/ 257032 w 303834"/>
                <a:gd name="connsiteY217" fmla="*/ 19213 h 296341"/>
                <a:gd name="connsiteX218" fmla="*/ 247075 w 303834"/>
                <a:gd name="connsiteY218" fmla="*/ 19213 h 296341"/>
                <a:gd name="connsiteX219" fmla="*/ 246026 w 303834"/>
                <a:gd name="connsiteY219" fmla="*/ 18764 h 296341"/>
                <a:gd name="connsiteX220" fmla="*/ 246026 w 303834"/>
                <a:gd name="connsiteY220" fmla="*/ 19887 h 296341"/>
                <a:gd name="connsiteX221" fmla="*/ 246026 w 303834"/>
                <a:gd name="connsiteY221" fmla="*/ 20486 h 296341"/>
                <a:gd name="connsiteX222" fmla="*/ 244080 w 303834"/>
                <a:gd name="connsiteY222" fmla="*/ 21759 h 296341"/>
                <a:gd name="connsiteX223" fmla="*/ 236593 w 303834"/>
                <a:gd name="connsiteY223" fmla="*/ 21384 h 296341"/>
                <a:gd name="connsiteX224" fmla="*/ 235769 w 303834"/>
                <a:gd name="connsiteY224" fmla="*/ 21384 h 296341"/>
                <a:gd name="connsiteX225" fmla="*/ 235395 w 303834"/>
                <a:gd name="connsiteY225" fmla="*/ 22208 h 296341"/>
                <a:gd name="connsiteX226" fmla="*/ 234946 w 303834"/>
                <a:gd name="connsiteY226" fmla="*/ 23106 h 296341"/>
                <a:gd name="connsiteX227" fmla="*/ 228507 w 303834"/>
                <a:gd name="connsiteY227" fmla="*/ 24080 h 296341"/>
                <a:gd name="connsiteX228" fmla="*/ 227534 w 303834"/>
                <a:gd name="connsiteY228" fmla="*/ 24080 h 296341"/>
                <a:gd name="connsiteX229" fmla="*/ 227159 w 303834"/>
                <a:gd name="connsiteY229" fmla="*/ 24828 h 296341"/>
                <a:gd name="connsiteX230" fmla="*/ 215854 w 303834"/>
                <a:gd name="connsiteY230" fmla="*/ 28647 h 296341"/>
                <a:gd name="connsiteX231" fmla="*/ 210464 w 303834"/>
                <a:gd name="connsiteY231" fmla="*/ 26326 h 296341"/>
                <a:gd name="connsiteX232" fmla="*/ 207394 w 303834"/>
                <a:gd name="connsiteY232" fmla="*/ 24903 h 296341"/>
                <a:gd name="connsiteX233" fmla="*/ 205223 w 303834"/>
                <a:gd name="connsiteY233" fmla="*/ 24229 h 296341"/>
                <a:gd name="connsiteX234" fmla="*/ 205223 w 303834"/>
                <a:gd name="connsiteY234" fmla="*/ 24229 h 296341"/>
                <a:gd name="connsiteX235" fmla="*/ 196014 w 303834"/>
                <a:gd name="connsiteY235" fmla="*/ 18015 h 296341"/>
                <a:gd name="connsiteX236" fmla="*/ 195415 w 303834"/>
                <a:gd name="connsiteY236" fmla="*/ 16518 h 296341"/>
                <a:gd name="connsiteX237" fmla="*/ 192166 w 303834"/>
                <a:gd name="connsiteY237" fmla="*/ 15552 h 296341"/>
                <a:gd name="connsiteX238" fmla="*/ 192046 w 303834"/>
                <a:gd name="connsiteY238" fmla="*/ 15619 h 296341"/>
                <a:gd name="connsiteX239" fmla="*/ 188602 w 303834"/>
                <a:gd name="connsiteY239" fmla="*/ 18240 h 296341"/>
                <a:gd name="connsiteX240" fmla="*/ 186581 w 303834"/>
                <a:gd name="connsiteY240" fmla="*/ 20037 h 296341"/>
                <a:gd name="connsiteX241" fmla="*/ 183361 w 303834"/>
                <a:gd name="connsiteY241" fmla="*/ 23181 h 296341"/>
                <a:gd name="connsiteX242" fmla="*/ 183361 w 303834"/>
                <a:gd name="connsiteY242" fmla="*/ 23556 h 296341"/>
                <a:gd name="connsiteX243" fmla="*/ 183361 w 303834"/>
                <a:gd name="connsiteY243" fmla="*/ 23930 h 296341"/>
                <a:gd name="connsiteX244" fmla="*/ 184259 w 303834"/>
                <a:gd name="connsiteY244" fmla="*/ 27224 h 296341"/>
                <a:gd name="connsiteX245" fmla="*/ 177297 w 303834"/>
                <a:gd name="connsiteY245" fmla="*/ 33064 h 296341"/>
                <a:gd name="connsiteX246" fmla="*/ 176398 w 303834"/>
                <a:gd name="connsiteY246" fmla="*/ 33064 h 296341"/>
                <a:gd name="connsiteX247" fmla="*/ 175425 w 303834"/>
                <a:gd name="connsiteY247" fmla="*/ 33064 h 296341"/>
                <a:gd name="connsiteX248" fmla="*/ 175425 w 303834"/>
                <a:gd name="connsiteY248" fmla="*/ 34037 h 296341"/>
                <a:gd name="connsiteX249" fmla="*/ 172355 w 303834"/>
                <a:gd name="connsiteY249" fmla="*/ 42872 h 296341"/>
                <a:gd name="connsiteX250" fmla="*/ 172355 w 303834"/>
                <a:gd name="connsiteY250" fmla="*/ 43321 h 296341"/>
                <a:gd name="connsiteX251" fmla="*/ 173104 w 303834"/>
                <a:gd name="connsiteY251" fmla="*/ 45267 h 296341"/>
                <a:gd name="connsiteX252" fmla="*/ 173853 w 303834"/>
                <a:gd name="connsiteY252" fmla="*/ 46990 h 296341"/>
                <a:gd name="connsiteX253" fmla="*/ 174092 w 303834"/>
                <a:gd name="connsiteY253" fmla="*/ 53338 h 296341"/>
                <a:gd name="connsiteX254" fmla="*/ 173853 w 303834"/>
                <a:gd name="connsiteY254" fmla="*/ 53578 h 296341"/>
                <a:gd name="connsiteX255" fmla="*/ 168163 w 303834"/>
                <a:gd name="connsiteY255" fmla="*/ 55824 h 296341"/>
                <a:gd name="connsiteX256" fmla="*/ 165617 w 303834"/>
                <a:gd name="connsiteY256" fmla="*/ 55824 h 296341"/>
                <a:gd name="connsiteX257" fmla="*/ 162323 w 303834"/>
                <a:gd name="connsiteY257" fmla="*/ 55824 h 296341"/>
                <a:gd name="connsiteX258" fmla="*/ 159253 w 303834"/>
                <a:gd name="connsiteY258" fmla="*/ 59567 h 296341"/>
                <a:gd name="connsiteX259" fmla="*/ 156259 w 303834"/>
                <a:gd name="connsiteY259" fmla="*/ 63985 h 296341"/>
                <a:gd name="connsiteX260" fmla="*/ 151467 w 303834"/>
                <a:gd name="connsiteY260" fmla="*/ 67204 h 296341"/>
                <a:gd name="connsiteX261" fmla="*/ 137616 w 303834"/>
                <a:gd name="connsiteY261" fmla="*/ 74691 h 296341"/>
                <a:gd name="connsiteX262" fmla="*/ 136568 w 303834"/>
                <a:gd name="connsiteY262" fmla="*/ 74691 h 296341"/>
                <a:gd name="connsiteX263" fmla="*/ 134921 w 303834"/>
                <a:gd name="connsiteY263" fmla="*/ 75365 h 296341"/>
                <a:gd name="connsiteX264" fmla="*/ 133873 w 303834"/>
                <a:gd name="connsiteY264" fmla="*/ 76263 h 296341"/>
                <a:gd name="connsiteX265" fmla="*/ 135295 w 303834"/>
                <a:gd name="connsiteY265" fmla="*/ 77087 h 296341"/>
                <a:gd name="connsiteX266" fmla="*/ 136568 w 303834"/>
                <a:gd name="connsiteY266" fmla="*/ 78959 h 296341"/>
                <a:gd name="connsiteX267" fmla="*/ 136119 w 303834"/>
                <a:gd name="connsiteY267" fmla="*/ 81204 h 296341"/>
                <a:gd name="connsiteX268" fmla="*/ 125547 w 303834"/>
                <a:gd name="connsiteY268" fmla="*/ 81804 h 296341"/>
                <a:gd name="connsiteX269" fmla="*/ 124215 w 303834"/>
                <a:gd name="connsiteY269" fmla="*/ 80231 h 296341"/>
                <a:gd name="connsiteX270" fmla="*/ 123840 w 303834"/>
                <a:gd name="connsiteY270" fmla="*/ 79483 h 296341"/>
                <a:gd name="connsiteX271" fmla="*/ 123017 w 303834"/>
                <a:gd name="connsiteY271" fmla="*/ 79483 h 296341"/>
                <a:gd name="connsiteX272" fmla="*/ 120920 w 303834"/>
                <a:gd name="connsiteY272" fmla="*/ 79483 h 296341"/>
                <a:gd name="connsiteX273" fmla="*/ 117851 w 303834"/>
                <a:gd name="connsiteY273" fmla="*/ 77910 h 296341"/>
                <a:gd name="connsiteX274" fmla="*/ 109840 w 303834"/>
                <a:gd name="connsiteY274" fmla="*/ 72894 h 296341"/>
                <a:gd name="connsiteX275" fmla="*/ 108941 w 303834"/>
                <a:gd name="connsiteY275" fmla="*/ 72220 h 296341"/>
                <a:gd name="connsiteX276" fmla="*/ 108342 w 303834"/>
                <a:gd name="connsiteY276" fmla="*/ 71621 h 296341"/>
                <a:gd name="connsiteX277" fmla="*/ 107669 w 303834"/>
                <a:gd name="connsiteY277" fmla="*/ 72145 h 296341"/>
                <a:gd name="connsiteX278" fmla="*/ 107669 w 303834"/>
                <a:gd name="connsiteY278" fmla="*/ 72145 h 296341"/>
                <a:gd name="connsiteX279" fmla="*/ 105198 w 303834"/>
                <a:gd name="connsiteY279" fmla="*/ 72145 h 296341"/>
                <a:gd name="connsiteX280" fmla="*/ 104674 w 303834"/>
                <a:gd name="connsiteY280" fmla="*/ 72145 h 296341"/>
                <a:gd name="connsiteX281" fmla="*/ 104299 w 303834"/>
                <a:gd name="connsiteY281" fmla="*/ 72595 h 296341"/>
                <a:gd name="connsiteX282" fmla="*/ 103326 w 303834"/>
                <a:gd name="connsiteY282" fmla="*/ 73942 h 296341"/>
                <a:gd name="connsiteX283" fmla="*/ 102802 w 303834"/>
                <a:gd name="connsiteY283" fmla="*/ 75440 h 296341"/>
                <a:gd name="connsiteX284" fmla="*/ 98984 w 303834"/>
                <a:gd name="connsiteY284" fmla="*/ 81504 h 296341"/>
                <a:gd name="connsiteX285" fmla="*/ 97786 w 303834"/>
                <a:gd name="connsiteY285" fmla="*/ 82178 h 296341"/>
                <a:gd name="connsiteX286" fmla="*/ 96962 w 303834"/>
                <a:gd name="connsiteY286" fmla="*/ 83151 h 296341"/>
                <a:gd name="connsiteX287" fmla="*/ 96962 w 303834"/>
                <a:gd name="connsiteY287" fmla="*/ 83151 h 296341"/>
                <a:gd name="connsiteX288" fmla="*/ 96513 w 303834"/>
                <a:gd name="connsiteY288" fmla="*/ 84349 h 296341"/>
                <a:gd name="connsiteX289" fmla="*/ 89700 w 303834"/>
                <a:gd name="connsiteY289" fmla="*/ 88991 h 296341"/>
                <a:gd name="connsiteX290" fmla="*/ 84310 w 303834"/>
                <a:gd name="connsiteY290" fmla="*/ 87868 h 296341"/>
                <a:gd name="connsiteX291" fmla="*/ 84310 w 303834"/>
                <a:gd name="connsiteY291" fmla="*/ 87868 h 296341"/>
                <a:gd name="connsiteX292" fmla="*/ 83860 w 303834"/>
                <a:gd name="connsiteY292" fmla="*/ 87868 h 296341"/>
                <a:gd name="connsiteX293" fmla="*/ 81090 w 303834"/>
                <a:gd name="connsiteY293" fmla="*/ 87868 h 296341"/>
                <a:gd name="connsiteX294" fmla="*/ 78395 w 303834"/>
                <a:gd name="connsiteY294" fmla="*/ 86820 h 296341"/>
                <a:gd name="connsiteX295" fmla="*/ 78021 w 303834"/>
                <a:gd name="connsiteY295" fmla="*/ 86820 h 296341"/>
                <a:gd name="connsiteX296" fmla="*/ 77571 w 303834"/>
                <a:gd name="connsiteY296" fmla="*/ 86820 h 296341"/>
                <a:gd name="connsiteX297" fmla="*/ 66116 w 303834"/>
                <a:gd name="connsiteY297" fmla="*/ 88242 h 296341"/>
                <a:gd name="connsiteX298" fmla="*/ 65293 w 303834"/>
                <a:gd name="connsiteY298" fmla="*/ 88242 h 296341"/>
                <a:gd name="connsiteX299" fmla="*/ 65293 w 303834"/>
                <a:gd name="connsiteY299" fmla="*/ 89066 h 296341"/>
                <a:gd name="connsiteX300" fmla="*/ 66116 w 303834"/>
                <a:gd name="connsiteY300" fmla="*/ 93408 h 296341"/>
                <a:gd name="connsiteX301" fmla="*/ 65517 w 303834"/>
                <a:gd name="connsiteY301" fmla="*/ 97227 h 296341"/>
                <a:gd name="connsiteX302" fmla="*/ 65517 w 303834"/>
                <a:gd name="connsiteY302" fmla="*/ 97227 h 296341"/>
                <a:gd name="connsiteX303" fmla="*/ 66116 w 303834"/>
                <a:gd name="connsiteY303" fmla="*/ 97975 h 296341"/>
                <a:gd name="connsiteX304" fmla="*/ 65442 w 303834"/>
                <a:gd name="connsiteY304" fmla="*/ 98574 h 296341"/>
                <a:gd name="connsiteX305" fmla="*/ 65442 w 303834"/>
                <a:gd name="connsiteY305" fmla="*/ 99398 h 296341"/>
                <a:gd name="connsiteX306" fmla="*/ 66416 w 303834"/>
                <a:gd name="connsiteY306" fmla="*/ 101195 h 296341"/>
                <a:gd name="connsiteX307" fmla="*/ 68287 w 303834"/>
                <a:gd name="connsiteY307" fmla="*/ 105537 h 296341"/>
                <a:gd name="connsiteX308" fmla="*/ 67838 w 303834"/>
                <a:gd name="connsiteY308" fmla="*/ 110104 h 296341"/>
                <a:gd name="connsiteX309" fmla="*/ 67838 w 303834"/>
                <a:gd name="connsiteY309" fmla="*/ 110703 h 296341"/>
                <a:gd name="connsiteX310" fmla="*/ 68362 w 303834"/>
                <a:gd name="connsiteY310" fmla="*/ 111152 h 296341"/>
                <a:gd name="connsiteX311" fmla="*/ 70384 w 303834"/>
                <a:gd name="connsiteY311" fmla="*/ 114222 h 296341"/>
                <a:gd name="connsiteX312" fmla="*/ 69635 w 303834"/>
                <a:gd name="connsiteY312" fmla="*/ 120511 h 296341"/>
                <a:gd name="connsiteX313" fmla="*/ 65068 w 303834"/>
                <a:gd name="connsiteY313" fmla="*/ 123056 h 296341"/>
                <a:gd name="connsiteX314" fmla="*/ 61325 w 303834"/>
                <a:gd name="connsiteY314" fmla="*/ 121859 h 296341"/>
                <a:gd name="connsiteX315" fmla="*/ 57207 w 303834"/>
                <a:gd name="connsiteY315" fmla="*/ 121859 h 296341"/>
                <a:gd name="connsiteX316" fmla="*/ 54886 w 303834"/>
                <a:gd name="connsiteY316" fmla="*/ 124404 h 296341"/>
                <a:gd name="connsiteX317" fmla="*/ 54886 w 303834"/>
                <a:gd name="connsiteY317" fmla="*/ 127249 h 296341"/>
                <a:gd name="connsiteX318" fmla="*/ 54886 w 303834"/>
                <a:gd name="connsiteY318" fmla="*/ 129345 h 296341"/>
                <a:gd name="connsiteX319" fmla="*/ 44629 w 303834"/>
                <a:gd name="connsiteY319" fmla="*/ 143421 h 296341"/>
                <a:gd name="connsiteX320" fmla="*/ 42308 w 303834"/>
                <a:gd name="connsiteY320" fmla="*/ 143421 h 296341"/>
                <a:gd name="connsiteX321" fmla="*/ 40960 w 303834"/>
                <a:gd name="connsiteY321" fmla="*/ 142073 h 296341"/>
                <a:gd name="connsiteX322" fmla="*/ 40960 w 303834"/>
                <a:gd name="connsiteY322" fmla="*/ 141474 h 296341"/>
                <a:gd name="connsiteX323" fmla="*/ 40361 w 303834"/>
                <a:gd name="connsiteY323" fmla="*/ 141474 h 296341"/>
                <a:gd name="connsiteX324" fmla="*/ 21494 w 303834"/>
                <a:gd name="connsiteY324" fmla="*/ 143496 h 296341"/>
                <a:gd name="connsiteX325" fmla="*/ 25088 w 303834"/>
                <a:gd name="connsiteY325" fmla="*/ 145143 h 296341"/>
                <a:gd name="connsiteX326" fmla="*/ 14232 w 303834"/>
                <a:gd name="connsiteY326" fmla="*/ 143945 h 296341"/>
                <a:gd name="connsiteX327" fmla="*/ 10638 w 303834"/>
                <a:gd name="connsiteY327" fmla="*/ 137880 h 296341"/>
                <a:gd name="connsiteX328" fmla="*/ 4873 w 303834"/>
                <a:gd name="connsiteY328" fmla="*/ 136982 h 296341"/>
                <a:gd name="connsiteX329" fmla="*/ 3750 w 303834"/>
                <a:gd name="connsiteY329" fmla="*/ 139003 h 296341"/>
                <a:gd name="connsiteX330" fmla="*/ 381 w 303834"/>
                <a:gd name="connsiteY330" fmla="*/ 142448 h 296341"/>
                <a:gd name="connsiteX331" fmla="*/ 1430 w 303834"/>
                <a:gd name="connsiteY331" fmla="*/ 148063 h 296341"/>
                <a:gd name="connsiteX332" fmla="*/ 6745 w 303834"/>
                <a:gd name="connsiteY332" fmla="*/ 151132 h 296341"/>
                <a:gd name="connsiteX333" fmla="*/ 11911 w 303834"/>
                <a:gd name="connsiteY333" fmla="*/ 154426 h 296341"/>
                <a:gd name="connsiteX334" fmla="*/ 11088 w 303834"/>
                <a:gd name="connsiteY334" fmla="*/ 151507 h 296341"/>
                <a:gd name="connsiteX335" fmla="*/ 12136 w 303834"/>
                <a:gd name="connsiteY335" fmla="*/ 151507 h 296341"/>
                <a:gd name="connsiteX336" fmla="*/ 14157 w 303834"/>
                <a:gd name="connsiteY336" fmla="*/ 155175 h 296341"/>
                <a:gd name="connsiteX337" fmla="*/ 15879 w 303834"/>
                <a:gd name="connsiteY337" fmla="*/ 157871 h 296341"/>
                <a:gd name="connsiteX338" fmla="*/ 20371 w 303834"/>
                <a:gd name="connsiteY338" fmla="*/ 164309 h 296341"/>
                <a:gd name="connsiteX339" fmla="*/ 22018 w 303834"/>
                <a:gd name="connsiteY339" fmla="*/ 165807 h 296341"/>
                <a:gd name="connsiteX340" fmla="*/ 24040 w 303834"/>
                <a:gd name="connsiteY340" fmla="*/ 165807 h 296341"/>
                <a:gd name="connsiteX341" fmla="*/ 24564 w 303834"/>
                <a:gd name="connsiteY341" fmla="*/ 168128 h 296341"/>
                <a:gd name="connsiteX342" fmla="*/ 26735 w 303834"/>
                <a:gd name="connsiteY342" fmla="*/ 169325 h 296341"/>
                <a:gd name="connsiteX343" fmla="*/ 31826 w 303834"/>
                <a:gd name="connsiteY343" fmla="*/ 173518 h 296341"/>
                <a:gd name="connsiteX344" fmla="*/ 35046 w 303834"/>
                <a:gd name="connsiteY344" fmla="*/ 176438 h 296341"/>
                <a:gd name="connsiteX345" fmla="*/ 35046 w 303834"/>
                <a:gd name="connsiteY345" fmla="*/ 174491 h 296341"/>
                <a:gd name="connsiteX346" fmla="*/ 37067 w 303834"/>
                <a:gd name="connsiteY346" fmla="*/ 177411 h 296341"/>
                <a:gd name="connsiteX347" fmla="*/ 40287 w 303834"/>
                <a:gd name="connsiteY347" fmla="*/ 179882 h 296341"/>
                <a:gd name="connsiteX348" fmla="*/ 38490 w 303834"/>
                <a:gd name="connsiteY348" fmla="*/ 179882 h 296341"/>
                <a:gd name="connsiteX349" fmla="*/ 44704 w 303834"/>
                <a:gd name="connsiteY349" fmla="*/ 183625 h 296341"/>
                <a:gd name="connsiteX350" fmla="*/ 54062 w 303834"/>
                <a:gd name="connsiteY350" fmla="*/ 189989 h 296341"/>
                <a:gd name="connsiteX351" fmla="*/ 60127 w 303834"/>
                <a:gd name="connsiteY351" fmla="*/ 193508 h 296341"/>
                <a:gd name="connsiteX352" fmla="*/ 64844 w 303834"/>
                <a:gd name="connsiteY352" fmla="*/ 204439 h 296341"/>
                <a:gd name="connsiteX353" fmla="*/ 83336 w 303834"/>
                <a:gd name="connsiteY353" fmla="*/ 229295 h 296341"/>
                <a:gd name="connsiteX354" fmla="*/ 89999 w 303834"/>
                <a:gd name="connsiteY354" fmla="*/ 234911 h 296341"/>
                <a:gd name="connsiteX355" fmla="*/ 100331 w 303834"/>
                <a:gd name="connsiteY355" fmla="*/ 239852 h 296341"/>
                <a:gd name="connsiteX356" fmla="*/ 108867 w 303834"/>
                <a:gd name="connsiteY356" fmla="*/ 245842 h 296341"/>
                <a:gd name="connsiteX357" fmla="*/ 119872 w 303834"/>
                <a:gd name="connsiteY357" fmla="*/ 254826 h 296341"/>
                <a:gd name="connsiteX358" fmla="*/ 122717 w 303834"/>
                <a:gd name="connsiteY358" fmla="*/ 257521 h 296341"/>
                <a:gd name="connsiteX359" fmla="*/ 122493 w 303834"/>
                <a:gd name="connsiteY359" fmla="*/ 263585 h 29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Lst>
              <a:rect l="l" t="t" r="r" b="b"/>
              <a:pathLst>
                <a:path w="303834" h="296341">
                  <a:moveTo>
                    <a:pt x="122493" y="263585"/>
                  </a:moveTo>
                  <a:cubicBezTo>
                    <a:pt x="123960" y="267029"/>
                    <a:pt x="126378" y="269987"/>
                    <a:pt x="129456" y="272120"/>
                  </a:cubicBezTo>
                  <a:cubicBezTo>
                    <a:pt x="130279" y="271147"/>
                    <a:pt x="131177" y="270249"/>
                    <a:pt x="132076" y="269350"/>
                  </a:cubicBezTo>
                  <a:cubicBezTo>
                    <a:pt x="134300" y="267344"/>
                    <a:pt x="136216" y="265023"/>
                    <a:pt x="137766" y="262463"/>
                  </a:cubicBezTo>
                  <a:cubicBezTo>
                    <a:pt x="138410" y="261122"/>
                    <a:pt x="139975" y="260501"/>
                    <a:pt x="141360" y="261040"/>
                  </a:cubicBezTo>
                  <a:cubicBezTo>
                    <a:pt x="143478" y="261938"/>
                    <a:pt x="145485" y="263069"/>
                    <a:pt x="147349" y="264409"/>
                  </a:cubicBezTo>
                  <a:cubicBezTo>
                    <a:pt x="148854" y="265502"/>
                    <a:pt x="150486" y="266408"/>
                    <a:pt x="152216" y="267104"/>
                  </a:cubicBezTo>
                  <a:cubicBezTo>
                    <a:pt x="153294" y="267456"/>
                    <a:pt x="154394" y="267733"/>
                    <a:pt x="155510" y="267928"/>
                  </a:cubicBezTo>
                  <a:lnTo>
                    <a:pt x="157456" y="268302"/>
                  </a:lnTo>
                  <a:cubicBezTo>
                    <a:pt x="164345" y="270017"/>
                    <a:pt x="170918" y="272817"/>
                    <a:pt x="176922" y="276613"/>
                  </a:cubicBezTo>
                  <a:lnTo>
                    <a:pt x="177671" y="277062"/>
                  </a:lnTo>
                  <a:cubicBezTo>
                    <a:pt x="180119" y="278971"/>
                    <a:pt x="183107" y="280072"/>
                    <a:pt x="186206" y="280206"/>
                  </a:cubicBezTo>
                  <a:cubicBezTo>
                    <a:pt x="188857" y="279907"/>
                    <a:pt x="191410" y="279038"/>
                    <a:pt x="193693" y="277661"/>
                  </a:cubicBezTo>
                  <a:lnTo>
                    <a:pt x="204549" y="271896"/>
                  </a:lnTo>
                  <a:cubicBezTo>
                    <a:pt x="205275" y="271634"/>
                    <a:pt x="206069" y="271634"/>
                    <a:pt x="206795" y="271896"/>
                  </a:cubicBezTo>
                  <a:cubicBezTo>
                    <a:pt x="207559" y="272165"/>
                    <a:pt x="208180" y="272734"/>
                    <a:pt x="208517" y="273468"/>
                  </a:cubicBezTo>
                  <a:lnTo>
                    <a:pt x="208966" y="274591"/>
                  </a:lnTo>
                  <a:lnTo>
                    <a:pt x="209940" y="273843"/>
                  </a:lnTo>
                  <a:cubicBezTo>
                    <a:pt x="210860" y="273386"/>
                    <a:pt x="211939" y="273386"/>
                    <a:pt x="212859" y="273843"/>
                  </a:cubicBezTo>
                  <a:cubicBezTo>
                    <a:pt x="213608" y="274150"/>
                    <a:pt x="214200" y="274741"/>
                    <a:pt x="214507" y="275490"/>
                  </a:cubicBezTo>
                  <a:lnTo>
                    <a:pt x="214507" y="275490"/>
                  </a:lnTo>
                  <a:lnTo>
                    <a:pt x="214507" y="275490"/>
                  </a:lnTo>
                  <a:lnTo>
                    <a:pt x="215480" y="275864"/>
                  </a:lnTo>
                  <a:cubicBezTo>
                    <a:pt x="216626" y="276343"/>
                    <a:pt x="217726" y="276920"/>
                    <a:pt x="218774" y="277586"/>
                  </a:cubicBezTo>
                  <a:cubicBezTo>
                    <a:pt x="219500" y="278073"/>
                    <a:pt x="220279" y="278477"/>
                    <a:pt x="221095" y="278784"/>
                  </a:cubicBezTo>
                  <a:lnTo>
                    <a:pt x="221095" y="278784"/>
                  </a:lnTo>
                  <a:cubicBezTo>
                    <a:pt x="221993" y="278746"/>
                    <a:pt x="222854" y="278432"/>
                    <a:pt x="223566" y="277886"/>
                  </a:cubicBezTo>
                  <a:lnTo>
                    <a:pt x="224539" y="277212"/>
                  </a:lnTo>
                  <a:cubicBezTo>
                    <a:pt x="225370" y="276733"/>
                    <a:pt x="226403" y="276733"/>
                    <a:pt x="227234" y="277212"/>
                  </a:cubicBezTo>
                  <a:cubicBezTo>
                    <a:pt x="228148" y="277586"/>
                    <a:pt x="228799" y="278410"/>
                    <a:pt x="228956" y="279383"/>
                  </a:cubicBezTo>
                  <a:cubicBezTo>
                    <a:pt x="229293" y="281359"/>
                    <a:pt x="230708" y="282984"/>
                    <a:pt x="232625" y="283575"/>
                  </a:cubicBezTo>
                  <a:cubicBezTo>
                    <a:pt x="233785" y="283785"/>
                    <a:pt x="234893" y="284189"/>
                    <a:pt x="235919" y="284773"/>
                  </a:cubicBezTo>
                  <a:cubicBezTo>
                    <a:pt x="237536" y="285739"/>
                    <a:pt x="238487" y="287529"/>
                    <a:pt x="238390" y="289415"/>
                  </a:cubicBezTo>
                  <a:lnTo>
                    <a:pt x="238390" y="290538"/>
                  </a:lnTo>
                  <a:lnTo>
                    <a:pt x="239513" y="290538"/>
                  </a:lnTo>
                  <a:cubicBezTo>
                    <a:pt x="240501" y="290314"/>
                    <a:pt x="241519" y="290314"/>
                    <a:pt x="242508" y="290538"/>
                  </a:cubicBezTo>
                  <a:cubicBezTo>
                    <a:pt x="243017" y="290733"/>
                    <a:pt x="243518" y="290958"/>
                    <a:pt x="244005" y="291212"/>
                  </a:cubicBezTo>
                  <a:cubicBezTo>
                    <a:pt x="244948" y="291669"/>
                    <a:pt x="246057" y="291669"/>
                    <a:pt x="247000" y="291212"/>
                  </a:cubicBezTo>
                  <a:cubicBezTo>
                    <a:pt x="248609" y="290276"/>
                    <a:pt x="250639" y="290486"/>
                    <a:pt x="252016" y="291736"/>
                  </a:cubicBezTo>
                  <a:cubicBezTo>
                    <a:pt x="253506" y="292979"/>
                    <a:pt x="254936" y="294304"/>
                    <a:pt x="256284" y="295704"/>
                  </a:cubicBezTo>
                  <a:cubicBezTo>
                    <a:pt x="257856" y="297277"/>
                    <a:pt x="260851" y="294956"/>
                    <a:pt x="261824" y="294132"/>
                  </a:cubicBezTo>
                  <a:cubicBezTo>
                    <a:pt x="262610" y="293383"/>
                    <a:pt x="263523" y="292777"/>
                    <a:pt x="264519" y="292335"/>
                  </a:cubicBezTo>
                  <a:cubicBezTo>
                    <a:pt x="265343" y="292013"/>
                    <a:pt x="266196" y="291789"/>
                    <a:pt x="267065" y="291661"/>
                  </a:cubicBezTo>
                  <a:lnTo>
                    <a:pt x="270509" y="291137"/>
                  </a:lnTo>
                  <a:lnTo>
                    <a:pt x="270509" y="290538"/>
                  </a:lnTo>
                  <a:cubicBezTo>
                    <a:pt x="270509" y="289790"/>
                    <a:pt x="270509" y="288966"/>
                    <a:pt x="270883" y="288143"/>
                  </a:cubicBezTo>
                  <a:lnTo>
                    <a:pt x="270883" y="287768"/>
                  </a:lnTo>
                  <a:lnTo>
                    <a:pt x="270883" y="287768"/>
                  </a:lnTo>
                  <a:cubicBezTo>
                    <a:pt x="269910" y="286503"/>
                    <a:pt x="269288" y="285005"/>
                    <a:pt x="269086" y="283426"/>
                  </a:cubicBezTo>
                  <a:cubicBezTo>
                    <a:pt x="268981" y="283059"/>
                    <a:pt x="268981" y="282670"/>
                    <a:pt x="269086" y="282303"/>
                  </a:cubicBezTo>
                  <a:lnTo>
                    <a:pt x="268113" y="281554"/>
                  </a:lnTo>
                  <a:cubicBezTo>
                    <a:pt x="263037" y="277010"/>
                    <a:pt x="259638" y="270893"/>
                    <a:pt x="258455" y="264184"/>
                  </a:cubicBezTo>
                  <a:cubicBezTo>
                    <a:pt x="258230" y="262994"/>
                    <a:pt x="258080" y="261796"/>
                    <a:pt x="258005" y="260591"/>
                  </a:cubicBezTo>
                  <a:cubicBezTo>
                    <a:pt x="257863" y="257461"/>
                    <a:pt x="258223" y="254324"/>
                    <a:pt x="259054" y="251307"/>
                  </a:cubicBezTo>
                  <a:cubicBezTo>
                    <a:pt x="259054" y="250334"/>
                    <a:pt x="261450" y="248162"/>
                    <a:pt x="262647" y="248612"/>
                  </a:cubicBezTo>
                  <a:cubicBezTo>
                    <a:pt x="262842" y="248687"/>
                    <a:pt x="263052" y="248687"/>
                    <a:pt x="263246" y="248612"/>
                  </a:cubicBezTo>
                  <a:cubicBezTo>
                    <a:pt x="263246" y="248612"/>
                    <a:pt x="263621" y="248612"/>
                    <a:pt x="263696" y="248088"/>
                  </a:cubicBezTo>
                  <a:lnTo>
                    <a:pt x="265492" y="242622"/>
                  </a:lnTo>
                  <a:cubicBezTo>
                    <a:pt x="265695" y="241926"/>
                    <a:pt x="266046" y="241282"/>
                    <a:pt x="266541" y="240751"/>
                  </a:cubicBezTo>
                  <a:cubicBezTo>
                    <a:pt x="267739" y="239553"/>
                    <a:pt x="270059" y="240002"/>
                    <a:pt x="271033" y="238654"/>
                  </a:cubicBezTo>
                  <a:cubicBezTo>
                    <a:pt x="272006" y="237306"/>
                    <a:pt x="271707" y="237531"/>
                    <a:pt x="272231" y="237606"/>
                  </a:cubicBezTo>
                  <a:cubicBezTo>
                    <a:pt x="272755" y="237681"/>
                    <a:pt x="273428" y="238504"/>
                    <a:pt x="273803" y="238055"/>
                  </a:cubicBezTo>
                  <a:cubicBezTo>
                    <a:pt x="272605" y="233114"/>
                    <a:pt x="271482" y="228098"/>
                    <a:pt x="270434" y="223081"/>
                  </a:cubicBezTo>
                  <a:cubicBezTo>
                    <a:pt x="270336" y="222378"/>
                    <a:pt x="270134" y="221696"/>
                    <a:pt x="269835" y="221060"/>
                  </a:cubicBezTo>
                  <a:cubicBezTo>
                    <a:pt x="269281" y="219974"/>
                    <a:pt x="268262" y="219203"/>
                    <a:pt x="267065" y="218964"/>
                  </a:cubicBezTo>
                  <a:lnTo>
                    <a:pt x="267065" y="218290"/>
                  </a:lnTo>
                  <a:lnTo>
                    <a:pt x="268937" y="218964"/>
                  </a:lnTo>
                  <a:cubicBezTo>
                    <a:pt x="268262" y="216059"/>
                    <a:pt x="268262" y="213034"/>
                    <a:pt x="268937" y="210129"/>
                  </a:cubicBezTo>
                  <a:cubicBezTo>
                    <a:pt x="268262" y="210129"/>
                    <a:pt x="267589" y="210129"/>
                    <a:pt x="267214" y="211177"/>
                  </a:cubicBezTo>
                  <a:cubicBezTo>
                    <a:pt x="266488" y="212293"/>
                    <a:pt x="266076" y="213588"/>
                    <a:pt x="266017" y="214921"/>
                  </a:cubicBezTo>
                  <a:cubicBezTo>
                    <a:pt x="266084" y="215782"/>
                    <a:pt x="266241" y="216635"/>
                    <a:pt x="266466" y="217466"/>
                  </a:cubicBezTo>
                  <a:cubicBezTo>
                    <a:pt x="266601" y="219001"/>
                    <a:pt x="266473" y="220543"/>
                    <a:pt x="266091" y="222033"/>
                  </a:cubicBezTo>
                  <a:cubicBezTo>
                    <a:pt x="266091" y="222782"/>
                    <a:pt x="265717" y="223680"/>
                    <a:pt x="264968" y="223905"/>
                  </a:cubicBezTo>
                  <a:cubicBezTo>
                    <a:pt x="262835" y="222482"/>
                    <a:pt x="261000" y="220648"/>
                    <a:pt x="259578" y="218514"/>
                  </a:cubicBezTo>
                  <a:cubicBezTo>
                    <a:pt x="259578" y="218514"/>
                    <a:pt x="259578" y="218140"/>
                    <a:pt x="259578" y="217990"/>
                  </a:cubicBezTo>
                  <a:cubicBezTo>
                    <a:pt x="259578" y="217840"/>
                    <a:pt x="260177" y="217317"/>
                    <a:pt x="260626" y="217167"/>
                  </a:cubicBezTo>
                  <a:cubicBezTo>
                    <a:pt x="262228" y="216321"/>
                    <a:pt x="263336" y="214763"/>
                    <a:pt x="263621" y="212974"/>
                  </a:cubicBezTo>
                  <a:cubicBezTo>
                    <a:pt x="265043" y="208931"/>
                    <a:pt x="266615" y="204888"/>
                    <a:pt x="268412" y="200995"/>
                  </a:cubicBezTo>
                  <a:cubicBezTo>
                    <a:pt x="269011" y="200995"/>
                    <a:pt x="268412" y="202268"/>
                    <a:pt x="268412" y="202867"/>
                  </a:cubicBezTo>
                  <a:cubicBezTo>
                    <a:pt x="267529" y="204963"/>
                    <a:pt x="268517" y="207374"/>
                    <a:pt x="270614" y="208257"/>
                  </a:cubicBezTo>
                  <a:cubicBezTo>
                    <a:pt x="270681" y="208280"/>
                    <a:pt x="270741" y="208310"/>
                    <a:pt x="270808" y="208332"/>
                  </a:cubicBezTo>
                  <a:cubicBezTo>
                    <a:pt x="270808" y="205562"/>
                    <a:pt x="271407" y="203166"/>
                    <a:pt x="270808" y="200396"/>
                  </a:cubicBezTo>
                  <a:cubicBezTo>
                    <a:pt x="270389" y="195223"/>
                    <a:pt x="271999" y="190094"/>
                    <a:pt x="275300" y="186096"/>
                  </a:cubicBezTo>
                  <a:lnTo>
                    <a:pt x="274327" y="184973"/>
                  </a:lnTo>
                  <a:lnTo>
                    <a:pt x="272156" y="188342"/>
                  </a:lnTo>
                  <a:cubicBezTo>
                    <a:pt x="271459" y="187668"/>
                    <a:pt x="270965" y="186815"/>
                    <a:pt x="270733" y="185871"/>
                  </a:cubicBezTo>
                  <a:cubicBezTo>
                    <a:pt x="270434" y="186223"/>
                    <a:pt x="270299" y="186688"/>
                    <a:pt x="270359" y="187144"/>
                  </a:cubicBezTo>
                  <a:cubicBezTo>
                    <a:pt x="269618" y="186620"/>
                    <a:pt x="268817" y="186193"/>
                    <a:pt x="267963" y="185871"/>
                  </a:cubicBezTo>
                  <a:cubicBezTo>
                    <a:pt x="268307" y="184344"/>
                    <a:pt x="268510" y="182794"/>
                    <a:pt x="268562" y="181230"/>
                  </a:cubicBezTo>
                  <a:cubicBezTo>
                    <a:pt x="268570" y="179680"/>
                    <a:pt x="268038" y="178167"/>
                    <a:pt x="267065" y="176962"/>
                  </a:cubicBezTo>
                  <a:cubicBezTo>
                    <a:pt x="266451" y="177239"/>
                    <a:pt x="265784" y="177366"/>
                    <a:pt x="265118" y="177336"/>
                  </a:cubicBezTo>
                  <a:cubicBezTo>
                    <a:pt x="264437" y="177351"/>
                    <a:pt x="263838" y="176880"/>
                    <a:pt x="263696" y="176213"/>
                  </a:cubicBezTo>
                  <a:cubicBezTo>
                    <a:pt x="263621" y="175891"/>
                    <a:pt x="263621" y="175562"/>
                    <a:pt x="263696" y="175240"/>
                  </a:cubicBezTo>
                  <a:cubicBezTo>
                    <a:pt x="263943" y="174147"/>
                    <a:pt x="264429" y="173121"/>
                    <a:pt x="265118" y="172245"/>
                  </a:cubicBezTo>
                  <a:cubicBezTo>
                    <a:pt x="265792" y="171287"/>
                    <a:pt x="267012" y="170890"/>
                    <a:pt x="268113" y="171272"/>
                  </a:cubicBezTo>
                  <a:cubicBezTo>
                    <a:pt x="268487" y="171272"/>
                    <a:pt x="268862" y="171721"/>
                    <a:pt x="269236" y="171272"/>
                  </a:cubicBezTo>
                  <a:cubicBezTo>
                    <a:pt x="269610" y="170823"/>
                    <a:pt x="269985" y="171272"/>
                    <a:pt x="270284" y="170598"/>
                  </a:cubicBezTo>
                  <a:cubicBezTo>
                    <a:pt x="271999" y="168809"/>
                    <a:pt x="274140" y="167469"/>
                    <a:pt x="276498" y="166705"/>
                  </a:cubicBezTo>
                  <a:cubicBezTo>
                    <a:pt x="276498" y="166705"/>
                    <a:pt x="277397" y="166705"/>
                    <a:pt x="277546" y="165956"/>
                  </a:cubicBezTo>
                  <a:cubicBezTo>
                    <a:pt x="277666" y="165672"/>
                    <a:pt x="277666" y="165342"/>
                    <a:pt x="277546" y="165058"/>
                  </a:cubicBezTo>
                  <a:cubicBezTo>
                    <a:pt x="277546" y="163411"/>
                    <a:pt x="277022" y="161689"/>
                    <a:pt x="276648" y="159967"/>
                  </a:cubicBezTo>
                  <a:cubicBezTo>
                    <a:pt x="276581" y="159690"/>
                    <a:pt x="276453" y="159435"/>
                    <a:pt x="276274" y="159218"/>
                  </a:cubicBezTo>
                  <a:cubicBezTo>
                    <a:pt x="276011" y="159016"/>
                    <a:pt x="275705" y="158889"/>
                    <a:pt x="275375" y="158844"/>
                  </a:cubicBezTo>
                  <a:cubicBezTo>
                    <a:pt x="274626" y="158754"/>
                    <a:pt x="273893" y="158552"/>
                    <a:pt x="273204" y="158245"/>
                  </a:cubicBezTo>
                  <a:cubicBezTo>
                    <a:pt x="272305" y="157811"/>
                    <a:pt x="271632" y="157024"/>
                    <a:pt x="271332" y="156073"/>
                  </a:cubicBezTo>
                  <a:cubicBezTo>
                    <a:pt x="271160" y="155018"/>
                    <a:pt x="271347" y="153940"/>
                    <a:pt x="271856" y="153004"/>
                  </a:cubicBezTo>
                  <a:lnTo>
                    <a:pt x="271856" y="153004"/>
                  </a:lnTo>
                  <a:lnTo>
                    <a:pt x="271856" y="153004"/>
                  </a:lnTo>
                  <a:lnTo>
                    <a:pt x="270359" y="152405"/>
                  </a:lnTo>
                  <a:cubicBezTo>
                    <a:pt x="269880" y="152188"/>
                    <a:pt x="269468" y="151858"/>
                    <a:pt x="269161" y="151432"/>
                  </a:cubicBezTo>
                  <a:cubicBezTo>
                    <a:pt x="268966" y="150953"/>
                    <a:pt x="268966" y="150414"/>
                    <a:pt x="269161" y="149934"/>
                  </a:cubicBezTo>
                  <a:cubicBezTo>
                    <a:pt x="269311" y="149425"/>
                    <a:pt x="269535" y="148946"/>
                    <a:pt x="269835" y="148512"/>
                  </a:cubicBezTo>
                  <a:cubicBezTo>
                    <a:pt x="269835" y="148512"/>
                    <a:pt x="269835" y="148512"/>
                    <a:pt x="269835" y="148512"/>
                  </a:cubicBezTo>
                  <a:lnTo>
                    <a:pt x="269835" y="148512"/>
                  </a:lnTo>
                  <a:lnTo>
                    <a:pt x="271781" y="149560"/>
                  </a:lnTo>
                  <a:cubicBezTo>
                    <a:pt x="271924" y="149508"/>
                    <a:pt x="272088" y="149508"/>
                    <a:pt x="272231" y="149560"/>
                  </a:cubicBezTo>
                  <a:cubicBezTo>
                    <a:pt x="272261" y="149732"/>
                    <a:pt x="272261" y="149912"/>
                    <a:pt x="272231" y="150084"/>
                  </a:cubicBezTo>
                  <a:cubicBezTo>
                    <a:pt x="272231" y="150982"/>
                    <a:pt x="272231" y="151806"/>
                    <a:pt x="272231" y="152705"/>
                  </a:cubicBezTo>
                  <a:cubicBezTo>
                    <a:pt x="273197" y="152046"/>
                    <a:pt x="274357" y="151731"/>
                    <a:pt x="275525" y="151806"/>
                  </a:cubicBezTo>
                  <a:cubicBezTo>
                    <a:pt x="276289" y="151963"/>
                    <a:pt x="277022" y="152240"/>
                    <a:pt x="277696" y="152630"/>
                  </a:cubicBezTo>
                  <a:lnTo>
                    <a:pt x="279717" y="153753"/>
                  </a:lnTo>
                  <a:cubicBezTo>
                    <a:pt x="279717" y="153753"/>
                    <a:pt x="280092" y="153753"/>
                    <a:pt x="280167" y="153753"/>
                  </a:cubicBezTo>
                  <a:cubicBezTo>
                    <a:pt x="280279" y="154045"/>
                    <a:pt x="280279" y="154359"/>
                    <a:pt x="280167" y="154651"/>
                  </a:cubicBezTo>
                  <a:cubicBezTo>
                    <a:pt x="280114" y="156148"/>
                    <a:pt x="279703" y="157616"/>
                    <a:pt x="278969" y="158919"/>
                  </a:cubicBezTo>
                  <a:cubicBezTo>
                    <a:pt x="278370" y="159892"/>
                    <a:pt x="277621" y="160865"/>
                    <a:pt x="277921" y="161913"/>
                  </a:cubicBezTo>
                  <a:cubicBezTo>
                    <a:pt x="278220" y="162962"/>
                    <a:pt x="278669" y="163186"/>
                    <a:pt x="278969" y="163935"/>
                  </a:cubicBezTo>
                  <a:cubicBezTo>
                    <a:pt x="279006" y="164406"/>
                    <a:pt x="279006" y="164886"/>
                    <a:pt x="278969" y="165357"/>
                  </a:cubicBezTo>
                  <a:cubicBezTo>
                    <a:pt x="278969" y="166256"/>
                    <a:pt x="278969" y="167229"/>
                    <a:pt x="278969" y="168202"/>
                  </a:cubicBezTo>
                  <a:cubicBezTo>
                    <a:pt x="278969" y="169176"/>
                    <a:pt x="278969" y="168726"/>
                    <a:pt x="278969" y="169026"/>
                  </a:cubicBezTo>
                  <a:cubicBezTo>
                    <a:pt x="278804" y="169236"/>
                    <a:pt x="278602" y="169415"/>
                    <a:pt x="278370" y="169550"/>
                  </a:cubicBezTo>
                  <a:cubicBezTo>
                    <a:pt x="277187" y="170299"/>
                    <a:pt x="275779" y="170591"/>
                    <a:pt x="274402" y="170373"/>
                  </a:cubicBezTo>
                  <a:cubicBezTo>
                    <a:pt x="273541" y="172463"/>
                    <a:pt x="273541" y="174798"/>
                    <a:pt x="274402" y="176887"/>
                  </a:cubicBezTo>
                  <a:cubicBezTo>
                    <a:pt x="274776" y="177561"/>
                    <a:pt x="275375" y="178160"/>
                    <a:pt x="275749" y="178984"/>
                  </a:cubicBezTo>
                  <a:cubicBezTo>
                    <a:pt x="276131" y="179740"/>
                    <a:pt x="275907" y="180661"/>
                    <a:pt x="275225" y="181155"/>
                  </a:cubicBezTo>
                  <a:lnTo>
                    <a:pt x="274477" y="181155"/>
                  </a:lnTo>
                  <a:cubicBezTo>
                    <a:pt x="273960" y="181499"/>
                    <a:pt x="273818" y="182195"/>
                    <a:pt x="274162" y="182712"/>
                  </a:cubicBezTo>
                  <a:cubicBezTo>
                    <a:pt x="274245" y="182839"/>
                    <a:pt x="274349" y="182944"/>
                    <a:pt x="274477" y="183026"/>
                  </a:cubicBezTo>
                  <a:cubicBezTo>
                    <a:pt x="275675" y="183026"/>
                    <a:pt x="276723" y="181903"/>
                    <a:pt x="277771" y="181679"/>
                  </a:cubicBezTo>
                  <a:cubicBezTo>
                    <a:pt x="278886" y="181305"/>
                    <a:pt x="280099" y="181305"/>
                    <a:pt x="281215" y="181679"/>
                  </a:cubicBezTo>
                  <a:cubicBezTo>
                    <a:pt x="281739" y="181679"/>
                    <a:pt x="282263" y="182053"/>
                    <a:pt x="282712" y="181679"/>
                  </a:cubicBezTo>
                  <a:cubicBezTo>
                    <a:pt x="282750" y="181507"/>
                    <a:pt x="282750" y="181327"/>
                    <a:pt x="282712" y="181155"/>
                  </a:cubicBezTo>
                  <a:cubicBezTo>
                    <a:pt x="283618" y="178287"/>
                    <a:pt x="283296" y="175165"/>
                    <a:pt x="281814" y="172545"/>
                  </a:cubicBezTo>
                  <a:cubicBezTo>
                    <a:pt x="281365" y="171646"/>
                    <a:pt x="280766" y="170823"/>
                    <a:pt x="280391" y="169924"/>
                  </a:cubicBezTo>
                  <a:cubicBezTo>
                    <a:pt x="279710" y="168390"/>
                    <a:pt x="279351" y="166735"/>
                    <a:pt x="279343" y="165058"/>
                  </a:cubicBezTo>
                  <a:cubicBezTo>
                    <a:pt x="279208" y="161973"/>
                    <a:pt x="279560" y="158896"/>
                    <a:pt x="280391" y="155924"/>
                  </a:cubicBezTo>
                  <a:cubicBezTo>
                    <a:pt x="281290" y="152705"/>
                    <a:pt x="283087" y="149710"/>
                    <a:pt x="281814" y="146640"/>
                  </a:cubicBezTo>
                  <a:cubicBezTo>
                    <a:pt x="281073" y="146633"/>
                    <a:pt x="280361" y="146363"/>
                    <a:pt x="279792" y="145891"/>
                  </a:cubicBezTo>
                  <a:cubicBezTo>
                    <a:pt x="280676" y="145906"/>
                    <a:pt x="281440" y="145270"/>
                    <a:pt x="281589" y="144394"/>
                  </a:cubicBezTo>
                  <a:cubicBezTo>
                    <a:pt x="281806" y="143585"/>
                    <a:pt x="281806" y="142732"/>
                    <a:pt x="281589" y="141923"/>
                  </a:cubicBezTo>
                  <a:cubicBezTo>
                    <a:pt x="279778" y="135447"/>
                    <a:pt x="278677" y="128799"/>
                    <a:pt x="278295" y="122083"/>
                  </a:cubicBezTo>
                  <a:cubicBezTo>
                    <a:pt x="278295" y="118340"/>
                    <a:pt x="278295" y="114596"/>
                    <a:pt x="278295" y="110778"/>
                  </a:cubicBezTo>
                  <a:cubicBezTo>
                    <a:pt x="278969" y="110778"/>
                    <a:pt x="279643" y="110179"/>
                    <a:pt x="279643" y="109430"/>
                  </a:cubicBezTo>
                  <a:cubicBezTo>
                    <a:pt x="279643" y="108682"/>
                    <a:pt x="279119" y="107933"/>
                    <a:pt x="279119" y="107184"/>
                  </a:cubicBezTo>
                  <a:cubicBezTo>
                    <a:pt x="279119" y="106436"/>
                    <a:pt x="279942" y="105163"/>
                    <a:pt x="280317" y="104115"/>
                  </a:cubicBezTo>
                  <a:cubicBezTo>
                    <a:pt x="280818" y="101913"/>
                    <a:pt x="280294" y="99600"/>
                    <a:pt x="278894" y="97825"/>
                  </a:cubicBezTo>
                  <a:cubicBezTo>
                    <a:pt x="277022" y="97825"/>
                    <a:pt x="276873" y="94232"/>
                    <a:pt x="275076" y="94456"/>
                  </a:cubicBezTo>
                  <a:cubicBezTo>
                    <a:pt x="274252" y="93483"/>
                    <a:pt x="275076" y="91986"/>
                    <a:pt x="276049" y="91387"/>
                  </a:cubicBezTo>
                  <a:cubicBezTo>
                    <a:pt x="277217" y="90908"/>
                    <a:pt x="278460" y="90653"/>
                    <a:pt x="279717" y="90638"/>
                  </a:cubicBezTo>
                  <a:cubicBezTo>
                    <a:pt x="279366" y="90339"/>
                    <a:pt x="279178" y="89897"/>
                    <a:pt x="279194" y="89440"/>
                  </a:cubicBezTo>
                  <a:cubicBezTo>
                    <a:pt x="279695" y="89073"/>
                    <a:pt x="280399" y="89186"/>
                    <a:pt x="280758" y="89687"/>
                  </a:cubicBezTo>
                  <a:cubicBezTo>
                    <a:pt x="280788" y="89732"/>
                    <a:pt x="280818" y="89770"/>
                    <a:pt x="280841" y="89815"/>
                  </a:cubicBezTo>
                  <a:cubicBezTo>
                    <a:pt x="281103" y="90413"/>
                    <a:pt x="281103" y="91087"/>
                    <a:pt x="280841" y="91686"/>
                  </a:cubicBezTo>
                  <a:cubicBezTo>
                    <a:pt x="280586" y="92248"/>
                    <a:pt x="280361" y="92824"/>
                    <a:pt x="280167" y="93408"/>
                  </a:cubicBezTo>
                  <a:cubicBezTo>
                    <a:pt x="279980" y="94224"/>
                    <a:pt x="279980" y="95063"/>
                    <a:pt x="280167" y="95879"/>
                  </a:cubicBezTo>
                  <a:cubicBezTo>
                    <a:pt x="280167" y="96702"/>
                    <a:pt x="280616" y="97526"/>
                    <a:pt x="280915" y="98424"/>
                  </a:cubicBezTo>
                  <a:lnTo>
                    <a:pt x="282712" y="86820"/>
                  </a:lnTo>
                  <a:cubicBezTo>
                    <a:pt x="282937" y="84184"/>
                    <a:pt x="283730" y="81631"/>
                    <a:pt x="285033" y="79333"/>
                  </a:cubicBezTo>
                  <a:cubicBezTo>
                    <a:pt x="285325" y="78884"/>
                    <a:pt x="285580" y="78404"/>
                    <a:pt x="285782" y="77910"/>
                  </a:cubicBezTo>
                  <a:cubicBezTo>
                    <a:pt x="285849" y="77768"/>
                    <a:pt x="285849" y="77603"/>
                    <a:pt x="285782" y="77461"/>
                  </a:cubicBezTo>
                  <a:cubicBezTo>
                    <a:pt x="285782" y="77461"/>
                    <a:pt x="285782" y="77461"/>
                    <a:pt x="285183" y="77012"/>
                  </a:cubicBezTo>
                  <a:cubicBezTo>
                    <a:pt x="284584" y="76563"/>
                    <a:pt x="284809" y="76188"/>
                    <a:pt x="285183" y="75739"/>
                  </a:cubicBezTo>
                  <a:cubicBezTo>
                    <a:pt x="285557" y="75290"/>
                    <a:pt x="285707" y="74766"/>
                    <a:pt x="285183" y="74392"/>
                  </a:cubicBezTo>
                  <a:cubicBezTo>
                    <a:pt x="284659" y="74017"/>
                    <a:pt x="283236" y="74392"/>
                    <a:pt x="282712" y="73643"/>
                  </a:cubicBezTo>
                  <a:cubicBezTo>
                    <a:pt x="282188" y="72894"/>
                    <a:pt x="282712" y="72595"/>
                    <a:pt x="282712" y="72145"/>
                  </a:cubicBezTo>
                  <a:cubicBezTo>
                    <a:pt x="282712" y="71696"/>
                    <a:pt x="281215" y="72145"/>
                    <a:pt x="280616" y="71472"/>
                  </a:cubicBezTo>
                  <a:cubicBezTo>
                    <a:pt x="280436" y="71202"/>
                    <a:pt x="280436" y="70843"/>
                    <a:pt x="280616" y="70573"/>
                  </a:cubicBezTo>
                  <a:cubicBezTo>
                    <a:pt x="280676" y="70221"/>
                    <a:pt x="280893" y="69914"/>
                    <a:pt x="281215" y="69750"/>
                  </a:cubicBezTo>
                  <a:cubicBezTo>
                    <a:pt x="281941" y="69188"/>
                    <a:pt x="282959" y="69188"/>
                    <a:pt x="283685" y="69750"/>
                  </a:cubicBezTo>
                  <a:cubicBezTo>
                    <a:pt x="283977" y="70094"/>
                    <a:pt x="284232" y="70468"/>
                    <a:pt x="284434" y="70873"/>
                  </a:cubicBezTo>
                  <a:lnTo>
                    <a:pt x="285932" y="73718"/>
                  </a:lnTo>
                  <a:cubicBezTo>
                    <a:pt x="286755" y="73718"/>
                    <a:pt x="286755" y="72819"/>
                    <a:pt x="287055" y="72220"/>
                  </a:cubicBezTo>
                  <a:cubicBezTo>
                    <a:pt x="287429" y="71457"/>
                    <a:pt x="287886" y="70730"/>
                    <a:pt x="288402" y="70049"/>
                  </a:cubicBezTo>
                  <a:cubicBezTo>
                    <a:pt x="289451" y="68701"/>
                    <a:pt x="290798" y="67579"/>
                    <a:pt x="291921" y="66231"/>
                  </a:cubicBezTo>
                  <a:cubicBezTo>
                    <a:pt x="293463" y="64449"/>
                    <a:pt x="294818" y="62517"/>
                    <a:pt x="295964" y="60466"/>
                  </a:cubicBezTo>
                  <a:cubicBezTo>
                    <a:pt x="297536" y="57845"/>
                    <a:pt x="299109" y="55225"/>
                    <a:pt x="300756" y="52605"/>
                  </a:cubicBezTo>
                  <a:cubicBezTo>
                    <a:pt x="302073" y="50606"/>
                    <a:pt x="303054" y="48405"/>
                    <a:pt x="303676" y="46091"/>
                  </a:cubicBezTo>
                  <a:cubicBezTo>
                    <a:pt x="303915" y="43545"/>
                    <a:pt x="303556" y="40985"/>
                    <a:pt x="302628" y="38604"/>
                  </a:cubicBezTo>
                  <a:cubicBezTo>
                    <a:pt x="302103" y="35759"/>
                    <a:pt x="301954" y="32989"/>
                    <a:pt x="301280" y="30219"/>
                  </a:cubicBezTo>
                  <a:cubicBezTo>
                    <a:pt x="300606" y="27449"/>
                    <a:pt x="297237" y="14197"/>
                    <a:pt x="295290" y="14272"/>
                  </a:cubicBezTo>
                  <a:cubicBezTo>
                    <a:pt x="293344" y="14347"/>
                    <a:pt x="293568" y="15994"/>
                    <a:pt x="292520" y="15769"/>
                  </a:cubicBezTo>
                  <a:cubicBezTo>
                    <a:pt x="291472" y="15544"/>
                    <a:pt x="292520" y="13224"/>
                    <a:pt x="291472" y="12026"/>
                  </a:cubicBezTo>
                  <a:cubicBezTo>
                    <a:pt x="290424" y="10828"/>
                    <a:pt x="288777" y="10828"/>
                    <a:pt x="288777" y="9555"/>
                  </a:cubicBezTo>
                  <a:cubicBezTo>
                    <a:pt x="288777" y="8282"/>
                    <a:pt x="288777" y="8657"/>
                    <a:pt x="289451" y="8282"/>
                  </a:cubicBezTo>
                  <a:cubicBezTo>
                    <a:pt x="291120" y="6635"/>
                    <a:pt x="293037" y="5272"/>
                    <a:pt x="295141" y="4239"/>
                  </a:cubicBezTo>
                  <a:cubicBezTo>
                    <a:pt x="295807" y="5909"/>
                    <a:pt x="296586" y="7533"/>
                    <a:pt x="297462" y="9106"/>
                  </a:cubicBezTo>
                  <a:cubicBezTo>
                    <a:pt x="298585" y="6485"/>
                    <a:pt x="299708" y="3790"/>
                    <a:pt x="300905" y="1170"/>
                  </a:cubicBezTo>
                  <a:lnTo>
                    <a:pt x="298360" y="1170"/>
                  </a:lnTo>
                  <a:cubicBezTo>
                    <a:pt x="297529" y="1244"/>
                    <a:pt x="296698" y="1005"/>
                    <a:pt x="296039" y="496"/>
                  </a:cubicBezTo>
                  <a:lnTo>
                    <a:pt x="295440" y="-103"/>
                  </a:lnTo>
                  <a:lnTo>
                    <a:pt x="295964" y="1993"/>
                  </a:lnTo>
                  <a:cubicBezTo>
                    <a:pt x="295627" y="2113"/>
                    <a:pt x="295253" y="2113"/>
                    <a:pt x="294916" y="1993"/>
                  </a:cubicBezTo>
                  <a:cubicBezTo>
                    <a:pt x="294564" y="2180"/>
                    <a:pt x="294145" y="2180"/>
                    <a:pt x="293793" y="1993"/>
                  </a:cubicBezTo>
                  <a:lnTo>
                    <a:pt x="293119" y="1469"/>
                  </a:lnTo>
                  <a:lnTo>
                    <a:pt x="292520" y="2143"/>
                  </a:lnTo>
                  <a:lnTo>
                    <a:pt x="292071" y="2517"/>
                  </a:lnTo>
                  <a:cubicBezTo>
                    <a:pt x="290821" y="3610"/>
                    <a:pt x="289143" y="4082"/>
                    <a:pt x="287504" y="3790"/>
                  </a:cubicBezTo>
                  <a:cubicBezTo>
                    <a:pt x="287092" y="3685"/>
                    <a:pt x="286688" y="3535"/>
                    <a:pt x="286306" y="3341"/>
                  </a:cubicBezTo>
                  <a:lnTo>
                    <a:pt x="285557" y="3341"/>
                  </a:lnTo>
                  <a:lnTo>
                    <a:pt x="285108" y="3940"/>
                  </a:lnTo>
                  <a:cubicBezTo>
                    <a:pt x="281851" y="8312"/>
                    <a:pt x="277015" y="11239"/>
                    <a:pt x="271632" y="12101"/>
                  </a:cubicBezTo>
                  <a:lnTo>
                    <a:pt x="271108" y="12101"/>
                  </a:lnTo>
                  <a:lnTo>
                    <a:pt x="271108" y="12550"/>
                  </a:lnTo>
                  <a:cubicBezTo>
                    <a:pt x="270756" y="13276"/>
                    <a:pt x="270247" y="13920"/>
                    <a:pt x="269610" y="14421"/>
                  </a:cubicBezTo>
                  <a:cubicBezTo>
                    <a:pt x="268502" y="15185"/>
                    <a:pt x="267259" y="15724"/>
                    <a:pt x="265942" y="15994"/>
                  </a:cubicBezTo>
                  <a:cubicBezTo>
                    <a:pt x="264369" y="16391"/>
                    <a:pt x="262842" y="16945"/>
                    <a:pt x="261375" y="17641"/>
                  </a:cubicBezTo>
                  <a:lnTo>
                    <a:pt x="261375" y="18464"/>
                  </a:lnTo>
                  <a:lnTo>
                    <a:pt x="260626" y="17790"/>
                  </a:lnTo>
                  <a:lnTo>
                    <a:pt x="257032" y="19213"/>
                  </a:lnTo>
                  <a:cubicBezTo>
                    <a:pt x="253835" y="20501"/>
                    <a:pt x="250272" y="20501"/>
                    <a:pt x="247075" y="19213"/>
                  </a:cubicBezTo>
                  <a:lnTo>
                    <a:pt x="246026" y="18764"/>
                  </a:lnTo>
                  <a:lnTo>
                    <a:pt x="246026" y="19887"/>
                  </a:lnTo>
                  <a:cubicBezTo>
                    <a:pt x="246086" y="20081"/>
                    <a:pt x="246086" y="20291"/>
                    <a:pt x="246026" y="20486"/>
                  </a:cubicBezTo>
                  <a:cubicBezTo>
                    <a:pt x="245637" y="21220"/>
                    <a:pt x="244903" y="21699"/>
                    <a:pt x="244080" y="21759"/>
                  </a:cubicBezTo>
                  <a:cubicBezTo>
                    <a:pt x="241594" y="22268"/>
                    <a:pt x="239019" y="22141"/>
                    <a:pt x="236593" y="21384"/>
                  </a:cubicBezTo>
                  <a:lnTo>
                    <a:pt x="235769" y="21384"/>
                  </a:lnTo>
                  <a:lnTo>
                    <a:pt x="235395" y="22208"/>
                  </a:lnTo>
                  <a:lnTo>
                    <a:pt x="234946" y="23106"/>
                  </a:lnTo>
                  <a:cubicBezTo>
                    <a:pt x="233523" y="25053"/>
                    <a:pt x="231427" y="25352"/>
                    <a:pt x="228507" y="24080"/>
                  </a:cubicBezTo>
                  <a:lnTo>
                    <a:pt x="227534" y="24080"/>
                  </a:lnTo>
                  <a:lnTo>
                    <a:pt x="227159" y="24828"/>
                  </a:lnTo>
                  <a:cubicBezTo>
                    <a:pt x="224704" y="28534"/>
                    <a:pt x="220054" y="30107"/>
                    <a:pt x="215854" y="28647"/>
                  </a:cubicBezTo>
                  <a:cubicBezTo>
                    <a:pt x="213968" y="28100"/>
                    <a:pt x="212156" y="27321"/>
                    <a:pt x="210464" y="26326"/>
                  </a:cubicBezTo>
                  <a:lnTo>
                    <a:pt x="207394" y="24903"/>
                  </a:lnTo>
                  <a:lnTo>
                    <a:pt x="205223" y="24229"/>
                  </a:lnTo>
                  <a:lnTo>
                    <a:pt x="205223" y="24229"/>
                  </a:lnTo>
                  <a:cubicBezTo>
                    <a:pt x="201345" y="23720"/>
                    <a:pt x="197938" y="21422"/>
                    <a:pt x="196014" y="18015"/>
                  </a:cubicBezTo>
                  <a:cubicBezTo>
                    <a:pt x="195789" y="17529"/>
                    <a:pt x="195587" y="17027"/>
                    <a:pt x="195415" y="16518"/>
                  </a:cubicBezTo>
                  <a:cubicBezTo>
                    <a:pt x="194786" y="15357"/>
                    <a:pt x="193334" y="14923"/>
                    <a:pt x="192166" y="15552"/>
                  </a:cubicBezTo>
                  <a:cubicBezTo>
                    <a:pt x="192128" y="15574"/>
                    <a:pt x="192083" y="15597"/>
                    <a:pt x="192046" y="15619"/>
                  </a:cubicBezTo>
                  <a:cubicBezTo>
                    <a:pt x="190781" y="16323"/>
                    <a:pt x="189620" y="17207"/>
                    <a:pt x="188602" y="18240"/>
                  </a:cubicBezTo>
                  <a:lnTo>
                    <a:pt x="186581" y="20037"/>
                  </a:lnTo>
                  <a:cubicBezTo>
                    <a:pt x="184559" y="21684"/>
                    <a:pt x="183661" y="22507"/>
                    <a:pt x="183361" y="23181"/>
                  </a:cubicBezTo>
                  <a:lnTo>
                    <a:pt x="183361" y="23556"/>
                  </a:lnTo>
                  <a:lnTo>
                    <a:pt x="183361" y="23930"/>
                  </a:lnTo>
                  <a:cubicBezTo>
                    <a:pt x="183908" y="24941"/>
                    <a:pt x="184215" y="26071"/>
                    <a:pt x="184259" y="27224"/>
                  </a:cubicBezTo>
                  <a:cubicBezTo>
                    <a:pt x="183833" y="30698"/>
                    <a:pt x="180793" y="33244"/>
                    <a:pt x="177297" y="33064"/>
                  </a:cubicBezTo>
                  <a:lnTo>
                    <a:pt x="176398" y="33064"/>
                  </a:lnTo>
                  <a:lnTo>
                    <a:pt x="175425" y="33064"/>
                  </a:lnTo>
                  <a:lnTo>
                    <a:pt x="175425" y="34037"/>
                  </a:lnTo>
                  <a:cubicBezTo>
                    <a:pt x="175178" y="37197"/>
                    <a:pt x="174122" y="40236"/>
                    <a:pt x="172355" y="42872"/>
                  </a:cubicBezTo>
                  <a:lnTo>
                    <a:pt x="172355" y="43321"/>
                  </a:lnTo>
                  <a:lnTo>
                    <a:pt x="173104" y="45267"/>
                  </a:lnTo>
                  <a:cubicBezTo>
                    <a:pt x="173284" y="45866"/>
                    <a:pt x="173538" y="46450"/>
                    <a:pt x="173853" y="46990"/>
                  </a:cubicBezTo>
                  <a:cubicBezTo>
                    <a:pt x="175672" y="48674"/>
                    <a:pt x="175777" y="51519"/>
                    <a:pt x="174092" y="53338"/>
                  </a:cubicBezTo>
                  <a:cubicBezTo>
                    <a:pt x="174018" y="53421"/>
                    <a:pt x="173935" y="53503"/>
                    <a:pt x="173853" y="53578"/>
                  </a:cubicBezTo>
                  <a:cubicBezTo>
                    <a:pt x="172288" y="54993"/>
                    <a:pt x="170267" y="55787"/>
                    <a:pt x="168163" y="55824"/>
                  </a:cubicBezTo>
                  <a:lnTo>
                    <a:pt x="165617" y="55824"/>
                  </a:lnTo>
                  <a:cubicBezTo>
                    <a:pt x="164532" y="55577"/>
                    <a:pt x="163409" y="55577"/>
                    <a:pt x="162323" y="55824"/>
                  </a:cubicBezTo>
                  <a:cubicBezTo>
                    <a:pt x="160960" y="56745"/>
                    <a:pt x="159890" y="58048"/>
                    <a:pt x="159253" y="59567"/>
                  </a:cubicBezTo>
                  <a:cubicBezTo>
                    <a:pt x="158460" y="61170"/>
                    <a:pt x="157449" y="62652"/>
                    <a:pt x="156259" y="63985"/>
                  </a:cubicBezTo>
                  <a:cubicBezTo>
                    <a:pt x="154836" y="65302"/>
                    <a:pt x="153219" y="66388"/>
                    <a:pt x="151467" y="67204"/>
                  </a:cubicBezTo>
                  <a:lnTo>
                    <a:pt x="137616" y="74691"/>
                  </a:lnTo>
                  <a:lnTo>
                    <a:pt x="136568" y="74691"/>
                  </a:lnTo>
                  <a:cubicBezTo>
                    <a:pt x="135969" y="74773"/>
                    <a:pt x="135400" y="75006"/>
                    <a:pt x="134921" y="75365"/>
                  </a:cubicBezTo>
                  <a:lnTo>
                    <a:pt x="133873" y="76263"/>
                  </a:lnTo>
                  <a:lnTo>
                    <a:pt x="135295" y="77087"/>
                  </a:lnTo>
                  <a:cubicBezTo>
                    <a:pt x="135954" y="77514"/>
                    <a:pt x="136411" y="78187"/>
                    <a:pt x="136568" y="78959"/>
                  </a:cubicBezTo>
                  <a:cubicBezTo>
                    <a:pt x="136725" y="79737"/>
                    <a:pt x="136561" y="80546"/>
                    <a:pt x="136119" y="81204"/>
                  </a:cubicBezTo>
                  <a:cubicBezTo>
                    <a:pt x="133364" y="84289"/>
                    <a:pt x="128632" y="84559"/>
                    <a:pt x="125547" y="81804"/>
                  </a:cubicBezTo>
                  <a:cubicBezTo>
                    <a:pt x="125031" y="81339"/>
                    <a:pt x="124582" y="80815"/>
                    <a:pt x="124215" y="80231"/>
                  </a:cubicBezTo>
                  <a:lnTo>
                    <a:pt x="123840" y="79483"/>
                  </a:lnTo>
                  <a:lnTo>
                    <a:pt x="123017" y="79483"/>
                  </a:lnTo>
                  <a:cubicBezTo>
                    <a:pt x="122328" y="79670"/>
                    <a:pt x="121609" y="79670"/>
                    <a:pt x="120920" y="79483"/>
                  </a:cubicBezTo>
                  <a:cubicBezTo>
                    <a:pt x="119752" y="79303"/>
                    <a:pt x="118674" y="78749"/>
                    <a:pt x="117851" y="77910"/>
                  </a:cubicBezTo>
                  <a:cubicBezTo>
                    <a:pt x="115395" y="75919"/>
                    <a:pt x="112707" y="74234"/>
                    <a:pt x="109840" y="72894"/>
                  </a:cubicBezTo>
                  <a:lnTo>
                    <a:pt x="108941" y="72220"/>
                  </a:lnTo>
                  <a:lnTo>
                    <a:pt x="108342" y="71621"/>
                  </a:lnTo>
                  <a:lnTo>
                    <a:pt x="107669" y="72145"/>
                  </a:lnTo>
                  <a:lnTo>
                    <a:pt x="107669" y="72145"/>
                  </a:lnTo>
                  <a:cubicBezTo>
                    <a:pt x="106882" y="72482"/>
                    <a:pt x="105984" y="72482"/>
                    <a:pt x="105198" y="72145"/>
                  </a:cubicBezTo>
                  <a:lnTo>
                    <a:pt x="104674" y="72145"/>
                  </a:lnTo>
                  <a:lnTo>
                    <a:pt x="104299" y="72595"/>
                  </a:lnTo>
                  <a:cubicBezTo>
                    <a:pt x="103858" y="72946"/>
                    <a:pt x="103521" y="73411"/>
                    <a:pt x="103326" y="73942"/>
                  </a:cubicBezTo>
                  <a:cubicBezTo>
                    <a:pt x="103117" y="74429"/>
                    <a:pt x="102944" y="74931"/>
                    <a:pt x="102802" y="75440"/>
                  </a:cubicBezTo>
                  <a:cubicBezTo>
                    <a:pt x="102248" y="77836"/>
                    <a:pt x="100901" y="79969"/>
                    <a:pt x="98984" y="81504"/>
                  </a:cubicBezTo>
                  <a:lnTo>
                    <a:pt x="97786" y="82178"/>
                  </a:lnTo>
                  <a:lnTo>
                    <a:pt x="96962" y="83151"/>
                  </a:lnTo>
                  <a:lnTo>
                    <a:pt x="96962" y="83151"/>
                  </a:lnTo>
                  <a:cubicBezTo>
                    <a:pt x="96895" y="83578"/>
                    <a:pt x="96738" y="83982"/>
                    <a:pt x="96513" y="84349"/>
                  </a:cubicBezTo>
                  <a:cubicBezTo>
                    <a:pt x="95210" y="86984"/>
                    <a:pt x="92627" y="88744"/>
                    <a:pt x="89700" y="88991"/>
                  </a:cubicBezTo>
                  <a:cubicBezTo>
                    <a:pt x="87828" y="89193"/>
                    <a:pt x="85942" y="88804"/>
                    <a:pt x="84310" y="87868"/>
                  </a:cubicBezTo>
                  <a:lnTo>
                    <a:pt x="84310" y="87868"/>
                  </a:lnTo>
                  <a:lnTo>
                    <a:pt x="83860" y="87868"/>
                  </a:lnTo>
                  <a:cubicBezTo>
                    <a:pt x="82947" y="88055"/>
                    <a:pt x="82003" y="88055"/>
                    <a:pt x="81090" y="87868"/>
                  </a:cubicBezTo>
                  <a:cubicBezTo>
                    <a:pt x="80124" y="87726"/>
                    <a:pt x="79203" y="87366"/>
                    <a:pt x="78395" y="86820"/>
                  </a:cubicBezTo>
                  <a:lnTo>
                    <a:pt x="78021" y="86820"/>
                  </a:lnTo>
                  <a:lnTo>
                    <a:pt x="77571" y="86820"/>
                  </a:lnTo>
                  <a:cubicBezTo>
                    <a:pt x="73843" y="87846"/>
                    <a:pt x="69980" y="88325"/>
                    <a:pt x="66116" y="88242"/>
                  </a:cubicBezTo>
                  <a:lnTo>
                    <a:pt x="65293" y="88242"/>
                  </a:lnTo>
                  <a:lnTo>
                    <a:pt x="65293" y="89066"/>
                  </a:lnTo>
                  <a:cubicBezTo>
                    <a:pt x="65053" y="90563"/>
                    <a:pt x="65345" y="92098"/>
                    <a:pt x="66116" y="93408"/>
                  </a:cubicBezTo>
                  <a:cubicBezTo>
                    <a:pt x="66872" y="94659"/>
                    <a:pt x="66618" y="96268"/>
                    <a:pt x="65517" y="97227"/>
                  </a:cubicBezTo>
                  <a:lnTo>
                    <a:pt x="65517" y="97227"/>
                  </a:lnTo>
                  <a:lnTo>
                    <a:pt x="66116" y="97975"/>
                  </a:lnTo>
                  <a:lnTo>
                    <a:pt x="65442" y="98574"/>
                  </a:lnTo>
                  <a:lnTo>
                    <a:pt x="65442" y="99398"/>
                  </a:lnTo>
                  <a:cubicBezTo>
                    <a:pt x="65734" y="100012"/>
                    <a:pt x="66056" y="100611"/>
                    <a:pt x="66416" y="101195"/>
                  </a:cubicBezTo>
                  <a:cubicBezTo>
                    <a:pt x="67247" y="102542"/>
                    <a:pt x="67876" y="104010"/>
                    <a:pt x="68287" y="105537"/>
                  </a:cubicBezTo>
                  <a:cubicBezTo>
                    <a:pt x="68587" y="107072"/>
                    <a:pt x="68437" y="108659"/>
                    <a:pt x="67838" y="110104"/>
                  </a:cubicBezTo>
                  <a:lnTo>
                    <a:pt x="67838" y="110703"/>
                  </a:lnTo>
                  <a:lnTo>
                    <a:pt x="68362" y="111152"/>
                  </a:lnTo>
                  <a:cubicBezTo>
                    <a:pt x="69208" y="112051"/>
                    <a:pt x="69890" y="113091"/>
                    <a:pt x="70384" y="114222"/>
                  </a:cubicBezTo>
                  <a:cubicBezTo>
                    <a:pt x="71200" y="116311"/>
                    <a:pt x="70915" y="118669"/>
                    <a:pt x="69635" y="120511"/>
                  </a:cubicBezTo>
                  <a:cubicBezTo>
                    <a:pt x="68662" y="122098"/>
                    <a:pt x="66932" y="123064"/>
                    <a:pt x="65068" y="123056"/>
                  </a:cubicBezTo>
                  <a:cubicBezTo>
                    <a:pt x="63735" y="122996"/>
                    <a:pt x="62440" y="122585"/>
                    <a:pt x="61325" y="121859"/>
                  </a:cubicBezTo>
                  <a:cubicBezTo>
                    <a:pt x="60029" y="121192"/>
                    <a:pt x="58502" y="121192"/>
                    <a:pt x="57207" y="121859"/>
                  </a:cubicBezTo>
                  <a:cubicBezTo>
                    <a:pt x="56114" y="122345"/>
                    <a:pt x="55268" y="123266"/>
                    <a:pt x="54886" y="124404"/>
                  </a:cubicBezTo>
                  <a:cubicBezTo>
                    <a:pt x="54766" y="125347"/>
                    <a:pt x="54766" y="126306"/>
                    <a:pt x="54886" y="127249"/>
                  </a:cubicBezTo>
                  <a:cubicBezTo>
                    <a:pt x="54923" y="127945"/>
                    <a:pt x="54923" y="128649"/>
                    <a:pt x="54886" y="129345"/>
                  </a:cubicBezTo>
                  <a:cubicBezTo>
                    <a:pt x="54414" y="135604"/>
                    <a:pt x="50439" y="141055"/>
                    <a:pt x="44629" y="143421"/>
                  </a:cubicBezTo>
                  <a:cubicBezTo>
                    <a:pt x="43895" y="143758"/>
                    <a:pt x="43042" y="143758"/>
                    <a:pt x="42308" y="143421"/>
                  </a:cubicBezTo>
                  <a:cubicBezTo>
                    <a:pt x="41724" y="143136"/>
                    <a:pt x="41245" y="142657"/>
                    <a:pt x="40960" y="142073"/>
                  </a:cubicBezTo>
                  <a:lnTo>
                    <a:pt x="40960" y="141474"/>
                  </a:lnTo>
                  <a:lnTo>
                    <a:pt x="40361" y="141474"/>
                  </a:lnTo>
                  <a:cubicBezTo>
                    <a:pt x="34042" y="141796"/>
                    <a:pt x="27739" y="142470"/>
                    <a:pt x="21494" y="143496"/>
                  </a:cubicBezTo>
                  <a:cubicBezTo>
                    <a:pt x="22535" y="144342"/>
                    <a:pt x="23770" y="144903"/>
                    <a:pt x="25088" y="145143"/>
                  </a:cubicBezTo>
                  <a:cubicBezTo>
                    <a:pt x="21427" y="145502"/>
                    <a:pt x="17729" y="145090"/>
                    <a:pt x="14232" y="143945"/>
                  </a:cubicBezTo>
                  <a:cubicBezTo>
                    <a:pt x="13588" y="141639"/>
                    <a:pt x="12353" y="139550"/>
                    <a:pt x="10638" y="137880"/>
                  </a:cubicBezTo>
                  <a:cubicBezTo>
                    <a:pt x="9066" y="136308"/>
                    <a:pt x="6221" y="135335"/>
                    <a:pt x="4873" y="136982"/>
                  </a:cubicBezTo>
                  <a:cubicBezTo>
                    <a:pt x="3526" y="138629"/>
                    <a:pt x="4200" y="138405"/>
                    <a:pt x="3750" y="139003"/>
                  </a:cubicBezTo>
                  <a:cubicBezTo>
                    <a:pt x="3301" y="139602"/>
                    <a:pt x="1280" y="141100"/>
                    <a:pt x="381" y="142448"/>
                  </a:cubicBezTo>
                  <a:cubicBezTo>
                    <a:pt x="-517" y="144349"/>
                    <a:pt x="-98" y="146618"/>
                    <a:pt x="1430" y="148063"/>
                  </a:cubicBezTo>
                  <a:cubicBezTo>
                    <a:pt x="2964" y="149455"/>
                    <a:pt x="4776" y="150496"/>
                    <a:pt x="6745" y="151132"/>
                  </a:cubicBezTo>
                  <a:cubicBezTo>
                    <a:pt x="8699" y="151813"/>
                    <a:pt x="10466" y="152944"/>
                    <a:pt x="11911" y="154426"/>
                  </a:cubicBezTo>
                  <a:cubicBezTo>
                    <a:pt x="11454" y="153513"/>
                    <a:pt x="11177" y="152525"/>
                    <a:pt x="11088" y="151507"/>
                  </a:cubicBezTo>
                  <a:lnTo>
                    <a:pt x="12136" y="151507"/>
                  </a:lnTo>
                  <a:cubicBezTo>
                    <a:pt x="11687" y="152854"/>
                    <a:pt x="13184" y="154052"/>
                    <a:pt x="14157" y="155175"/>
                  </a:cubicBezTo>
                  <a:cubicBezTo>
                    <a:pt x="14846" y="155999"/>
                    <a:pt x="15422" y="156905"/>
                    <a:pt x="15879" y="157871"/>
                  </a:cubicBezTo>
                  <a:cubicBezTo>
                    <a:pt x="17174" y="160146"/>
                    <a:pt x="18679" y="162303"/>
                    <a:pt x="20371" y="164309"/>
                  </a:cubicBezTo>
                  <a:cubicBezTo>
                    <a:pt x="20783" y="164938"/>
                    <a:pt x="21352" y="165455"/>
                    <a:pt x="22018" y="165807"/>
                  </a:cubicBezTo>
                  <a:cubicBezTo>
                    <a:pt x="22602" y="166293"/>
                    <a:pt x="23456" y="166293"/>
                    <a:pt x="24040" y="165807"/>
                  </a:cubicBezTo>
                  <a:cubicBezTo>
                    <a:pt x="23696" y="166615"/>
                    <a:pt x="23905" y="167551"/>
                    <a:pt x="24564" y="168128"/>
                  </a:cubicBezTo>
                  <a:cubicBezTo>
                    <a:pt x="25200" y="168667"/>
                    <a:pt x="25942" y="169078"/>
                    <a:pt x="26735" y="169325"/>
                  </a:cubicBezTo>
                  <a:cubicBezTo>
                    <a:pt x="28757" y="170269"/>
                    <a:pt x="30509" y="171714"/>
                    <a:pt x="31826" y="173518"/>
                  </a:cubicBezTo>
                  <a:cubicBezTo>
                    <a:pt x="32725" y="174716"/>
                    <a:pt x="33548" y="176213"/>
                    <a:pt x="35046" y="176438"/>
                  </a:cubicBezTo>
                  <a:cubicBezTo>
                    <a:pt x="34791" y="175817"/>
                    <a:pt x="34791" y="175113"/>
                    <a:pt x="35046" y="174491"/>
                  </a:cubicBezTo>
                  <a:cubicBezTo>
                    <a:pt x="36169" y="174866"/>
                    <a:pt x="36543" y="176288"/>
                    <a:pt x="37067" y="177411"/>
                  </a:cubicBezTo>
                  <a:cubicBezTo>
                    <a:pt x="37778" y="178624"/>
                    <a:pt x="38931" y="179508"/>
                    <a:pt x="40287" y="179882"/>
                  </a:cubicBezTo>
                  <a:lnTo>
                    <a:pt x="38490" y="179882"/>
                  </a:lnTo>
                  <a:cubicBezTo>
                    <a:pt x="39867" y="182023"/>
                    <a:pt x="42166" y="183408"/>
                    <a:pt x="44704" y="183625"/>
                  </a:cubicBezTo>
                  <a:cubicBezTo>
                    <a:pt x="47564" y="186104"/>
                    <a:pt x="50708" y="188237"/>
                    <a:pt x="54062" y="189989"/>
                  </a:cubicBezTo>
                  <a:cubicBezTo>
                    <a:pt x="56256" y="190835"/>
                    <a:pt x="58300" y="192026"/>
                    <a:pt x="60127" y="193508"/>
                  </a:cubicBezTo>
                  <a:cubicBezTo>
                    <a:pt x="62545" y="196720"/>
                    <a:pt x="64162" y="200471"/>
                    <a:pt x="64844" y="204439"/>
                  </a:cubicBezTo>
                  <a:cubicBezTo>
                    <a:pt x="68916" y="214090"/>
                    <a:pt x="75258" y="222617"/>
                    <a:pt x="83336" y="229295"/>
                  </a:cubicBezTo>
                  <a:cubicBezTo>
                    <a:pt x="85365" y="231384"/>
                    <a:pt x="87596" y="233271"/>
                    <a:pt x="89999" y="234911"/>
                  </a:cubicBezTo>
                  <a:cubicBezTo>
                    <a:pt x="93294" y="236932"/>
                    <a:pt x="97037" y="238055"/>
                    <a:pt x="100331" y="239852"/>
                  </a:cubicBezTo>
                  <a:cubicBezTo>
                    <a:pt x="103356" y="241582"/>
                    <a:pt x="106216" y="243588"/>
                    <a:pt x="108867" y="245842"/>
                  </a:cubicBezTo>
                  <a:lnTo>
                    <a:pt x="119872" y="254826"/>
                  </a:lnTo>
                  <a:cubicBezTo>
                    <a:pt x="120913" y="255627"/>
                    <a:pt x="121864" y="256525"/>
                    <a:pt x="122717" y="257521"/>
                  </a:cubicBezTo>
                  <a:cubicBezTo>
                    <a:pt x="122882" y="259542"/>
                    <a:pt x="122807" y="261579"/>
                    <a:pt x="122493" y="263585"/>
                  </a:cubicBezTo>
                  <a:close/>
                </a:path>
              </a:pathLst>
            </a:custGeom>
            <a:grpFill/>
            <a:ln w="7486" cap="flat">
              <a:solidFill>
                <a:schemeClr val="bg1"/>
              </a:solidFill>
              <a:prstDash val="solid"/>
              <a:miter/>
            </a:ln>
          </p:spPr>
          <p:txBody>
            <a:bodyPr rtlCol="0" anchor="ctr"/>
            <a:lstStyle/>
            <a:p>
              <a:endParaRPr lang="en-US"/>
            </a:p>
          </p:txBody>
        </p:sp>
        <p:sp>
          <p:nvSpPr>
            <p:cNvPr id="225" name="Freeform 224">
              <a:extLst>
                <a:ext uri="{FF2B5EF4-FFF2-40B4-BE49-F238E27FC236}">
                  <a16:creationId xmlns:a16="http://schemas.microsoft.com/office/drawing/2014/main" id="{0519651F-64A1-CC47-880D-45AF2E01D4A5}"/>
                </a:ext>
              </a:extLst>
            </p:cNvPr>
            <p:cNvSpPr/>
            <p:nvPr/>
          </p:nvSpPr>
          <p:spPr>
            <a:xfrm>
              <a:off x="5606955" y="1511829"/>
              <a:ext cx="382" cy="823"/>
            </a:xfrm>
            <a:custGeom>
              <a:avLst/>
              <a:gdLst>
                <a:gd name="connsiteX0" fmla="*/ 287 w 382"/>
                <a:gd name="connsiteY0" fmla="*/ -103 h 823"/>
                <a:gd name="connsiteX1" fmla="*/ -87 w 382"/>
                <a:gd name="connsiteY1" fmla="*/ 346 h 823"/>
                <a:gd name="connsiteX2" fmla="*/ -87 w 382"/>
                <a:gd name="connsiteY2" fmla="*/ 346 h 823"/>
                <a:gd name="connsiteX3" fmla="*/ -87 w 382"/>
                <a:gd name="connsiteY3" fmla="*/ 721 h 823"/>
                <a:gd name="connsiteX4" fmla="*/ -87 w 382"/>
                <a:gd name="connsiteY4" fmla="*/ 721 h 823"/>
                <a:gd name="connsiteX5" fmla="*/ -87 w 382"/>
                <a:gd name="connsiteY5" fmla="*/ 721 h 823"/>
                <a:gd name="connsiteX6" fmla="*/ -87 w 382"/>
                <a:gd name="connsiteY6" fmla="*/ 721 h 823"/>
                <a:gd name="connsiteX7" fmla="*/ -87 w 382"/>
                <a:gd name="connsiteY7" fmla="*/ 721 h 823"/>
                <a:gd name="connsiteX8" fmla="*/ -87 w 382"/>
                <a:gd name="connsiteY8" fmla="*/ 721 h 823"/>
                <a:gd name="connsiteX9" fmla="*/ 287 w 382"/>
                <a:gd name="connsiteY9" fmla="*/ -103 h 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2" h="823">
                  <a:moveTo>
                    <a:pt x="287" y="-103"/>
                  </a:moveTo>
                  <a:cubicBezTo>
                    <a:pt x="108" y="-13"/>
                    <a:pt x="-27" y="151"/>
                    <a:pt x="-87" y="346"/>
                  </a:cubicBezTo>
                  <a:lnTo>
                    <a:pt x="-87" y="346"/>
                  </a:lnTo>
                  <a:cubicBezTo>
                    <a:pt x="-87" y="346"/>
                    <a:pt x="-87" y="346"/>
                    <a:pt x="-87" y="721"/>
                  </a:cubicBezTo>
                  <a:lnTo>
                    <a:pt x="-87" y="721"/>
                  </a:lnTo>
                  <a:lnTo>
                    <a:pt x="-87" y="721"/>
                  </a:lnTo>
                  <a:lnTo>
                    <a:pt x="-87" y="721"/>
                  </a:lnTo>
                  <a:lnTo>
                    <a:pt x="-87" y="721"/>
                  </a:lnTo>
                  <a:cubicBezTo>
                    <a:pt x="-87" y="721"/>
                    <a:pt x="-87" y="721"/>
                    <a:pt x="-87" y="721"/>
                  </a:cubicBezTo>
                  <a:cubicBezTo>
                    <a:pt x="-87" y="721"/>
                    <a:pt x="362" y="-103"/>
                    <a:pt x="287" y="-103"/>
                  </a:cubicBezTo>
                  <a:close/>
                </a:path>
              </a:pathLst>
            </a:custGeom>
            <a:grpFill/>
            <a:ln w="7486" cap="flat">
              <a:solidFill>
                <a:schemeClr val="bg1"/>
              </a:solidFill>
              <a:prstDash val="solid"/>
              <a:miter/>
            </a:ln>
          </p:spPr>
          <p:txBody>
            <a:bodyPr rtlCol="0" anchor="ctr"/>
            <a:lstStyle/>
            <a:p>
              <a:endParaRPr lang="en-US"/>
            </a:p>
          </p:txBody>
        </p:sp>
        <p:sp>
          <p:nvSpPr>
            <p:cNvPr id="226" name="Freeform 225">
              <a:extLst>
                <a:ext uri="{FF2B5EF4-FFF2-40B4-BE49-F238E27FC236}">
                  <a16:creationId xmlns:a16="http://schemas.microsoft.com/office/drawing/2014/main" id="{90106CE7-2616-9A42-9C42-3F86E958BAAC}"/>
                </a:ext>
              </a:extLst>
            </p:cNvPr>
            <p:cNvSpPr/>
            <p:nvPr/>
          </p:nvSpPr>
          <p:spPr>
            <a:xfrm>
              <a:off x="5698941" y="1483079"/>
              <a:ext cx="1886" cy="7861"/>
            </a:xfrm>
            <a:custGeom>
              <a:avLst/>
              <a:gdLst>
                <a:gd name="connsiteX0" fmla="*/ 765 w 1886"/>
                <a:gd name="connsiteY0" fmla="*/ -103 h 7861"/>
                <a:gd name="connsiteX1" fmla="*/ 316 w 1886"/>
                <a:gd name="connsiteY1" fmla="*/ -103 h 7861"/>
                <a:gd name="connsiteX2" fmla="*/ 316 w 1886"/>
                <a:gd name="connsiteY2" fmla="*/ 496 h 7861"/>
                <a:gd name="connsiteX3" fmla="*/ -59 w 1886"/>
                <a:gd name="connsiteY3" fmla="*/ 1544 h 7861"/>
                <a:gd name="connsiteX4" fmla="*/ -59 w 1886"/>
                <a:gd name="connsiteY4" fmla="*/ 2817 h 7861"/>
                <a:gd name="connsiteX5" fmla="*/ -59 w 1886"/>
                <a:gd name="connsiteY5" fmla="*/ 4539 h 7861"/>
                <a:gd name="connsiteX6" fmla="*/ -59 w 1886"/>
                <a:gd name="connsiteY6" fmla="*/ 6410 h 7861"/>
                <a:gd name="connsiteX7" fmla="*/ -59 w 1886"/>
                <a:gd name="connsiteY7" fmla="*/ 7159 h 7861"/>
                <a:gd name="connsiteX8" fmla="*/ -59 w 1886"/>
                <a:gd name="connsiteY8" fmla="*/ 7758 h 7861"/>
                <a:gd name="connsiteX9" fmla="*/ -59 w 1886"/>
                <a:gd name="connsiteY9" fmla="*/ 7758 h 7861"/>
                <a:gd name="connsiteX10" fmla="*/ -59 w 1886"/>
                <a:gd name="connsiteY10" fmla="*/ 7758 h 7861"/>
                <a:gd name="connsiteX11" fmla="*/ 765 w 1886"/>
                <a:gd name="connsiteY11" fmla="*/ 5662 h 7861"/>
                <a:gd name="connsiteX12" fmla="*/ 765 w 1886"/>
                <a:gd name="connsiteY12" fmla="*/ 4015 h 7861"/>
                <a:gd name="connsiteX13" fmla="*/ 765 w 1886"/>
                <a:gd name="connsiteY13" fmla="*/ 2892 h 7861"/>
                <a:gd name="connsiteX14" fmla="*/ 1738 w 1886"/>
                <a:gd name="connsiteY14" fmla="*/ 870 h 7861"/>
                <a:gd name="connsiteX15" fmla="*/ 1738 w 1886"/>
                <a:gd name="connsiteY15" fmla="*/ 421 h 7861"/>
                <a:gd name="connsiteX16" fmla="*/ 1738 w 1886"/>
                <a:gd name="connsiteY16" fmla="*/ -28 h 7861"/>
                <a:gd name="connsiteX17" fmla="*/ 1214 w 1886"/>
                <a:gd name="connsiteY17" fmla="*/ -28 h 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86" h="7861">
                  <a:moveTo>
                    <a:pt x="765" y="-103"/>
                  </a:moveTo>
                  <a:lnTo>
                    <a:pt x="316" y="-103"/>
                  </a:lnTo>
                  <a:cubicBezTo>
                    <a:pt x="211" y="84"/>
                    <a:pt x="211" y="309"/>
                    <a:pt x="316" y="496"/>
                  </a:cubicBezTo>
                  <a:cubicBezTo>
                    <a:pt x="233" y="863"/>
                    <a:pt x="113" y="1215"/>
                    <a:pt x="-59" y="1544"/>
                  </a:cubicBezTo>
                  <a:cubicBezTo>
                    <a:pt x="-59" y="1993"/>
                    <a:pt x="-59" y="2367"/>
                    <a:pt x="-59" y="2817"/>
                  </a:cubicBezTo>
                  <a:cubicBezTo>
                    <a:pt x="-96" y="3393"/>
                    <a:pt x="-96" y="3962"/>
                    <a:pt x="-59" y="4539"/>
                  </a:cubicBezTo>
                  <a:cubicBezTo>
                    <a:pt x="-96" y="5160"/>
                    <a:pt x="-96" y="5789"/>
                    <a:pt x="-59" y="6410"/>
                  </a:cubicBezTo>
                  <a:cubicBezTo>
                    <a:pt x="-59" y="6410"/>
                    <a:pt x="-59" y="6860"/>
                    <a:pt x="-59" y="7159"/>
                  </a:cubicBezTo>
                  <a:cubicBezTo>
                    <a:pt x="-89" y="7361"/>
                    <a:pt x="-89" y="7556"/>
                    <a:pt x="-59" y="7758"/>
                  </a:cubicBezTo>
                  <a:cubicBezTo>
                    <a:pt x="-59" y="7758"/>
                    <a:pt x="-59" y="7758"/>
                    <a:pt x="-59" y="7758"/>
                  </a:cubicBezTo>
                  <a:lnTo>
                    <a:pt x="-59" y="7758"/>
                  </a:lnTo>
                  <a:cubicBezTo>
                    <a:pt x="473" y="7189"/>
                    <a:pt x="765" y="6440"/>
                    <a:pt x="765" y="5662"/>
                  </a:cubicBezTo>
                  <a:cubicBezTo>
                    <a:pt x="720" y="5115"/>
                    <a:pt x="720" y="4561"/>
                    <a:pt x="765" y="4015"/>
                  </a:cubicBezTo>
                  <a:cubicBezTo>
                    <a:pt x="727" y="3640"/>
                    <a:pt x="727" y="3266"/>
                    <a:pt x="765" y="2892"/>
                  </a:cubicBezTo>
                  <a:cubicBezTo>
                    <a:pt x="967" y="2165"/>
                    <a:pt x="1296" y="1477"/>
                    <a:pt x="1738" y="870"/>
                  </a:cubicBezTo>
                  <a:cubicBezTo>
                    <a:pt x="1738" y="870"/>
                    <a:pt x="1738" y="870"/>
                    <a:pt x="1738" y="421"/>
                  </a:cubicBezTo>
                  <a:cubicBezTo>
                    <a:pt x="1820" y="279"/>
                    <a:pt x="1820" y="114"/>
                    <a:pt x="1738" y="-28"/>
                  </a:cubicBezTo>
                  <a:lnTo>
                    <a:pt x="1214" y="-28"/>
                  </a:lnTo>
                  <a:close/>
                </a:path>
              </a:pathLst>
            </a:custGeom>
            <a:grpFill/>
            <a:ln w="7486" cap="flat">
              <a:solidFill>
                <a:schemeClr val="bg1"/>
              </a:solidFill>
              <a:prstDash val="solid"/>
              <a:miter/>
            </a:ln>
          </p:spPr>
          <p:txBody>
            <a:bodyPr rtlCol="0" anchor="ctr"/>
            <a:lstStyle/>
            <a:p>
              <a:endParaRPr lang="en-US"/>
            </a:p>
          </p:txBody>
        </p:sp>
        <p:sp>
          <p:nvSpPr>
            <p:cNvPr id="227" name="Freeform 226">
              <a:extLst>
                <a:ext uri="{FF2B5EF4-FFF2-40B4-BE49-F238E27FC236}">
                  <a16:creationId xmlns:a16="http://schemas.microsoft.com/office/drawing/2014/main" id="{AB0D1C79-B9F0-EC42-8114-A5FF6D214D7E}"/>
                </a:ext>
              </a:extLst>
            </p:cNvPr>
            <p:cNvSpPr/>
            <p:nvPr/>
          </p:nvSpPr>
          <p:spPr>
            <a:xfrm>
              <a:off x="5722403" y="1428463"/>
              <a:ext cx="1231" cy="2433"/>
            </a:xfrm>
            <a:custGeom>
              <a:avLst/>
              <a:gdLst>
                <a:gd name="connsiteX0" fmla="*/ 886 w 1231"/>
                <a:gd name="connsiteY0" fmla="*/ 9 h 2433"/>
                <a:gd name="connsiteX1" fmla="*/ 287 w 1231"/>
                <a:gd name="connsiteY1" fmla="*/ 9 h 2433"/>
                <a:gd name="connsiteX2" fmla="*/ 287 w 1231"/>
                <a:gd name="connsiteY2" fmla="*/ 533 h 2433"/>
                <a:gd name="connsiteX3" fmla="*/ 287 w 1231"/>
                <a:gd name="connsiteY3" fmla="*/ 1207 h 2433"/>
                <a:gd name="connsiteX4" fmla="*/ -87 w 1231"/>
                <a:gd name="connsiteY4" fmla="*/ 2330 h 2433"/>
                <a:gd name="connsiteX5" fmla="*/ -87 w 1231"/>
                <a:gd name="connsiteY5" fmla="*/ 2330 h 2433"/>
                <a:gd name="connsiteX6" fmla="*/ 287 w 1231"/>
                <a:gd name="connsiteY6" fmla="*/ 2330 h 2433"/>
                <a:gd name="connsiteX7" fmla="*/ 287 w 1231"/>
                <a:gd name="connsiteY7" fmla="*/ 2330 h 2433"/>
                <a:gd name="connsiteX8" fmla="*/ 287 w 1231"/>
                <a:gd name="connsiteY8" fmla="*/ 2330 h 2433"/>
                <a:gd name="connsiteX9" fmla="*/ 737 w 1231"/>
                <a:gd name="connsiteY9" fmla="*/ 2330 h 2433"/>
                <a:gd name="connsiteX10" fmla="*/ 1111 w 1231"/>
                <a:gd name="connsiteY10" fmla="*/ 2330 h 2433"/>
                <a:gd name="connsiteX11" fmla="*/ 1111 w 1231"/>
                <a:gd name="connsiteY11" fmla="*/ 1956 h 2433"/>
                <a:gd name="connsiteX12" fmla="*/ 1111 w 1231"/>
                <a:gd name="connsiteY12" fmla="*/ 758 h 2433"/>
                <a:gd name="connsiteX13" fmla="*/ 1111 w 1231"/>
                <a:gd name="connsiteY13" fmla="*/ 758 h 2433"/>
                <a:gd name="connsiteX14" fmla="*/ 886 w 1231"/>
                <a:gd name="connsiteY14" fmla="*/ 9 h 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31" h="2433">
                  <a:moveTo>
                    <a:pt x="886" y="9"/>
                  </a:moveTo>
                  <a:cubicBezTo>
                    <a:pt x="714" y="-141"/>
                    <a:pt x="460" y="-141"/>
                    <a:pt x="287" y="9"/>
                  </a:cubicBezTo>
                  <a:cubicBezTo>
                    <a:pt x="228" y="181"/>
                    <a:pt x="228" y="361"/>
                    <a:pt x="287" y="533"/>
                  </a:cubicBezTo>
                  <a:cubicBezTo>
                    <a:pt x="325" y="758"/>
                    <a:pt x="325" y="982"/>
                    <a:pt x="287" y="1207"/>
                  </a:cubicBezTo>
                  <a:cubicBezTo>
                    <a:pt x="287" y="1581"/>
                    <a:pt x="-87" y="1956"/>
                    <a:pt x="-87" y="2330"/>
                  </a:cubicBezTo>
                  <a:lnTo>
                    <a:pt x="-87" y="2330"/>
                  </a:lnTo>
                  <a:lnTo>
                    <a:pt x="287" y="2330"/>
                  </a:lnTo>
                  <a:lnTo>
                    <a:pt x="287" y="2330"/>
                  </a:lnTo>
                  <a:lnTo>
                    <a:pt x="287" y="2330"/>
                  </a:lnTo>
                  <a:lnTo>
                    <a:pt x="737" y="2330"/>
                  </a:lnTo>
                  <a:cubicBezTo>
                    <a:pt x="737" y="2330"/>
                    <a:pt x="737" y="2330"/>
                    <a:pt x="1111" y="2330"/>
                  </a:cubicBezTo>
                  <a:cubicBezTo>
                    <a:pt x="1156" y="2210"/>
                    <a:pt x="1156" y="2076"/>
                    <a:pt x="1111" y="1956"/>
                  </a:cubicBezTo>
                  <a:cubicBezTo>
                    <a:pt x="1148" y="1559"/>
                    <a:pt x="1148" y="1154"/>
                    <a:pt x="1111" y="758"/>
                  </a:cubicBezTo>
                  <a:lnTo>
                    <a:pt x="1111" y="758"/>
                  </a:lnTo>
                  <a:cubicBezTo>
                    <a:pt x="1118" y="488"/>
                    <a:pt x="1044" y="226"/>
                    <a:pt x="886" y="9"/>
                  </a:cubicBezTo>
                  <a:close/>
                </a:path>
              </a:pathLst>
            </a:custGeom>
            <a:grpFill/>
            <a:ln w="7486" cap="flat">
              <a:solidFill>
                <a:schemeClr val="bg1"/>
              </a:solidFill>
              <a:prstDash val="solid"/>
              <a:miter/>
            </a:ln>
          </p:spPr>
          <p:txBody>
            <a:bodyPr rtlCol="0" anchor="ctr"/>
            <a:lstStyle/>
            <a:p>
              <a:endParaRPr lang="en-US"/>
            </a:p>
          </p:txBody>
        </p:sp>
        <p:sp>
          <p:nvSpPr>
            <p:cNvPr id="228" name="Freeform 227">
              <a:extLst>
                <a:ext uri="{FF2B5EF4-FFF2-40B4-BE49-F238E27FC236}">
                  <a16:creationId xmlns:a16="http://schemas.microsoft.com/office/drawing/2014/main" id="{3B53EB58-EBD0-AB47-8146-E6DBE3063F68}"/>
                </a:ext>
              </a:extLst>
            </p:cNvPr>
            <p:cNvSpPr/>
            <p:nvPr/>
          </p:nvSpPr>
          <p:spPr>
            <a:xfrm>
              <a:off x="5624465" y="1354619"/>
              <a:ext cx="4804" cy="4102"/>
            </a:xfrm>
            <a:custGeom>
              <a:avLst/>
              <a:gdLst>
                <a:gd name="connsiteX0" fmla="*/ 2917 w 4804"/>
                <a:gd name="connsiteY0" fmla="*/ 32 h 4102"/>
                <a:gd name="connsiteX1" fmla="*/ 2318 w 4804"/>
                <a:gd name="connsiteY1" fmla="*/ 32 h 4102"/>
                <a:gd name="connsiteX2" fmla="*/ 1719 w 4804"/>
                <a:gd name="connsiteY2" fmla="*/ 706 h 4102"/>
                <a:gd name="connsiteX3" fmla="*/ 971 w 4804"/>
                <a:gd name="connsiteY3" fmla="*/ 2203 h 4102"/>
                <a:gd name="connsiteX4" fmla="*/ 596 w 4804"/>
                <a:gd name="connsiteY4" fmla="*/ 2652 h 4102"/>
                <a:gd name="connsiteX5" fmla="*/ -3 w 4804"/>
                <a:gd name="connsiteY5" fmla="*/ 3476 h 4102"/>
                <a:gd name="connsiteX6" fmla="*/ -3 w 4804"/>
                <a:gd name="connsiteY6" fmla="*/ 3476 h 4102"/>
                <a:gd name="connsiteX7" fmla="*/ -3 w 4804"/>
                <a:gd name="connsiteY7" fmla="*/ 4000 h 4102"/>
                <a:gd name="connsiteX8" fmla="*/ 1120 w 4804"/>
                <a:gd name="connsiteY8" fmla="*/ 4000 h 4102"/>
                <a:gd name="connsiteX9" fmla="*/ 2019 w 4804"/>
                <a:gd name="connsiteY9" fmla="*/ 4000 h 4102"/>
                <a:gd name="connsiteX10" fmla="*/ 3067 w 4804"/>
                <a:gd name="connsiteY10" fmla="*/ 3551 h 4102"/>
                <a:gd name="connsiteX11" fmla="*/ 3591 w 4804"/>
                <a:gd name="connsiteY11" fmla="*/ 3551 h 4102"/>
                <a:gd name="connsiteX12" fmla="*/ 4040 w 4804"/>
                <a:gd name="connsiteY12" fmla="*/ 3101 h 4102"/>
                <a:gd name="connsiteX13" fmla="*/ 4639 w 4804"/>
                <a:gd name="connsiteY13" fmla="*/ 2428 h 4102"/>
                <a:gd name="connsiteX14" fmla="*/ 4639 w 4804"/>
                <a:gd name="connsiteY14" fmla="*/ 1529 h 4102"/>
                <a:gd name="connsiteX15" fmla="*/ 3891 w 4804"/>
                <a:gd name="connsiteY15" fmla="*/ 406 h 4102"/>
                <a:gd name="connsiteX16" fmla="*/ 3209 w 4804"/>
                <a:gd name="connsiteY16" fmla="*/ -96 h 4102"/>
                <a:gd name="connsiteX17" fmla="*/ 2917 w 4804"/>
                <a:gd name="connsiteY17" fmla="*/ 32 h 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04" h="4102">
                  <a:moveTo>
                    <a:pt x="2917" y="32"/>
                  </a:moveTo>
                  <a:cubicBezTo>
                    <a:pt x="2723" y="-35"/>
                    <a:pt x="2513" y="-35"/>
                    <a:pt x="2318" y="32"/>
                  </a:cubicBezTo>
                  <a:cubicBezTo>
                    <a:pt x="2079" y="219"/>
                    <a:pt x="1877" y="444"/>
                    <a:pt x="1719" y="706"/>
                  </a:cubicBezTo>
                  <a:cubicBezTo>
                    <a:pt x="1562" y="1245"/>
                    <a:pt x="1308" y="1754"/>
                    <a:pt x="971" y="2203"/>
                  </a:cubicBezTo>
                  <a:lnTo>
                    <a:pt x="596" y="2652"/>
                  </a:lnTo>
                  <a:cubicBezTo>
                    <a:pt x="379" y="2914"/>
                    <a:pt x="177" y="3191"/>
                    <a:pt x="-3" y="3476"/>
                  </a:cubicBezTo>
                  <a:lnTo>
                    <a:pt x="-3" y="3476"/>
                  </a:lnTo>
                  <a:cubicBezTo>
                    <a:pt x="-115" y="3633"/>
                    <a:pt x="-115" y="3843"/>
                    <a:pt x="-3" y="4000"/>
                  </a:cubicBezTo>
                  <a:lnTo>
                    <a:pt x="1120" y="4000"/>
                  </a:lnTo>
                  <a:lnTo>
                    <a:pt x="2019" y="4000"/>
                  </a:lnTo>
                  <a:lnTo>
                    <a:pt x="3067" y="3551"/>
                  </a:lnTo>
                  <a:lnTo>
                    <a:pt x="3591" y="3551"/>
                  </a:lnTo>
                  <a:lnTo>
                    <a:pt x="4040" y="3101"/>
                  </a:lnTo>
                  <a:lnTo>
                    <a:pt x="4639" y="2428"/>
                  </a:lnTo>
                  <a:cubicBezTo>
                    <a:pt x="4744" y="2136"/>
                    <a:pt x="4744" y="1821"/>
                    <a:pt x="4639" y="1529"/>
                  </a:cubicBezTo>
                  <a:cubicBezTo>
                    <a:pt x="4639" y="1080"/>
                    <a:pt x="4115" y="780"/>
                    <a:pt x="3891" y="406"/>
                  </a:cubicBezTo>
                  <a:cubicBezTo>
                    <a:pt x="3838" y="77"/>
                    <a:pt x="3539" y="-148"/>
                    <a:pt x="3209" y="-96"/>
                  </a:cubicBezTo>
                  <a:cubicBezTo>
                    <a:pt x="3105" y="-80"/>
                    <a:pt x="3000" y="-35"/>
                    <a:pt x="2917" y="32"/>
                  </a:cubicBezTo>
                  <a:close/>
                </a:path>
              </a:pathLst>
            </a:custGeom>
            <a:grpFill/>
            <a:ln w="7486" cap="flat">
              <a:solidFill>
                <a:schemeClr val="bg1"/>
              </a:solidFill>
              <a:prstDash val="solid"/>
              <a:miter/>
            </a:ln>
          </p:spPr>
          <p:txBody>
            <a:bodyPr rtlCol="0" anchor="ctr"/>
            <a:lstStyle/>
            <a:p>
              <a:endParaRPr lang="en-US"/>
            </a:p>
          </p:txBody>
        </p:sp>
        <p:sp>
          <p:nvSpPr>
            <p:cNvPr id="229" name="Freeform 228">
              <a:extLst>
                <a:ext uri="{FF2B5EF4-FFF2-40B4-BE49-F238E27FC236}">
                  <a16:creationId xmlns:a16="http://schemas.microsoft.com/office/drawing/2014/main" id="{758F4F40-A4A6-F34B-90E6-E2F5695DAB2C}"/>
                </a:ext>
              </a:extLst>
            </p:cNvPr>
            <p:cNvSpPr/>
            <p:nvPr/>
          </p:nvSpPr>
          <p:spPr>
            <a:xfrm>
              <a:off x="5622275" y="1792588"/>
              <a:ext cx="1112" cy="4492"/>
            </a:xfrm>
            <a:custGeom>
              <a:avLst/>
              <a:gdLst>
                <a:gd name="connsiteX0" fmla="*/ -59 w 1112"/>
                <a:gd name="connsiteY0" fmla="*/ 2442 h 4492"/>
                <a:gd name="connsiteX1" fmla="*/ -59 w 1112"/>
                <a:gd name="connsiteY1" fmla="*/ 4389 h 4492"/>
                <a:gd name="connsiteX2" fmla="*/ 840 w 1112"/>
                <a:gd name="connsiteY2" fmla="*/ 721 h 4492"/>
                <a:gd name="connsiteX3" fmla="*/ 316 w 1112"/>
                <a:gd name="connsiteY3" fmla="*/ -103 h 4492"/>
                <a:gd name="connsiteX4" fmla="*/ 316 w 1112"/>
                <a:gd name="connsiteY4" fmla="*/ 795 h 4492"/>
                <a:gd name="connsiteX5" fmla="*/ -59 w 1112"/>
                <a:gd name="connsiteY5" fmla="*/ 2442 h 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 h="4492">
                  <a:moveTo>
                    <a:pt x="-59" y="2442"/>
                  </a:moveTo>
                  <a:cubicBezTo>
                    <a:pt x="-96" y="3094"/>
                    <a:pt x="-96" y="3738"/>
                    <a:pt x="-59" y="4389"/>
                  </a:cubicBezTo>
                  <a:cubicBezTo>
                    <a:pt x="690" y="3116"/>
                    <a:pt x="1364" y="1769"/>
                    <a:pt x="840" y="721"/>
                  </a:cubicBezTo>
                  <a:lnTo>
                    <a:pt x="316" y="-103"/>
                  </a:lnTo>
                  <a:cubicBezTo>
                    <a:pt x="353" y="196"/>
                    <a:pt x="353" y="496"/>
                    <a:pt x="316" y="795"/>
                  </a:cubicBezTo>
                  <a:cubicBezTo>
                    <a:pt x="256" y="1357"/>
                    <a:pt x="136" y="1911"/>
                    <a:pt x="-59" y="2442"/>
                  </a:cubicBezTo>
                  <a:close/>
                </a:path>
              </a:pathLst>
            </a:custGeom>
            <a:grpFill/>
            <a:ln w="7486" cap="flat">
              <a:solidFill>
                <a:schemeClr val="bg1"/>
              </a:solidFill>
              <a:prstDash val="solid"/>
              <a:miter/>
            </a:ln>
          </p:spPr>
          <p:txBody>
            <a:bodyPr rtlCol="0" anchor="ctr"/>
            <a:lstStyle/>
            <a:p>
              <a:endParaRPr lang="en-US"/>
            </a:p>
          </p:txBody>
        </p:sp>
        <p:sp>
          <p:nvSpPr>
            <p:cNvPr id="230" name="Freeform 229">
              <a:extLst>
                <a:ext uri="{FF2B5EF4-FFF2-40B4-BE49-F238E27FC236}">
                  <a16:creationId xmlns:a16="http://schemas.microsoft.com/office/drawing/2014/main" id="{317DA6D4-5DE4-6C46-90EF-F2C86C925B5B}"/>
                </a:ext>
              </a:extLst>
            </p:cNvPr>
            <p:cNvSpPr/>
            <p:nvPr/>
          </p:nvSpPr>
          <p:spPr>
            <a:xfrm>
              <a:off x="5613020" y="1689043"/>
              <a:ext cx="395907" cy="166809"/>
            </a:xfrm>
            <a:custGeom>
              <a:avLst/>
              <a:gdLst>
                <a:gd name="connsiteX0" fmla="*/ 114837 w 395907"/>
                <a:gd name="connsiteY0" fmla="*/ 136159 h 166809"/>
                <a:gd name="connsiteX1" fmla="*/ 115586 w 395907"/>
                <a:gd name="connsiteY1" fmla="*/ 135261 h 166809"/>
                <a:gd name="connsiteX2" fmla="*/ 121126 w 395907"/>
                <a:gd name="connsiteY2" fmla="*/ 138705 h 166809"/>
                <a:gd name="connsiteX3" fmla="*/ 121575 w 395907"/>
                <a:gd name="connsiteY3" fmla="*/ 133389 h 166809"/>
                <a:gd name="connsiteX4" fmla="*/ 121201 w 395907"/>
                <a:gd name="connsiteY4" fmla="*/ 132191 h 166809"/>
                <a:gd name="connsiteX5" fmla="*/ 120228 w 395907"/>
                <a:gd name="connsiteY5" fmla="*/ 132191 h 166809"/>
                <a:gd name="connsiteX6" fmla="*/ 122024 w 395907"/>
                <a:gd name="connsiteY6" fmla="*/ 128598 h 166809"/>
                <a:gd name="connsiteX7" fmla="*/ 121351 w 395907"/>
                <a:gd name="connsiteY7" fmla="*/ 122683 h 166809"/>
                <a:gd name="connsiteX8" fmla="*/ 118056 w 395907"/>
                <a:gd name="connsiteY8" fmla="*/ 117217 h 166809"/>
                <a:gd name="connsiteX9" fmla="*/ 127640 w 395907"/>
                <a:gd name="connsiteY9" fmla="*/ 122458 h 166809"/>
                <a:gd name="connsiteX10" fmla="*/ 127190 w 395907"/>
                <a:gd name="connsiteY10" fmla="*/ 117966 h 166809"/>
                <a:gd name="connsiteX11" fmla="*/ 129137 w 395907"/>
                <a:gd name="connsiteY11" fmla="*/ 121560 h 166809"/>
                <a:gd name="connsiteX12" fmla="*/ 131533 w 395907"/>
                <a:gd name="connsiteY12" fmla="*/ 119014 h 166809"/>
                <a:gd name="connsiteX13" fmla="*/ 130709 w 395907"/>
                <a:gd name="connsiteY13" fmla="*/ 127175 h 166809"/>
                <a:gd name="connsiteX14" fmla="*/ 133405 w 395907"/>
                <a:gd name="connsiteY14" fmla="*/ 129496 h 166809"/>
                <a:gd name="connsiteX15" fmla="*/ 134026 w 395907"/>
                <a:gd name="connsiteY15" fmla="*/ 132393 h 166809"/>
                <a:gd name="connsiteX16" fmla="*/ 135426 w 395907"/>
                <a:gd name="connsiteY16" fmla="*/ 132715 h 166809"/>
                <a:gd name="connsiteX17" fmla="*/ 132431 w 395907"/>
                <a:gd name="connsiteY17" fmla="*/ 135860 h 166809"/>
                <a:gd name="connsiteX18" fmla="*/ 136699 w 395907"/>
                <a:gd name="connsiteY18" fmla="*/ 137806 h 166809"/>
                <a:gd name="connsiteX19" fmla="*/ 138945 w 395907"/>
                <a:gd name="connsiteY19" fmla="*/ 141774 h 166809"/>
                <a:gd name="connsiteX20" fmla="*/ 138945 w 395907"/>
                <a:gd name="connsiteY20" fmla="*/ 147914 h 166809"/>
                <a:gd name="connsiteX21" fmla="*/ 141940 w 395907"/>
                <a:gd name="connsiteY21" fmla="*/ 150010 h 166809"/>
                <a:gd name="connsiteX22" fmla="*/ 140892 w 395907"/>
                <a:gd name="connsiteY22" fmla="*/ 153379 h 166809"/>
                <a:gd name="connsiteX23" fmla="*/ 142164 w 395907"/>
                <a:gd name="connsiteY23" fmla="*/ 155850 h 166809"/>
                <a:gd name="connsiteX24" fmla="*/ 142164 w 395907"/>
                <a:gd name="connsiteY24" fmla="*/ 158395 h 166809"/>
                <a:gd name="connsiteX25" fmla="*/ 141116 w 395907"/>
                <a:gd name="connsiteY25" fmla="*/ 158919 h 166809"/>
                <a:gd name="connsiteX26" fmla="*/ 140068 w 395907"/>
                <a:gd name="connsiteY26" fmla="*/ 163037 h 166809"/>
                <a:gd name="connsiteX27" fmla="*/ 142763 w 395907"/>
                <a:gd name="connsiteY27" fmla="*/ 164610 h 166809"/>
                <a:gd name="connsiteX28" fmla="*/ 143662 w 395907"/>
                <a:gd name="connsiteY28" fmla="*/ 165658 h 166809"/>
                <a:gd name="connsiteX29" fmla="*/ 145758 w 395907"/>
                <a:gd name="connsiteY29" fmla="*/ 165658 h 166809"/>
                <a:gd name="connsiteX30" fmla="*/ 156464 w 395907"/>
                <a:gd name="connsiteY30" fmla="*/ 166706 h 166809"/>
                <a:gd name="connsiteX31" fmla="*/ 169042 w 395907"/>
                <a:gd name="connsiteY31" fmla="*/ 163861 h 166809"/>
                <a:gd name="connsiteX32" fmla="*/ 169491 w 395907"/>
                <a:gd name="connsiteY32" fmla="*/ 162813 h 166809"/>
                <a:gd name="connsiteX33" fmla="*/ 175556 w 395907"/>
                <a:gd name="connsiteY33" fmla="*/ 163337 h 166809"/>
                <a:gd name="connsiteX34" fmla="*/ 181096 w 395907"/>
                <a:gd name="connsiteY34" fmla="*/ 158246 h 166809"/>
                <a:gd name="connsiteX35" fmla="*/ 178850 w 395907"/>
                <a:gd name="connsiteY35" fmla="*/ 156224 h 166809"/>
                <a:gd name="connsiteX36" fmla="*/ 179449 w 395907"/>
                <a:gd name="connsiteY36" fmla="*/ 153529 h 166809"/>
                <a:gd name="connsiteX37" fmla="*/ 180497 w 395907"/>
                <a:gd name="connsiteY37" fmla="*/ 155101 h 166809"/>
                <a:gd name="connsiteX38" fmla="*/ 183342 w 395907"/>
                <a:gd name="connsiteY38" fmla="*/ 151058 h 166809"/>
                <a:gd name="connsiteX39" fmla="*/ 190380 w 395907"/>
                <a:gd name="connsiteY39" fmla="*/ 151058 h 166809"/>
                <a:gd name="connsiteX40" fmla="*/ 192626 w 395907"/>
                <a:gd name="connsiteY40" fmla="*/ 151807 h 166809"/>
                <a:gd name="connsiteX41" fmla="*/ 194872 w 395907"/>
                <a:gd name="connsiteY41" fmla="*/ 151433 h 166809"/>
                <a:gd name="connsiteX42" fmla="*/ 202359 w 395907"/>
                <a:gd name="connsiteY42" fmla="*/ 149187 h 166809"/>
                <a:gd name="connsiteX43" fmla="*/ 203632 w 395907"/>
                <a:gd name="connsiteY43" fmla="*/ 148438 h 166809"/>
                <a:gd name="connsiteX44" fmla="*/ 203632 w 395907"/>
                <a:gd name="connsiteY44" fmla="*/ 147390 h 166809"/>
                <a:gd name="connsiteX45" fmla="*/ 185139 w 395907"/>
                <a:gd name="connsiteY45" fmla="*/ 122308 h 166809"/>
                <a:gd name="connsiteX46" fmla="*/ 179973 w 395907"/>
                <a:gd name="connsiteY46" fmla="*/ 115346 h 166809"/>
                <a:gd name="connsiteX47" fmla="*/ 170839 w 395907"/>
                <a:gd name="connsiteY47" fmla="*/ 106811 h 166809"/>
                <a:gd name="connsiteX48" fmla="*/ 172411 w 395907"/>
                <a:gd name="connsiteY48" fmla="*/ 96179 h 166809"/>
                <a:gd name="connsiteX49" fmla="*/ 174208 w 395907"/>
                <a:gd name="connsiteY49" fmla="*/ 95356 h 166809"/>
                <a:gd name="connsiteX50" fmla="*/ 175706 w 395907"/>
                <a:gd name="connsiteY50" fmla="*/ 91537 h 166809"/>
                <a:gd name="connsiteX51" fmla="*/ 177727 w 395907"/>
                <a:gd name="connsiteY51" fmla="*/ 90864 h 166809"/>
                <a:gd name="connsiteX52" fmla="*/ 183716 w 395907"/>
                <a:gd name="connsiteY52" fmla="*/ 90414 h 166809"/>
                <a:gd name="connsiteX53" fmla="*/ 187834 w 395907"/>
                <a:gd name="connsiteY53" fmla="*/ 89890 h 166809"/>
                <a:gd name="connsiteX54" fmla="*/ 192177 w 395907"/>
                <a:gd name="connsiteY54" fmla="*/ 87869 h 166809"/>
                <a:gd name="connsiteX55" fmla="*/ 206701 w 395907"/>
                <a:gd name="connsiteY55" fmla="*/ 79933 h 166809"/>
                <a:gd name="connsiteX56" fmla="*/ 212916 w 395907"/>
                <a:gd name="connsiteY56" fmla="*/ 74767 h 166809"/>
                <a:gd name="connsiteX57" fmla="*/ 213889 w 395907"/>
                <a:gd name="connsiteY57" fmla="*/ 73269 h 166809"/>
                <a:gd name="connsiteX58" fmla="*/ 215761 w 395907"/>
                <a:gd name="connsiteY58" fmla="*/ 72745 h 166809"/>
                <a:gd name="connsiteX59" fmla="*/ 224745 w 395907"/>
                <a:gd name="connsiteY59" fmla="*/ 67205 h 166809"/>
                <a:gd name="connsiteX60" fmla="*/ 214263 w 395907"/>
                <a:gd name="connsiteY60" fmla="*/ 67879 h 166809"/>
                <a:gd name="connsiteX61" fmla="*/ 218830 w 395907"/>
                <a:gd name="connsiteY61" fmla="*/ 65633 h 166809"/>
                <a:gd name="connsiteX62" fmla="*/ 221001 w 395907"/>
                <a:gd name="connsiteY62" fmla="*/ 64060 h 166809"/>
                <a:gd name="connsiteX63" fmla="*/ 220477 w 395907"/>
                <a:gd name="connsiteY63" fmla="*/ 59194 h 166809"/>
                <a:gd name="connsiteX64" fmla="*/ 226467 w 395907"/>
                <a:gd name="connsiteY64" fmla="*/ 50464 h 166809"/>
                <a:gd name="connsiteX65" fmla="*/ 226616 w 395907"/>
                <a:gd name="connsiteY65" fmla="*/ 50434 h 166809"/>
                <a:gd name="connsiteX66" fmla="*/ 232307 w 395907"/>
                <a:gd name="connsiteY66" fmla="*/ 49985 h 166809"/>
                <a:gd name="connsiteX67" fmla="*/ 233055 w 395907"/>
                <a:gd name="connsiteY67" fmla="*/ 45643 h 166809"/>
                <a:gd name="connsiteX68" fmla="*/ 235451 w 395907"/>
                <a:gd name="connsiteY68" fmla="*/ 47589 h 166809"/>
                <a:gd name="connsiteX69" fmla="*/ 249452 w 395907"/>
                <a:gd name="connsiteY69" fmla="*/ 40102 h 166809"/>
                <a:gd name="connsiteX70" fmla="*/ 265548 w 395907"/>
                <a:gd name="connsiteY70" fmla="*/ 42873 h 166809"/>
                <a:gd name="connsiteX71" fmla="*/ 266896 w 395907"/>
                <a:gd name="connsiteY71" fmla="*/ 38380 h 166809"/>
                <a:gd name="connsiteX72" fmla="*/ 265923 w 395907"/>
                <a:gd name="connsiteY72" fmla="*/ 43322 h 166809"/>
                <a:gd name="connsiteX73" fmla="*/ 277677 w 395907"/>
                <a:gd name="connsiteY73" fmla="*/ 47739 h 166809"/>
                <a:gd name="connsiteX74" fmla="*/ 280822 w 395907"/>
                <a:gd name="connsiteY74" fmla="*/ 51707 h 166809"/>
                <a:gd name="connsiteX75" fmla="*/ 287111 w 395907"/>
                <a:gd name="connsiteY75" fmla="*/ 56349 h 166809"/>
                <a:gd name="connsiteX76" fmla="*/ 288383 w 395907"/>
                <a:gd name="connsiteY76" fmla="*/ 53803 h 166809"/>
                <a:gd name="connsiteX77" fmla="*/ 290405 w 395907"/>
                <a:gd name="connsiteY77" fmla="*/ 59419 h 166809"/>
                <a:gd name="connsiteX78" fmla="*/ 295571 w 395907"/>
                <a:gd name="connsiteY78" fmla="*/ 60242 h 166809"/>
                <a:gd name="connsiteX79" fmla="*/ 295197 w 395907"/>
                <a:gd name="connsiteY79" fmla="*/ 62264 h 166809"/>
                <a:gd name="connsiteX80" fmla="*/ 298416 w 395907"/>
                <a:gd name="connsiteY80" fmla="*/ 62264 h 166809"/>
                <a:gd name="connsiteX81" fmla="*/ 298865 w 395907"/>
                <a:gd name="connsiteY81" fmla="*/ 65333 h 166809"/>
                <a:gd name="connsiteX82" fmla="*/ 303282 w 395907"/>
                <a:gd name="connsiteY82" fmla="*/ 65932 h 166809"/>
                <a:gd name="connsiteX83" fmla="*/ 305454 w 395907"/>
                <a:gd name="connsiteY83" fmla="*/ 70200 h 166809"/>
                <a:gd name="connsiteX84" fmla="*/ 305454 w 395907"/>
                <a:gd name="connsiteY84" fmla="*/ 74767 h 166809"/>
                <a:gd name="connsiteX85" fmla="*/ 307999 w 395907"/>
                <a:gd name="connsiteY85" fmla="*/ 77986 h 166809"/>
                <a:gd name="connsiteX86" fmla="*/ 307999 w 395907"/>
                <a:gd name="connsiteY86" fmla="*/ 80532 h 166809"/>
                <a:gd name="connsiteX87" fmla="*/ 308748 w 395907"/>
                <a:gd name="connsiteY87" fmla="*/ 81505 h 166809"/>
                <a:gd name="connsiteX88" fmla="*/ 315486 w 395907"/>
                <a:gd name="connsiteY88" fmla="*/ 88468 h 166809"/>
                <a:gd name="connsiteX89" fmla="*/ 316235 w 395907"/>
                <a:gd name="connsiteY89" fmla="*/ 83302 h 166809"/>
                <a:gd name="connsiteX90" fmla="*/ 314662 w 395907"/>
                <a:gd name="connsiteY90" fmla="*/ 82628 h 166809"/>
                <a:gd name="connsiteX91" fmla="*/ 314662 w 395907"/>
                <a:gd name="connsiteY91" fmla="*/ 74018 h 166809"/>
                <a:gd name="connsiteX92" fmla="*/ 316310 w 395907"/>
                <a:gd name="connsiteY92" fmla="*/ 82179 h 166809"/>
                <a:gd name="connsiteX93" fmla="*/ 320727 w 395907"/>
                <a:gd name="connsiteY93" fmla="*/ 79109 h 166809"/>
                <a:gd name="connsiteX94" fmla="*/ 320727 w 395907"/>
                <a:gd name="connsiteY94" fmla="*/ 81505 h 166809"/>
                <a:gd name="connsiteX95" fmla="*/ 326791 w 395907"/>
                <a:gd name="connsiteY95" fmla="*/ 80906 h 166809"/>
                <a:gd name="connsiteX96" fmla="*/ 324740 w 395907"/>
                <a:gd name="connsiteY96" fmla="*/ 82216 h 166809"/>
                <a:gd name="connsiteX97" fmla="*/ 324395 w 395907"/>
                <a:gd name="connsiteY97" fmla="*/ 82104 h 166809"/>
                <a:gd name="connsiteX98" fmla="*/ 324059 w 395907"/>
                <a:gd name="connsiteY98" fmla="*/ 84732 h 166809"/>
                <a:gd name="connsiteX99" fmla="*/ 325069 w 395907"/>
                <a:gd name="connsiteY99" fmla="*/ 85398 h 166809"/>
                <a:gd name="connsiteX100" fmla="*/ 327914 w 395907"/>
                <a:gd name="connsiteY100" fmla="*/ 83526 h 166809"/>
                <a:gd name="connsiteX101" fmla="*/ 329861 w 395907"/>
                <a:gd name="connsiteY101" fmla="*/ 80532 h 166809"/>
                <a:gd name="connsiteX102" fmla="*/ 334076 w 395907"/>
                <a:gd name="connsiteY102" fmla="*/ 81565 h 166809"/>
                <a:gd name="connsiteX103" fmla="*/ 334128 w 395907"/>
                <a:gd name="connsiteY103" fmla="*/ 81655 h 166809"/>
                <a:gd name="connsiteX104" fmla="*/ 334128 w 395907"/>
                <a:gd name="connsiteY104" fmla="*/ 77312 h 166809"/>
                <a:gd name="connsiteX105" fmla="*/ 334128 w 395907"/>
                <a:gd name="connsiteY105" fmla="*/ 76339 h 166809"/>
                <a:gd name="connsiteX106" fmla="*/ 332781 w 395907"/>
                <a:gd name="connsiteY106" fmla="*/ 75291 h 166809"/>
                <a:gd name="connsiteX107" fmla="*/ 332781 w 395907"/>
                <a:gd name="connsiteY107" fmla="*/ 73868 h 166809"/>
                <a:gd name="connsiteX108" fmla="*/ 336524 w 395907"/>
                <a:gd name="connsiteY108" fmla="*/ 77612 h 166809"/>
                <a:gd name="connsiteX109" fmla="*/ 334428 w 395907"/>
                <a:gd name="connsiteY109" fmla="*/ 80082 h 166809"/>
                <a:gd name="connsiteX110" fmla="*/ 335701 w 395907"/>
                <a:gd name="connsiteY110" fmla="*/ 81730 h 166809"/>
                <a:gd name="connsiteX111" fmla="*/ 338695 w 395907"/>
                <a:gd name="connsiteY111" fmla="*/ 87569 h 166809"/>
                <a:gd name="connsiteX112" fmla="*/ 340941 w 395907"/>
                <a:gd name="connsiteY112" fmla="*/ 91987 h 166809"/>
                <a:gd name="connsiteX113" fmla="*/ 342813 w 395907"/>
                <a:gd name="connsiteY113" fmla="*/ 94158 h 166809"/>
                <a:gd name="connsiteX114" fmla="*/ 345508 w 395907"/>
                <a:gd name="connsiteY114" fmla="*/ 95206 h 166809"/>
                <a:gd name="connsiteX115" fmla="*/ 356065 w 395907"/>
                <a:gd name="connsiteY115" fmla="*/ 102693 h 166809"/>
                <a:gd name="connsiteX116" fmla="*/ 352397 w 395907"/>
                <a:gd name="connsiteY116" fmla="*/ 101794 h 166809"/>
                <a:gd name="connsiteX117" fmla="*/ 344311 w 395907"/>
                <a:gd name="connsiteY117" fmla="*/ 95880 h 166809"/>
                <a:gd name="connsiteX118" fmla="*/ 347081 w 395907"/>
                <a:gd name="connsiteY118" fmla="*/ 98500 h 166809"/>
                <a:gd name="connsiteX119" fmla="*/ 338995 w 395907"/>
                <a:gd name="connsiteY119" fmla="*/ 93110 h 166809"/>
                <a:gd name="connsiteX120" fmla="*/ 336899 w 395907"/>
                <a:gd name="connsiteY120" fmla="*/ 88992 h 166809"/>
                <a:gd name="connsiteX121" fmla="*/ 332481 w 395907"/>
                <a:gd name="connsiteY121" fmla="*/ 86746 h 166809"/>
                <a:gd name="connsiteX122" fmla="*/ 332107 w 395907"/>
                <a:gd name="connsiteY122" fmla="*/ 83676 h 166809"/>
                <a:gd name="connsiteX123" fmla="*/ 328214 w 395907"/>
                <a:gd name="connsiteY123" fmla="*/ 93035 h 166809"/>
                <a:gd name="connsiteX124" fmla="*/ 324171 w 395907"/>
                <a:gd name="connsiteY124" fmla="*/ 90939 h 166809"/>
                <a:gd name="connsiteX125" fmla="*/ 324171 w 395907"/>
                <a:gd name="connsiteY125" fmla="*/ 93709 h 166809"/>
                <a:gd name="connsiteX126" fmla="*/ 322074 w 395907"/>
                <a:gd name="connsiteY126" fmla="*/ 93709 h 166809"/>
                <a:gd name="connsiteX127" fmla="*/ 323722 w 395907"/>
                <a:gd name="connsiteY127" fmla="*/ 96479 h 166809"/>
                <a:gd name="connsiteX128" fmla="*/ 323722 w 395907"/>
                <a:gd name="connsiteY128" fmla="*/ 103966 h 166809"/>
                <a:gd name="connsiteX129" fmla="*/ 316908 w 395907"/>
                <a:gd name="connsiteY129" fmla="*/ 107634 h 166809"/>
                <a:gd name="connsiteX130" fmla="*/ 313914 w 395907"/>
                <a:gd name="connsiteY130" fmla="*/ 106885 h 166809"/>
                <a:gd name="connsiteX131" fmla="*/ 313315 w 395907"/>
                <a:gd name="connsiteY131" fmla="*/ 104115 h 166809"/>
                <a:gd name="connsiteX132" fmla="*/ 312416 w 395907"/>
                <a:gd name="connsiteY132" fmla="*/ 110105 h 166809"/>
                <a:gd name="connsiteX133" fmla="*/ 313839 w 395907"/>
                <a:gd name="connsiteY133" fmla="*/ 112276 h 166809"/>
                <a:gd name="connsiteX134" fmla="*/ 314438 w 395907"/>
                <a:gd name="connsiteY134" fmla="*/ 115196 h 166809"/>
                <a:gd name="connsiteX135" fmla="*/ 317807 w 395907"/>
                <a:gd name="connsiteY135" fmla="*/ 119538 h 166809"/>
                <a:gd name="connsiteX136" fmla="*/ 324545 w 395907"/>
                <a:gd name="connsiteY136" fmla="*/ 134138 h 166809"/>
                <a:gd name="connsiteX137" fmla="*/ 327615 w 395907"/>
                <a:gd name="connsiteY137" fmla="*/ 136983 h 166809"/>
                <a:gd name="connsiteX138" fmla="*/ 329037 w 395907"/>
                <a:gd name="connsiteY138" fmla="*/ 140801 h 166809"/>
                <a:gd name="connsiteX139" fmla="*/ 330460 w 395907"/>
                <a:gd name="connsiteY139" fmla="*/ 140801 h 166809"/>
                <a:gd name="connsiteX140" fmla="*/ 334802 w 395907"/>
                <a:gd name="connsiteY140" fmla="*/ 148288 h 166809"/>
                <a:gd name="connsiteX141" fmla="*/ 335476 w 395907"/>
                <a:gd name="connsiteY141" fmla="*/ 150010 h 166809"/>
                <a:gd name="connsiteX142" fmla="*/ 336374 w 395907"/>
                <a:gd name="connsiteY142" fmla="*/ 150609 h 166809"/>
                <a:gd name="connsiteX143" fmla="*/ 339070 w 395907"/>
                <a:gd name="connsiteY143" fmla="*/ 152031 h 166809"/>
                <a:gd name="connsiteX144" fmla="*/ 339826 w 395907"/>
                <a:gd name="connsiteY144" fmla="*/ 153783 h 166809"/>
                <a:gd name="connsiteX145" fmla="*/ 339968 w 395907"/>
                <a:gd name="connsiteY145" fmla="*/ 153828 h 166809"/>
                <a:gd name="connsiteX146" fmla="*/ 340492 w 395907"/>
                <a:gd name="connsiteY146" fmla="*/ 153828 h 166809"/>
                <a:gd name="connsiteX147" fmla="*/ 340492 w 395907"/>
                <a:gd name="connsiteY147" fmla="*/ 154278 h 166809"/>
                <a:gd name="connsiteX148" fmla="*/ 340492 w 395907"/>
                <a:gd name="connsiteY148" fmla="*/ 155101 h 166809"/>
                <a:gd name="connsiteX149" fmla="*/ 346856 w 395907"/>
                <a:gd name="connsiteY149" fmla="*/ 160642 h 166809"/>
                <a:gd name="connsiteX150" fmla="*/ 348279 w 395907"/>
                <a:gd name="connsiteY150" fmla="*/ 161839 h 166809"/>
                <a:gd name="connsiteX151" fmla="*/ 349402 w 395907"/>
                <a:gd name="connsiteY151" fmla="*/ 157722 h 166809"/>
                <a:gd name="connsiteX152" fmla="*/ 350525 w 395907"/>
                <a:gd name="connsiteY152" fmla="*/ 154502 h 166809"/>
                <a:gd name="connsiteX153" fmla="*/ 350899 w 395907"/>
                <a:gd name="connsiteY153" fmla="*/ 153828 h 166809"/>
                <a:gd name="connsiteX154" fmla="*/ 351348 w 395907"/>
                <a:gd name="connsiteY154" fmla="*/ 153005 h 166809"/>
                <a:gd name="connsiteX155" fmla="*/ 351797 w 395907"/>
                <a:gd name="connsiteY155" fmla="*/ 151283 h 166809"/>
                <a:gd name="connsiteX156" fmla="*/ 353370 w 395907"/>
                <a:gd name="connsiteY156" fmla="*/ 147390 h 166809"/>
                <a:gd name="connsiteX157" fmla="*/ 359209 w 395907"/>
                <a:gd name="connsiteY157" fmla="*/ 146267 h 166809"/>
                <a:gd name="connsiteX158" fmla="*/ 360857 w 395907"/>
                <a:gd name="connsiteY158" fmla="*/ 147240 h 166809"/>
                <a:gd name="connsiteX159" fmla="*/ 360333 w 395907"/>
                <a:gd name="connsiteY159" fmla="*/ 142972 h 166809"/>
                <a:gd name="connsiteX160" fmla="*/ 359659 w 395907"/>
                <a:gd name="connsiteY160" fmla="*/ 141774 h 166809"/>
                <a:gd name="connsiteX161" fmla="*/ 358461 w 395907"/>
                <a:gd name="connsiteY161" fmla="*/ 139678 h 166809"/>
                <a:gd name="connsiteX162" fmla="*/ 359659 w 395907"/>
                <a:gd name="connsiteY162" fmla="*/ 131143 h 166809"/>
                <a:gd name="connsiteX163" fmla="*/ 361680 w 395907"/>
                <a:gd name="connsiteY163" fmla="*/ 130544 h 166809"/>
                <a:gd name="connsiteX164" fmla="*/ 368119 w 395907"/>
                <a:gd name="connsiteY164" fmla="*/ 134288 h 166809"/>
                <a:gd name="connsiteX165" fmla="*/ 369541 w 395907"/>
                <a:gd name="connsiteY165" fmla="*/ 138181 h 166809"/>
                <a:gd name="connsiteX166" fmla="*/ 372686 w 395907"/>
                <a:gd name="connsiteY166" fmla="*/ 142897 h 166809"/>
                <a:gd name="connsiteX167" fmla="*/ 374183 w 395907"/>
                <a:gd name="connsiteY167" fmla="*/ 140502 h 166809"/>
                <a:gd name="connsiteX168" fmla="*/ 375980 w 395907"/>
                <a:gd name="connsiteY168" fmla="*/ 139229 h 166809"/>
                <a:gd name="connsiteX169" fmla="*/ 375980 w 395907"/>
                <a:gd name="connsiteY169" fmla="*/ 139229 h 166809"/>
                <a:gd name="connsiteX170" fmla="*/ 377028 w 395907"/>
                <a:gd name="connsiteY170" fmla="*/ 136234 h 166809"/>
                <a:gd name="connsiteX171" fmla="*/ 377777 w 395907"/>
                <a:gd name="connsiteY171" fmla="*/ 134812 h 166809"/>
                <a:gd name="connsiteX172" fmla="*/ 379274 w 395907"/>
                <a:gd name="connsiteY172" fmla="*/ 133689 h 166809"/>
                <a:gd name="connsiteX173" fmla="*/ 381371 w 395907"/>
                <a:gd name="connsiteY173" fmla="*/ 130919 h 166809"/>
                <a:gd name="connsiteX174" fmla="*/ 381371 w 395907"/>
                <a:gd name="connsiteY174" fmla="*/ 130245 h 166809"/>
                <a:gd name="connsiteX175" fmla="*/ 381745 w 395907"/>
                <a:gd name="connsiteY175" fmla="*/ 128298 h 166809"/>
                <a:gd name="connsiteX176" fmla="*/ 384590 w 395907"/>
                <a:gd name="connsiteY176" fmla="*/ 125603 h 166809"/>
                <a:gd name="connsiteX177" fmla="*/ 383617 w 395907"/>
                <a:gd name="connsiteY177" fmla="*/ 123207 h 166809"/>
                <a:gd name="connsiteX178" fmla="*/ 383617 w 395907"/>
                <a:gd name="connsiteY178" fmla="*/ 121635 h 166809"/>
                <a:gd name="connsiteX179" fmla="*/ 384890 w 395907"/>
                <a:gd name="connsiteY179" fmla="*/ 120661 h 166809"/>
                <a:gd name="connsiteX180" fmla="*/ 385863 w 395907"/>
                <a:gd name="connsiteY180" fmla="*/ 120661 h 166809"/>
                <a:gd name="connsiteX181" fmla="*/ 385863 w 395907"/>
                <a:gd name="connsiteY181" fmla="*/ 118790 h 166809"/>
                <a:gd name="connsiteX182" fmla="*/ 387211 w 395907"/>
                <a:gd name="connsiteY182" fmla="*/ 117217 h 166809"/>
                <a:gd name="connsiteX183" fmla="*/ 395820 w 395907"/>
                <a:gd name="connsiteY183" fmla="*/ 115271 h 166809"/>
                <a:gd name="connsiteX184" fmla="*/ 395820 w 395907"/>
                <a:gd name="connsiteY184" fmla="*/ 113624 h 166809"/>
                <a:gd name="connsiteX185" fmla="*/ 393799 w 395907"/>
                <a:gd name="connsiteY185" fmla="*/ 111153 h 166809"/>
                <a:gd name="connsiteX186" fmla="*/ 393350 w 395907"/>
                <a:gd name="connsiteY186" fmla="*/ 103666 h 166809"/>
                <a:gd name="connsiteX187" fmla="*/ 391478 w 395907"/>
                <a:gd name="connsiteY187" fmla="*/ 102543 h 166809"/>
                <a:gd name="connsiteX188" fmla="*/ 390804 w 395907"/>
                <a:gd name="connsiteY188" fmla="*/ 100522 h 166809"/>
                <a:gd name="connsiteX189" fmla="*/ 391403 w 395907"/>
                <a:gd name="connsiteY189" fmla="*/ 99399 h 166809"/>
                <a:gd name="connsiteX190" fmla="*/ 391403 w 395907"/>
                <a:gd name="connsiteY190" fmla="*/ 98800 h 166809"/>
                <a:gd name="connsiteX191" fmla="*/ 388633 w 395907"/>
                <a:gd name="connsiteY191" fmla="*/ 94832 h 166809"/>
                <a:gd name="connsiteX192" fmla="*/ 385863 w 395907"/>
                <a:gd name="connsiteY192" fmla="*/ 92960 h 166809"/>
                <a:gd name="connsiteX193" fmla="*/ 384964 w 395907"/>
                <a:gd name="connsiteY193" fmla="*/ 89516 h 166809"/>
                <a:gd name="connsiteX194" fmla="*/ 384964 w 395907"/>
                <a:gd name="connsiteY194" fmla="*/ 88917 h 166809"/>
                <a:gd name="connsiteX195" fmla="*/ 382045 w 395907"/>
                <a:gd name="connsiteY195" fmla="*/ 81430 h 166809"/>
                <a:gd name="connsiteX196" fmla="*/ 381071 w 395907"/>
                <a:gd name="connsiteY196" fmla="*/ 81430 h 166809"/>
                <a:gd name="connsiteX197" fmla="*/ 378151 w 395907"/>
                <a:gd name="connsiteY197" fmla="*/ 79633 h 166809"/>
                <a:gd name="connsiteX198" fmla="*/ 378151 w 395907"/>
                <a:gd name="connsiteY198" fmla="*/ 74842 h 166809"/>
                <a:gd name="connsiteX199" fmla="*/ 379574 w 395907"/>
                <a:gd name="connsiteY199" fmla="*/ 71772 h 166809"/>
                <a:gd name="connsiteX200" fmla="*/ 380996 w 395907"/>
                <a:gd name="connsiteY200" fmla="*/ 70799 h 166809"/>
                <a:gd name="connsiteX201" fmla="*/ 381446 w 395907"/>
                <a:gd name="connsiteY201" fmla="*/ 69900 h 166809"/>
                <a:gd name="connsiteX202" fmla="*/ 382045 w 395907"/>
                <a:gd name="connsiteY202" fmla="*/ 69451 h 166809"/>
                <a:gd name="connsiteX203" fmla="*/ 381371 w 395907"/>
                <a:gd name="connsiteY203" fmla="*/ 67579 h 166809"/>
                <a:gd name="connsiteX204" fmla="*/ 381371 w 395907"/>
                <a:gd name="connsiteY204" fmla="*/ 65782 h 166809"/>
                <a:gd name="connsiteX205" fmla="*/ 380323 w 395907"/>
                <a:gd name="connsiteY205" fmla="*/ 66157 h 166809"/>
                <a:gd name="connsiteX206" fmla="*/ 379424 w 395907"/>
                <a:gd name="connsiteY206" fmla="*/ 66157 h 166809"/>
                <a:gd name="connsiteX207" fmla="*/ 377103 w 395907"/>
                <a:gd name="connsiteY207" fmla="*/ 64584 h 166809"/>
                <a:gd name="connsiteX208" fmla="*/ 374333 w 395907"/>
                <a:gd name="connsiteY208" fmla="*/ 63087 h 166809"/>
                <a:gd name="connsiteX209" fmla="*/ 374176 w 395907"/>
                <a:gd name="connsiteY209" fmla="*/ 60549 h 166809"/>
                <a:gd name="connsiteX210" fmla="*/ 374333 w 395907"/>
                <a:gd name="connsiteY210" fmla="*/ 60392 h 166809"/>
                <a:gd name="connsiteX211" fmla="*/ 367595 w 395907"/>
                <a:gd name="connsiteY211" fmla="*/ 53354 h 166809"/>
                <a:gd name="connsiteX212" fmla="*/ 366996 w 395907"/>
                <a:gd name="connsiteY212" fmla="*/ 54926 h 166809"/>
                <a:gd name="connsiteX213" fmla="*/ 362054 w 395907"/>
                <a:gd name="connsiteY213" fmla="*/ 51482 h 166809"/>
                <a:gd name="connsiteX214" fmla="*/ 355990 w 395907"/>
                <a:gd name="connsiteY214" fmla="*/ 41001 h 166809"/>
                <a:gd name="connsiteX215" fmla="*/ 351273 w 395907"/>
                <a:gd name="connsiteY215" fmla="*/ 35535 h 166809"/>
                <a:gd name="connsiteX216" fmla="*/ 352397 w 395907"/>
                <a:gd name="connsiteY216" fmla="*/ 38530 h 166809"/>
                <a:gd name="connsiteX217" fmla="*/ 344910 w 395907"/>
                <a:gd name="connsiteY217" fmla="*/ 33214 h 166809"/>
                <a:gd name="connsiteX218" fmla="*/ 344311 w 395907"/>
                <a:gd name="connsiteY218" fmla="*/ 32391 h 166809"/>
                <a:gd name="connsiteX219" fmla="*/ 344311 w 395907"/>
                <a:gd name="connsiteY219" fmla="*/ 31493 h 166809"/>
                <a:gd name="connsiteX220" fmla="*/ 343637 w 395907"/>
                <a:gd name="connsiteY220" fmla="*/ 30669 h 166809"/>
                <a:gd name="connsiteX221" fmla="*/ 340717 w 395907"/>
                <a:gd name="connsiteY221" fmla="*/ 27899 h 166809"/>
                <a:gd name="connsiteX222" fmla="*/ 337123 w 395907"/>
                <a:gd name="connsiteY222" fmla="*/ 25877 h 166809"/>
                <a:gd name="connsiteX223" fmla="*/ 336075 w 395907"/>
                <a:gd name="connsiteY223" fmla="*/ 25877 h 166809"/>
                <a:gd name="connsiteX224" fmla="*/ 334503 w 395907"/>
                <a:gd name="connsiteY224" fmla="*/ 24380 h 166809"/>
                <a:gd name="connsiteX225" fmla="*/ 333155 w 395907"/>
                <a:gd name="connsiteY225" fmla="*/ 23856 h 166809"/>
                <a:gd name="connsiteX226" fmla="*/ 313540 w 395907"/>
                <a:gd name="connsiteY226" fmla="*/ 16369 h 166809"/>
                <a:gd name="connsiteX227" fmla="*/ 311967 w 395907"/>
                <a:gd name="connsiteY227" fmla="*/ 14797 h 166809"/>
                <a:gd name="connsiteX228" fmla="*/ 302459 w 395907"/>
                <a:gd name="connsiteY228" fmla="*/ 12251 h 166809"/>
                <a:gd name="connsiteX229" fmla="*/ 302010 w 395907"/>
                <a:gd name="connsiteY229" fmla="*/ 13674 h 166809"/>
                <a:gd name="connsiteX230" fmla="*/ 294523 w 395907"/>
                <a:gd name="connsiteY230" fmla="*/ 12027 h 166809"/>
                <a:gd name="connsiteX231" fmla="*/ 293549 w 395907"/>
                <a:gd name="connsiteY231" fmla="*/ 12027 h 166809"/>
                <a:gd name="connsiteX232" fmla="*/ 292876 w 395907"/>
                <a:gd name="connsiteY232" fmla="*/ 12027 h 166809"/>
                <a:gd name="connsiteX233" fmla="*/ 291753 w 395907"/>
                <a:gd name="connsiteY233" fmla="*/ 12027 h 166809"/>
                <a:gd name="connsiteX234" fmla="*/ 285314 w 395907"/>
                <a:gd name="connsiteY234" fmla="*/ 13524 h 166809"/>
                <a:gd name="connsiteX235" fmla="*/ 284266 w 395907"/>
                <a:gd name="connsiteY235" fmla="*/ 13524 h 166809"/>
                <a:gd name="connsiteX236" fmla="*/ 281496 w 395907"/>
                <a:gd name="connsiteY236" fmla="*/ 13524 h 166809"/>
                <a:gd name="connsiteX237" fmla="*/ 278126 w 395907"/>
                <a:gd name="connsiteY237" fmla="*/ 11802 h 166809"/>
                <a:gd name="connsiteX238" fmla="*/ 272212 w 395907"/>
                <a:gd name="connsiteY238" fmla="*/ 11203 h 166809"/>
                <a:gd name="connsiteX239" fmla="*/ 270041 w 395907"/>
                <a:gd name="connsiteY239" fmla="*/ 12401 h 166809"/>
                <a:gd name="connsiteX240" fmla="*/ 268917 w 395907"/>
                <a:gd name="connsiteY240" fmla="*/ 10304 h 166809"/>
                <a:gd name="connsiteX241" fmla="*/ 270190 w 395907"/>
                <a:gd name="connsiteY241" fmla="*/ 7534 h 166809"/>
                <a:gd name="connsiteX242" fmla="*/ 273260 w 395907"/>
                <a:gd name="connsiteY242" fmla="*/ 6261 h 166809"/>
                <a:gd name="connsiteX243" fmla="*/ 275506 w 395907"/>
                <a:gd name="connsiteY243" fmla="*/ 4016 h 166809"/>
                <a:gd name="connsiteX244" fmla="*/ 260532 w 395907"/>
                <a:gd name="connsiteY244" fmla="*/ 5588 h 166809"/>
                <a:gd name="connsiteX245" fmla="*/ 255965 w 395907"/>
                <a:gd name="connsiteY245" fmla="*/ 4689 h 166809"/>
                <a:gd name="connsiteX246" fmla="*/ 252746 w 395907"/>
                <a:gd name="connsiteY246" fmla="*/ 3641 h 166809"/>
                <a:gd name="connsiteX247" fmla="*/ 251997 w 395907"/>
                <a:gd name="connsiteY247" fmla="*/ 3192 h 166809"/>
                <a:gd name="connsiteX248" fmla="*/ 250799 w 395907"/>
                <a:gd name="connsiteY248" fmla="*/ 3192 h 166809"/>
                <a:gd name="connsiteX249" fmla="*/ 244510 w 395907"/>
                <a:gd name="connsiteY249" fmla="*/ 2293 h 166809"/>
                <a:gd name="connsiteX250" fmla="*/ 242339 w 395907"/>
                <a:gd name="connsiteY250" fmla="*/ 1620 h 166809"/>
                <a:gd name="connsiteX251" fmla="*/ 239494 w 395907"/>
                <a:gd name="connsiteY251" fmla="*/ 2293 h 166809"/>
                <a:gd name="connsiteX252" fmla="*/ 236799 w 395907"/>
                <a:gd name="connsiteY252" fmla="*/ 2293 h 166809"/>
                <a:gd name="connsiteX253" fmla="*/ 237622 w 395907"/>
                <a:gd name="connsiteY253" fmla="*/ 946 h 166809"/>
                <a:gd name="connsiteX254" fmla="*/ 235376 w 395907"/>
                <a:gd name="connsiteY254" fmla="*/ -102 h 166809"/>
                <a:gd name="connsiteX255" fmla="*/ 232381 w 395907"/>
                <a:gd name="connsiteY255" fmla="*/ 1695 h 166809"/>
                <a:gd name="connsiteX256" fmla="*/ 231184 w 395907"/>
                <a:gd name="connsiteY256" fmla="*/ 1170 h 166809"/>
                <a:gd name="connsiteX257" fmla="*/ 230435 w 395907"/>
                <a:gd name="connsiteY257" fmla="*/ 1170 h 166809"/>
                <a:gd name="connsiteX258" fmla="*/ 227590 w 395907"/>
                <a:gd name="connsiteY258" fmla="*/ 3267 h 166809"/>
                <a:gd name="connsiteX259" fmla="*/ 227141 w 395907"/>
                <a:gd name="connsiteY259" fmla="*/ 3791 h 166809"/>
                <a:gd name="connsiteX260" fmla="*/ 227141 w 395907"/>
                <a:gd name="connsiteY260" fmla="*/ 4764 h 166809"/>
                <a:gd name="connsiteX261" fmla="*/ 227141 w 395907"/>
                <a:gd name="connsiteY261" fmla="*/ 5438 h 166809"/>
                <a:gd name="connsiteX262" fmla="*/ 223248 w 395907"/>
                <a:gd name="connsiteY262" fmla="*/ 10679 h 166809"/>
                <a:gd name="connsiteX263" fmla="*/ 222424 w 395907"/>
                <a:gd name="connsiteY263" fmla="*/ 12326 h 166809"/>
                <a:gd name="connsiteX264" fmla="*/ 218980 w 395907"/>
                <a:gd name="connsiteY264" fmla="*/ 13374 h 166809"/>
                <a:gd name="connsiteX265" fmla="*/ 217782 w 395907"/>
                <a:gd name="connsiteY265" fmla="*/ 16818 h 166809"/>
                <a:gd name="connsiteX266" fmla="*/ 215686 w 395907"/>
                <a:gd name="connsiteY266" fmla="*/ 15096 h 166809"/>
                <a:gd name="connsiteX267" fmla="*/ 213514 w 395907"/>
                <a:gd name="connsiteY267" fmla="*/ 15620 h 166809"/>
                <a:gd name="connsiteX268" fmla="*/ 212841 w 395907"/>
                <a:gd name="connsiteY268" fmla="*/ 17716 h 166809"/>
                <a:gd name="connsiteX269" fmla="*/ 211418 w 395907"/>
                <a:gd name="connsiteY269" fmla="*/ 17267 h 166809"/>
                <a:gd name="connsiteX270" fmla="*/ 211418 w 395907"/>
                <a:gd name="connsiteY270" fmla="*/ 17791 h 166809"/>
                <a:gd name="connsiteX271" fmla="*/ 210295 w 395907"/>
                <a:gd name="connsiteY271" fmla="*/ 21460 h 166809"/>
                <a:gd name="connsiteX272" fmla="*/ 209344 w 395907"/>
                <a:gd name="connsiteY272" fmla="*/ 21557 h 166809"/>
                <a:gd name="connsiteX273" fmla="*/ 209247 w 395907"/>
                <a:gd name="connsiteY273" fmla="*/ 21460 h 166809"/>
                <a:gd name="connsiteX274" fmla="*/ 208873 w 395907"/>
                <a:gd name="connsiteY274" fmla="*/ 20337 h 166809"/>
                <a:gd name="connsiteX275" fmla="*/ 208873 w 395907"/>
                <a:gd name="connsiteY275" fmla="*/ 16668 h 166809"/>
                <a:gd name="connsiteX276" fmla="*/ 207974 w 395907"/>
                <a:gd name="connsiteY276" fmla="*/ 17567 h 166809"/>
                <a:gd name="connsiteX277" fmla="*/ 202659 w 395907"/>
                <a:gd name="connsiteY277" fmla="*/ 22882 h 166809"/>
                <a:gd name="connsiteX278" fmla="*/ 201161 w 395907"/>
                <a:gd name="connsiteY278" fmla="*/ 23706 h 166809"/>
                <a:gd name="connsiteX279" fmla="*/ 199888 w 395907"/>
                <a:gd name="connsiteY279" fmla="*/ 26027 h 166809"/>
                <a:gd name="connsiteX280" fmla="*/ 193000 w 395907"/>
                <a:gd name="connsiteY280" fmla="*/ 30295 h 166809"/>
                <a:gd name="connsiteX281" fmla="*/ 184091 w 395907"/>
                <a:gd name="connsiteY281" fmla="*/ 32316 h 166809"/>
                <a:gd name="connsiteX282" fmla="*/ 179225 w 395907"/>
                <a:gd name="connsiteY282" fmla="*/ 32915 h 166809"/>
                <a:gd name="connsiteX283" fmla="*/ 175855 w 395907"/>
                <a:gd name="connsiteY283" fmla="*/ 34263 h 166809"/>
                <a:gd name="connsiteX284" fmla="*/ 156165 w 395907"/>
                <a:gd name="connsiteY284" fmla="*/ 43172 h 166809"/>
                <a:gd name="connsiteX285" fmla="*/ 152272 w 395907"/>
                <a:gd name="connsiteY285" fmla="*/ 45867 h 166809"/>
                <a:gd name="connsiteX286" fmla="*/ 150849 w 395907"/>
                <a:gd name="connsiteY286" fmla="*/ 48712 h 166809"/>
                <a:gd name="connsiteX287" fmla="*/ 148379 w 395907"/>
                <a:gd name="connsiteY287" fmla="*/ 50584 h 166809"/>
                <a:gd name="connsiteX288" fmla="*/ 140218 w 395907"/>
                <a:gd name="connsiteY288" fmla="*/ 53055 h 166809"/>
                <a:gd name="connsiteX289" fmla="*/ 110869 w 395907"/>
                <a:gd name="connsiteY289" fmla="*/ 56948 h 166809"/>
                <a:gd name="connsiteX290" fmla="*/ 108623 w 395907"/>
                <a:gd name="connsiteY290" fmla="*/ 56499 h 166809"/>
                <a:gd name="connsiteX291" fmla="*/ 105928 w 395907"/>
                <a:gd name="connsiteY291" fmla="*/ 57023 h 166809"/>
                <a:gd name="connsiteX292" fmla="*/ 98890 w 395907"/>
                <a:gd name="connsiteY292" fmla="*/ 55301 h 166809"/>
                <a:gd name="connsiteX293" fmla="*/ 97093 w 395907"/>
                <a:gd name="connsiteY293" fmla="*/ 53354 h 166809"/>
                <a:gd name="connsiteX294" fmla="*/ 90505 w 395907"/>
                <a:gd name="connsiteY294" fmla="*/ 45867 h 166809"/>
                <a:gd name="connsiteX295" fmla="*/ 87809 w 395907"/>
                <a:gd name="connsiteY295" fmla="*/ 42049 h 166809"/>
                <a:gd name="connsiteX296" fmla="*/ 84964 w 395907"/>
                <a:gd name="connsiteY296" fmla="*/ 38979 h 166809"/>
                <a:gd name="connsiteX297" fmla="*/ 80248 w 395907"/>
                <a:gd name="connsiteY297" fmla="*/ 38455 h 166809"/>
                <a:gd name="connsiteX298" fmla="*/ 79125 w 395907"/>
                <a:gd name="connsiteY298" fmla="*/ 35236 h 166809"/>
                <a:gd name="connsiteX299" fmla="*/ 79125 w 395907"/>
                <a:gd name="connsiteY299" fmla="*/ 32840 h 166809"/>
                <a:gd name="connsiteX300" fmla="*/ 77852 w 395907"/>
                <a:gd name="connsiteY300" fmla="*/ 32391 h 166809"/>
                <a:gd name="connsiteX301" fmla="*/ 77253 w 395907"/>
                <a:gd name="connsiteY301" fmla="*/ 30968 h 166809"/>
                <a:gd name="connsiteX302" fmla="*/ 73734 w 395907"/>
                <a:gd name="connsiteY302" fmla="*/ 29845 h 166809"/>
                <a:gd name="connsiteX303" fmla="*/ 75756 w 395907"/>
                <a:gd name="connsiteY303" fmla="*/ 32016 h 166809"/>
                <a:gd name="connsiteX304" fmla="*/ 76579 w 395907"/>
                <a:gd name="connsiteY304" fmla="*/ 32016 h 166809"/>
                <a:gd name="connsiteX305" fmla="*/ 75980 w 395907"/>
                <a:gd name="connsiteY305" fmla="*/ 32466 h 166809"/>
                <a:gd name="connsiteX306" fmla="*/ 73734 w 395907"/>
                <a:gd name="connsiteY306" fmla="*/ 32466 h 166809"/>
                <a:gd name="connsiteX307" fmla="*/ 72836 w 395907"/>
                <a:gd name="connsiteY307" fmla="*/ 31792 h 166809"/>
                <a:gd name="connsiteX308" fmla="*/ 71862 w 395907"/>
                <a:gd name="connsiteY308" fmla="*/ 31792 h 166809"/>
                <a:gd name="connsiteX309" fmla="*/ 73584 w 395907"/>
                <a:gd name="connsiteY309" fmla="*/ 34787 h 166809"/>
                <a:gd name="connsiteX310" fmla="*/ 76729 w 395907"/>
                <a:gd name="connsiteY310" fmla="*/ 36733 h 166809"/>
                <a:gd name="connsiteX311" fmla="*/ 77702 w 395907"/>
                <a:gd name="connsiteY311" fmla="*/ 38305 h 166809"/>
                <a:gd name="connsiteX312" fmla="*/ 81595 w 395907"/>
                <a:gd name="connsiteY312" fmla="*/ 41150 h 166809"/>
                <a:gd name="connsiteX313" fmla="*/ 83542 w 395907"/>
                <a:gd name="connsiteY313" fmla="*/ 42199 h 166809"/>
                <a:gd name="connsiteX314" fmla="*/ 83549 w 395907"/>
                <a:gd name="connsiteY314" fmla="*/ 44213 h 166809"/>
                <a:gd name="connsiteX315" fmla="*/ 83542 w 395907"/>
                <a:gd name="connsiteY315" fmla="*/ 44220 h 166809"/>
                <a:gd name="connsiteX316" fmla="*/ 82868 w 395907"/>
                <a:gd name="connsiteY316" fmla="*/ 44744 h 166809"/>
                <a:gd name="connsiteX317" fmla="*/ 82868 w 395907"/>
                <a:gd name="connsiteY317" fmla="*/ 45268 h 166809"/>
                <a:gd name="connsiteX318" fmla="*/ 82044 w 395907"/>
                <a:gd name="connsiteY318" fmla="*/ 46316 h 166809"/>
                <a:gd name="connsiteX319" fmla="*/ 80622 w 395907"/>
                <a:gd name="connsiteY319" fmla="*/ 46316 h 166809"/>
                <a:gd name="connsiteX320" fmla="*/ 79349 w 395907"/>
                <a:gd name="connsiteY320" fmla="*/ 45792 h 166809"/>
                <a:gd name="connsiteX321" fmla="*/ 78376 w 395907"/>
                <a:gd name="connsiteY321" fmla="*/ 44819 h 166809"/>
                <a:gd name="connsiteX322" fmla="*/ 75456 w 395907"/>
                <a:gd name="connsiteY322" fmla="*/ 44370 h 166809"/>
                <a:gd name="connsiteX323" fmla="*/ 75082 w 395907"/>
                <a:gd name="connsiteY323" fmla="*/ 44370 h 166809"/>
                <a:gd name="connsiteX324" fmla="*/ 73959 w 395907"/>
                <a:gd name="connsiteY324" fmla="*/ 43471 h 166809"/>
                <a:gd name="connsiteX325" fmla="*/ 73135 w 395907"/>
                <a:gd name="connsiteY325" fmla="*/ 44145 h 166809"/>
                <a:gd name="connsiteX326" fmla="*/ 73135 w 395907"/>
                <a:gd name="connsiteY326" fmla="*/ 45268 h 166809"/>
                <a:gd name="connsiteX327" fmla="*/ 70814 w 395907"/>
                <a:gd name="connsiteY327" fmla="*/ 46316 h 166809"/>
                <a:gd name="connsiteX328" fmla="*/ 68194 w 395907"/>
                <a:gd name="connsiteY328" fmla="*/ 45493 h 166809"/>
                <a:gd name="connsiteX329" fmla="*/ 64226 w 395907"/>
                <a:gd name="connsiteY329" fmla="*/ 46990 h 166809"/>
                <a:gd name="connsiteX330" fmla="*/ 63627 w 395907"/>
                <a:gd name="connsiteY330" fmla="*/ 47439 h 166809"/>
                <a:gd name="connsiteX331" fmla="*/ 63028 w 395907"/>
                <a:gd name="connsiteY331" fmla="*/ 47439 h 166809"/>
                <a:gd name="connsiteX332" fmla="*/ 61456 w 395907"/>
                <a:gd name="connsiteY332" fmla="*/ 47439 h 166809"/>
                <a:gd name="connsiteX333" fmla="*/ 60782 w 395907"/>
                <a:gd name="connsiteY333" fmla="*/ 47439 h 166809"/>
                <a:gd name="connsiteX334" fmla="*/ 60782 w 395907"/>
                <a:gd name="connsiteY334" fmla="*/ 46841 h 166809"/>
                <a:gd name="connsiteX335" fmla="*/ 58012 w 395907"/>
                <a:gd name="connsiteY335" fmla="*/ 43921 h 166809"/>
                <a:gd name="connsiteX336" fmla="*/ 56664 w 395907"/>
                <a:gd name="connsiteY336" fmla="*/ 43022 h 166809"/>
                <a:gd name="connsiteX337" fmla="*/ 56215 w 395907"/>
                <a:gd name="connsiteY337" fmla="*/ 42573 h 166809"/>
                <a:gd name="connsiteX338" fmla="*/ 55840 w 395907"/>
                <a:gd name="connsiteY338" fmla="*/ 42573 h 166809"/>
                <a:gd name="connsiteX339" fmla="*/ 51648 w 395907"/>
                <a:gd name="connsiteY339" fmla="*/ 41974 h 166809"/>
                <a:gd name="connsiteX340" fmla="*/ 50375 w 395907"/>
                <a:gd name="connsiteY340" fmla="*/ 41225 h 166809"/>
                <a:gd name="connsiteX341" fmla="*/ 51573 w 395907"/>
                <a:gd name="connsiteY341" fmla="*/ 40552 h 166809"/>
                <a:gd name="connsiteX342" fmla="*/ 51573 w 395907"/>
                <a:gd name="connsiteY342" fmla="*/ 38530 h 166809"/>
                <a:gd name="connsiteX343" fmla="*/ 49327 w 395907"/>
                <a:gd name="connsiteY343" fmla="*/ 35236 h 166809"/>
                <a:gd name="connsiteX344" fmla="*/ 50899 w 395907"/>
                <a:gd name="connsiteY344" fmla="*/ 34712 h 166809"/>
                <a:gd name="connsiteX345" fmla="*/ 52172 w 395907"/>
                <a:gd name="connsiteY345" fmla="*/ 30968 h 166809"/>
                <a:gd name="connsiteX346" fmla="*/ 56589 w 395907"/>
                <a:gd name="connsiteY346" fmla="*/ 31867 h 166809"/>
                <a:gd name="connsiteX347" fmla="*/ 58461 w 395907"/>
                <a:gd name="connsiteY347" fmla="*/ 31867 h 166809"/>
                <a:gd name="connsiteX348" fmla="*/ 61456 w 395907"/>
                <a:gd name="connsiteY348" fmla="*/ 32765 h 166809"/>
                <a:gd name="connsiteX349" fmla="*/ 61456 w 395907"/>
                <a:gd name="connsiteY349" fmla="*/ 30893 h 166809"/>
                <a:gd name="connsiteX350" fmla="*/ 60183 w 395907"/>
                <a:gd name="connsiteY350" fmla="*/ 29845 h 166809"/>
                <a:gd name="connsiteX351" fmla="*/ 61006 w 395907"/>
                <a:gd name="connsiteY351" fmla="*/ 29471 h 166809"/>
                <a:gd name="connsiteX352" fmla="*/ 61006 w 395907"/>
                <a:gd name="connsiteY352" fmla="*/ 26401 h 166809"/>
                <a:gd name="connsiteX353" fmla="*/ 58236 w 395907"/>
                <a:gd name="connsiteY353" fmla="*/ 28048 h 166809"/>
                <a:gd name="connsiteX354" fmla="*/ 59060 w 395907"/>
                <a:gd name="connsiteY354" fmla="*/ 29097 h 166809"/>
                <a:gd name="connsiteX355" fmla="*/ 57705 w 395907"/>
                <a:gd name="connsiteY355" fmla="*/ 29359 h 166809"/>
                <a:gd name="connsiteX356" fmla="*/ 57562 w 395907"/>
                <a:gd name="connsiteY356" fmla="*/ 29696 h 166809"/>
                <a:gd name="connsiteX357" fmla="*/ 57562 w 395907"/>
                <a:gd name="connsiteY357" fmla="*/ 30744 h 166809"/>
                <a:gd name="connsiteX358" fmla="*/ 56889 w 395907"/>
                <a:gd name="connsiteY358" fmla="*/ 31493 h 166809"/>
                <a:gd name="connsiteX359" fmla="*/ 55316 w 395907"/>
                <a:gd name="connsiteY359" fmla="*/ 28423 h 166809"/>
                <a:gd name="connsiteX360" fmla="*/ 52396 w 395907"/>
                <a:gd name="connsiteY360" fmla="*/ 27375 h 166809"/>
                <a:gd name="connsiteX361" fmla="*/ 50974 w 395907"/>
                <a:gd name="connsiteY361" fmla="*/ 28797 h 166809"/>
                <a:gd name="connsiteX362" fmla="*/ 48878 w 395907"/>
                <a:gd name="connsiteY362" fmla="*/ 27899 h 166809"/>
                <a:gd name="connsiteX363" fmla="*/ 48878 w 395907"/>
                <a:gd name="connsiteY363" fmla="*/ 27150 h 166809"/>
                <a:gd name="connsiteX364" fmla="*/ 51273 w 395907"/>
                <a:gd name="connsiteY364" fmla="*/ 27899 h 166809"/>
                <a:gd name="connsiteX365" fmla="*/ 51273 w 395907"/>
                <a:gd name="connsiteY365" fmla="*/ 25952 h 166809"/>
                <a:gd name="connsiteX366" fmla="*/ 52921 w 395907"/>
                <a:gd name="connsiteY366" fmla="*/ 26401 h 166809"/>
                <a:gd name="connsiteX367" fmla="*/ 52396 w 395907"/>
                <a:gd name="connsiteY367" fmla="*/ 25129 h 166809"/>
                <a:gd name="connsiteX368" fmla="*/ 50300 w 395907"/>
                <a:gd name="connsiteY368" fmla="*/ 22733 h 166809"/>
                <a:gd name="connsiteX369" fmla="*/ 49402 w 395907"/>
                <a:gd name="connsiteY369" fmla="*/ 22733 h 166809"/>
                <a:gd name="connsiteX370" fmla="*/ 48728 w 395907"/>
                <a:gd name="connsiteY370" fmla="*/ 24305 h 166809"/>
                <a:gd name="connsiteX371" fmla="*/ 48728 w 395907"/>
                <a:gd name="connsiteY371" fmla="*/ 28797 h 166809"/>
                <a:gd name="connsiteX372" fmla="*/ 43262 w 395907"/>
                <a:gd name="connsiteY372" fmla="*/ 27150 h 166809"/>
                <a:gd name="connsiteX373" fmla="*/ 41615 w 395907"/>
                <a:gd name="connsiteY373" fmla="*/ 25578 h 166809"/>
                <a:gd name="connsiteX374" fmla="*/ 42064 w 395907"/>
                <a:gd name="connsiteY374" fmla="*/ 23631 h 166809"/>
                <a:gd name="connsiteX375" fmla="*/ 43562 w 395907"/>
                <a:gd name="connsiteY375" fmla="*/ 23182 h 166809"/>
                <a:gd name="connsiteX376" fmla="*/ 44236 w 395907"/>
                <a:gd name="connsiteY376" fmla="*/ 21011 h 166809"/>
                <a:gd name="connsiteX377" fmla="*/ 42439 w 395907"/>
                <a:gd name="connsiteY377" fmla="*/ 19439 h 166809"/>
                <a:gd name="connsiteX378" fmla="*/ 41690 w 395907"/>
                <a:gd name="connsiteY378" fmla="*/ 18914 h 166809"/>
                <a:gd name="connsiteX379" fmla="*/ 41690 w 395907"/>
                <a:gd name="connsiteY379" fmla="*/ 18241 h 166809"/>
                <a:gd name="connsiteX380" fmla="*/ 44161 w 395907"/>
                <a:gd name="connsiteY380" fmla="*/ 13449 h 166809"/>
                <a:gd name="connsiteX381" fmla="*/ 41990 w 395907"/>
                <a:gd name="connsiteY381" fmla="*/ 13823 h 166809"/>
                <a:gd name="connsiteX382" fmla="*/ 41241 w 395907"/>
                <a:gd name="connsiteY382" fmla="*/ 13823 h 166809"/>
                <a:gd name="connsiteX383" fmla="*/ 32930 w 395907"/>
                <a:gd name="connsiteY383" fmla="*/ 6336 h 166809"/>
                <a:gd name="connsiteX384" fmla="*/ 32257 w 395907"/>
                <a:gd name="connsiteY384" fmla="*/ 7385 h 166809"/>
                <a:gd name="connsiteX385" fmla="*/ 30310 w 395907"/>
                <a:gd name="connsiteY385" fmla="*/ 8657 h 166809"/>
                <a:gd name="connsiteX386" fmla="*/ 27540 w 395907"/>
                <a:gd name="connsiteY386" fmla="*/ 8657 h 166809"/>
                <a:gd name="connsiteX387" fmla="*/ 27540 w 395907"/>
                <a:gd name="connsiteY387" fmla="*/ 9331 h 166809"/>
                <a:gd name="connsiteX388" fmla="*/ 24171 w 395907"/>
                <a:gd name="connsiteY388" fmla="*/ 11053 h 166809"/>
                <a:gd name="connsiteX389" fmla="*/ 19080 w 395907"/>
                <a:gd name="connsiteY389" fmla="*/ 7609 h 166809"/>
                <a:gd name="connsiteX390" fmla="*/ 14962 w 395907"/>
                <a:gd name="connsiteY390" fmla="*/ 4315 h 166809"/>
                <a:gd name="connsiteX391" fmla="*/ 14513 w 395907"/>
                <a:gd name="connsiteY391" fmla="*/ 4315 h 166809"/>
                <a:gd name="connsiteX392" fmla="*/ 12566 w 395907"/>
                <a:gd name="connsiteY392" fmla="*/ 4315 h 166809"/>
                <a:gd name="connsiteX393" fmla="*/ 11668 w 395907"/>
                <a:gd name="connsiteY393" fmla="*/ 4315 h 166809"/>
                <a:gd name="connsiteX394" fmla="*/ 9197 w 395907"/>
                <a:gd name="connsiteY394" fmla="*/ 3417 h 166809"/>
                <a:gd name="connsiteX395" fmla="*/ 11743 w 395907"/>
                <a:gd name="connsiteY395" fmla="*/ 7909 h 166809"/>
                <a:gd name="connsiteX396" fmla="*/ 11743 w 395907"/>
                <a:gd name="connsiteY396" fmla="*/ 10454 h 166809"/>
                <a:gd name="connsiteX397" fmla="*/ 9646 w 395907"/>
                <a:gd name="connsiteY397" fmla="*/ 12027 h 166809"/>
                <a:gd name="connsiteX398" fmla="*/ 7550 w 395907"/>
                <a:gd name="connsiteY398" fmla="*/ 12551 h 166809"/>
                <a:gd name="connsiteX399" fmla="*/ 6951 w 395907"/>
                <a:gd name="connsiteY399" fmla="*/ 12551 h 166809"/>
                <a:gd name="connsiteX400" fmla="*/ 6951 w 395907"/>
                <a:gd name="connsiteY400" fmla="*/ 13224 h 166809"/>
                <a:gd name="connsiteX401" fmla="*/ 5079 w 395907"/>
                <a:gd name="connsiteY401" fmla="*/ 32690 h 166809"/>
                <a:gd name="connsiteX402" fmla="*/ 5079 w 395907"/>
                <a:gd name="connsiteY402" fmla="*/ 33664 h 166809"/>
                <a:gd name="connsiteX403" fmla="*/ 5079 w 395907"/>
                <a:gd name="connsiteY403" fmla="*/ 33664 h 166809"/>
                <a:gd name="connsiteX404" fmla="*/ 6951 w 395907"/>
                <a:gd name="connsiteY404" fmla="*/ 34188 h 166809"/>
                <a:gd name="connsiteX405" fmla="*/ 8673 w 395907"/>
                <a:gd name="connsiteY405" fmla="*/ 35835 h 166809"/>
                <a:gd name="connsiteX406" fmla="*/ 11743 w 395907"/>
                <a:gd name="connsiteY406" fmla="*/ 39279 h 166809"/>
                <a:gd name="connsiteX407" fmla="*/ 11743 w 395907"/>
                <a:gd name="connsiteY407" fmla="*/ 39279 h 166809"/>
                <a:gd name="connsiteX408" fmla="*/ 13390 w 395907"/>
                <a:gd name="connsiteY408" fmla="*/ 39279 h 166809"/>
                <a:gd name="connsiteX409" fmla="*/ 15935 w 395907"/>
                <a:gd name="connsiteY409" fmla="*/ 39653 h 166809"/>
                <a:gd name="connsiteX410" fmla="*/ 19379 w 395907"/>
                <a:gd name="connsiteY410" fmla="*/ 43322 h 166809"/>
                <a:gd name="connsiteX411" fmla="*/ 18630 w 395907"/>
                <a:gd name="connsiteY411" fmla="*/ 50060 h 166809"/>
                <a:gd name="connsiteX412" fmla="*/ 13090 w 395907"/>
                <a:gd name="connsiteY412" fmla="*/ 54103 h 166809"/>
                <a:gd name="connsiteX413" fmla="*/ 11668 w 395907"/>
                <a:gd name="connsiteY413" fmla="*/ 54103 h 166809"/>
                <a:gd name="connsiteX414" fmla="*/ 10619 w 395907"/>
                <a:gd name="connsiteY414" fmla="*/ 54103 h 166809"/>
                <a:gd name="connsiteX415" fmla="*/ 10619 w 395907"/>
                <a:gd name="connsiteY415" fmla="*/ 55151 h 166809"/>
                <a:gd name="connsiteX416" fmla="*/ 8224 w 395907"/>
                <a:gd name="connsiteY416" fmla="*/ 58370 h 166809"/>
                <a:gd name="connsiteX417" fmla="*/ 7475 w 395907"/>
                <a:gd name="connsiteY417" fmla="*/ 58894 h 166809"/>
                <a:gd name="connsiteX418" fmla="*/ 11144 w 395907"/>
                <a:gd name="connsiteY418" fmla="*/ 64210 h 166809"/>
                <a:gd name="connsiteX419" fmla="*/ 12341 w 395907"/>
                <a:gd name="connsiteY419" fmla="*/ 67505 h 166809"/>
                <a:gd name="connsiteX420" fmla="*/ 12341 w 395907"/>
                <a:gd name="connsiteY420" fmla="*/ 69226 h 166809"/>
                <a:gd name="connsiteX421" fmla="*/ 12341 w 395907"/>
                <a:gd name="connsiteY421" fmla="*/ 69226 h 166809"/>
                <a:gd name="connsiteX422" fmla="*/ 12341 w 395907"/>
                <a:gd name="connsiteY422" fmla="*/ 69601 h 166809"/>
                <a:gd name="connsiteX423" fmla="*/ 12341 w 395907"/>
                <a:gd name="connsiteY423" fmla="*/ 77088 h 166809"/>
                <a:gd name="connsiteX424" fmla="*/ 11218 w 395907"/>
                <a:gd name="connsiteY424" fmla="*/ 80007 h 166809"/>
                <a:gd name="connsiteX425" fmla="*/ 5079 w 395907"/>
                <a:gd name="connsiteY425" fmla="*/ 83002 h 166809"/>
                <a:gd name="connsiteX426" fmla="*/ 4705 w 395907"/>
                <a:gd name="connsiteY426" fmla="*/ 83002 h 166809"/>
                <a:gd name="connsiteX427" fmla="*/ 4705 w 395907"/>
                <a:gd name="connsiteY427" fmla="*/ 83002 h 166809"/>
                <a:gd name="connsiteX428" fmla="*/ 2908 w 395907"/>
                <a:gd name="connsiteY428" fmla="*/ 84350 h 166809"/>
                <a:gd name="connsiteX429" fmla="*/ 2309 w 395907"/>
                <a:gd name="connsiteY429" fmla="*/ 84799 h 166809"/>
                <a:gd name="connsiteX430" fmla="*/ -87 w 395907"/>
                <a:gd name="connsiteY430" fmla="*/ 86521 h 166809"/>
                <a:gd name="connsiteX431" fmla="*/ 287 w 395907"/>
                <a:gd name="connsiteY431" fmla="*/ 87420 h 166809"/>
                <a:gd name="connsiteX432" fmla="*/ 662 w 395907"/>
                <a:gd name="connsiteY432" fmla="*/ 88243 h 166809"/>
                <a:gd name="connsiteX433" fmla="*/ 1036 w 395907"/>
                <a:gd name="connsiteY433" fmla="*/ 88243 h 166809"/>
                <a:gd name="connsiteX434" fmla="*/ 4705 w 395907"/>
                <a:gd name="connsiteY434" fmla="*/ 89666 h 166809"/>
                <a:gd name="connsiteX435" fmla="*/ 6127 w 395907"/>
                <a:gd name="connsiteY435" fmla="*/ 92735 h 166809"/>
                <a:gd name="connsiteX436" fmla="*/ 7999 w 395907"/>
                <a:gd name="connsiteY436" fmla="*/ 96030 h 166809"/>
                <a:gd name="connsiteX437" fmla="*/ 7999 w 395907"/>
                <a:gd name="connsiteY437" fmla="*/ 97602 h 166809"/>
                <a:gd name="connsiteX438" fmla="*/ 7999 w 395907"/>
                <a:gd name="connsiteY438" fmla="*/ 98800 h 166809"/>
                <a:gd name="connsiteX439" fmla="*/ 7999 w 395907"/>
                <a:gd name="connsiteY439" fmla="*/ 98800 h 166809"/>
                <a:gd name="connsiteX440" fmla="*/ 8823 w 395907"/>
                <a:gd name="connsiteY440" fmla="*/ 100072 h 166809"/>
                <a:gd name="connsiteX441" fmla="*/ 8823 w 395907"/>
                <a:gd name="connsiteY441" fmla="*/ 100072 h 166809"/>
                <a:gd name="connsiteX442" fmla="*/ 8823 w 395907"/>
                <a:gd name="connsiteY442" fmla="*/ 98725 h 166809"/>
                <a:gd name="connsiteX443" fmla="*/ 9421 w 395907"/>
                <a:gd name="connsiteY443" fmla="*/ 93259 h 166809"/>
                <a:gd name="connsiteX444" fmla="*/ 8673 w 395907"/>
                <a:gd name="connsiteY444" fmla="*/ 91388 h 166809"/>
                <a:gd name="connsiteX445" fmla="*/ 10769 w 395907"/>
                <a:gd name="connsiteY445" fmla="*/ 90265 h 166809"/>
                <a:gd name="connsiteX446" fmla="*/ 18256 w 395907"/>
                <a:gd name="connsiteY446" fmla="*/ 87494 h 166809"/>
                <a:gd name="connsiteX447" fmla="*/ 19080 w 395907"/>
                <a:gd name="connsiteY447" fmla="*/ 87494 h 166809"/>
                <a:gd name="connsiteX448" fmla="*/ 19828 w 395907"/>
                <a:gd name="connsiteY448" fmla="*/ 87494 h 166809"/>
                <a:gd name="connsiteX449" fmla="*/ 33155 w 395907"/>
                <a:gd name="connsiteY449" fmla="*/ 91612 h 166809"/>
                <a:gd name="connsiteX450" fmla="*/ 34428 w 395907"/>
                <a:gd name="connsiteY450" fmla="*/ 91612 h 166809"/>
                <a:gd name="connsiteX451" fmla="*/ 35730 w 395907"/>
                <a:gd name="connsiteY451" fmla="*/ 89815 h 166809"/>
                <a:gd name="connsiteX452" fmla="*/ 35626 w 395907"/>
                <a:gd name="connsiteY452" fmla="*/ 89441 h 166809"/>
                <a:gd name="connsiteX453" fmla="*/ 35251 w 395907"/>
                <a:gd name="connsiteY453" fmla="*/ 88767 h 166809"/>
                <a:gd name="connsiteX454" fmla="*/ 35925 w 395907"/>
                <a:gd name="connsiteY454" fmla="*/ 88019 h 166809"/>
                <a:gd name="connsiteX455" fmla="*/ 37048 w 395907"/>
                <a:gd name="connsiteY455" fmla="*/ 86222 h 166809"/>
                <a:gd name="connsiteX456" fmla="*/ 37572 w 395907"/>
                <a:gd name="connsiteY456" fmla="*/ 88093 h 166809"/>
                <a:gd name="connsiteX457" fmla="*/ 37572 w 395907"/>
                <a:gd name="connsiteY457" fmla="*/ 89067 h 166809"/>
                <a:gd name="connsiteX458" fmla="*/ 38920 w 395907"/>
                <a:gd name="connsiteY458" fmla="*/ 90414 h 166809"/>
                <a:gd name="connsiteX459" fmla="*/ 40941 w 395907"/>
                <a:gd name="connsiteY459" fmla="*/ 90414 h 166809"/>
                <a:gd name="connsiteX460" fmla="*/ 41990 w 395907"/>
                <a:gd name="connsiteY460" fmla="*/ 90414 h 166809"/>
                <a:gd name="connsiteX461" fmla="*/ 42439 w 395907"/>
                <a:gd name="connsiteY461" fmla="*/ 91163 h 166809"/>
                <a:gd name="connsiteX462" fmla="*/ 41241 w 395907"/>
                <a:gd name="connsiteY462" fmla="*/ 91612 h 166809"/>
                <a:gd name="connsiteX463" fmla="*/ 37647 w 395907"/>
                <a:gd name="connsiteY463" fmla="*/ 92810 h 166809"/>
                <a:gd name="connsiteX464" fmla="*/ 45134 w 395907"/>
                <a:gd name="connsiteY464" fmla="*/ 94008 h 166809"/>
                <a:gd name="connsiteX465" fmla="*/ 44760 w 395907"/>
                <a:gd name="connsiteY465" fmla="*/ 93035 h 166809"/>
                <a:gd name="connsiteX466" fmla="*/ 44760 w 395907"/>
                <a:gd name="connsiteY466" fmla="*/ 92286 h 166809"/>
                <a:gd name="connsiteX467" fmla="*/ 45134 w 395907"/>
                <a:gd name="connsiteY467" fmla="*/ 91762 h 166809"/>
                <a:gd name="connsiteX468" fmla="*/ 45134 w 395907"/>
                <a:gd name="connsiteY468" fmla="*/ 91388 h 166809"/>
                <a:gd name="connsiteX469" fmla="*/ 45134 w 395907"/>
                <a:gd name="connsiteY469" fmla="*/ 91388 h 166809"/>
                <a:gd name="connsiteX470" fmla="*/ 45134 w 395907"/>
                <a:gd name="connsiteY470" fmla="*/ 91388 h 166809"/>
                <a:gd name="connsiteX471" fmla="*/ 44011 w 395907"/>
                <a:gd name="connsiteY471" fmla="*/ 90864 h 166809"/>
                <a:gd name="connsiteX472" fmla="*/ 43487 w 395907"/>
                <a:gd name="connsiteY472" fmla="*/ 90489 h 166809"/>
                <a:gd name="connsiteX473" fmla="*/ 43487 w 395907"/>
                <a:gd name="connsiteY473" fmla="*/ 89516 h 166809"/>
                <a:gd name="connsiteX474" fmla="*/ 44161 w 395907"/>
                <a:gd name="connsiteY474" fmla="*/ 89516 h 166809"/>
                <a:gd name="connsiteX475" fmla="*/ 44610 w 395907"/>
                <a:gd name="connsiteY475" fmla="*/ 90190 h 166809"/>
                <a:gd name="connsiteX476" fmla="*/ 45209 w 395907"/>
                <a:gd name="connsiteY476" fmla="*/ 90190 h 166809"/>
                <a:gd name="connsiteX477" fmla="*/ 45209 w 395907"/>
                <a:gd name="connsiteY477" fmla="*/ 90190 h 166809"/>
                <a:gd name="connsiteX478" fmla="*/ 45209 w 395907"/>
                <a:gd name="connsiteY478" fmla="*/ 90190 h 166809"/>
                <a:gd name="connsiteX479" fmla="*/ 45883 w 395907"/>
                <a:gd name="connsiteY479" fmla="*/ 90190 h 166809"/>
                <a:gd name="connsiteX480" fmla="*/ 45883 w 395907"/>
                <a:gd name="connsiteY480" fmla="*/ 89741 h 166809"/>
                <a:gd name="connsiteX481" fmla="*/ 45883 w 395907"/>
                <a:gd name="connsiteY481" fmla="*/ 89366 h 166809"/>
                <a:gd name="connsiteX482" fmla="*/ 45434 w 395907"/>
                <a:gd name="connsiteY482" fmla="*/ 88842 h 166809"/>
                <a:gd name="connsiteX483" fmla="*/ 44236 w 395907"/>
                <a:gd name="connsiteY483" fmla="*/ 88842 h 166809"/>
                <a:gd name="connsiteX484" fmla="*/ 43562 w 395907"/>
                <a:gd name="connsiteY484" fmla="*/ 88842 h 166809"/>
                <a:gd name="connsiteX485" fmla="*/ 43038 w 395907"/>
                <a:gd name="connsiteY485" fmla="*/ 88093 h 166809"/>
                <a:gd name="connsiteX486" fmla="*/ 43038 w 395907"/>
                <a:gd name="connsiteY486" fmla="*/ 87569 h 166809"/>
                <a:gd name="connsiteX487" fmla="*/ 43038 w 395907"/>
                <a:gd name="connsiteY487" fmla="*/ 87569 h 166809"/>
                <a:gd name="connsiteX488" fmla="*/ 43412 w 395907"/>
                <a:gd name="connsiteY488" fmla="*/ 87569 h 166809"/>
                <a:gd name="connsiteX489" fmla="*/ 44161 w 395907"/>
                <a:gd name="connsiteY489" fmla="*/ 87569 h 166809"/>
                <a:gd name="connsiteX490" fmla="*/ 44910 w 395907"/>
                <a:gd name="connsiteY490" fmla="*/ 87569 h 166809"/>
                <a:gd name="connsiteX491" fmla="*/ 45583 w 395907"/>
                <a:gd name="connsiteY491" fmla="*/ 87195 h 166809"/>
                <a:gd name="connsiteX492" fmla="*/ 46182 w 395907"/>
                <a:gd name="connsiteY492" fmla="*/ 86596 h 166809"/>
                <a:gd name="connsiteX493" fmla="*/ 46182 w 395907"/>
                <a:gd name="connsiteY493" fmla="*/ 88917 h 166809"/>
                <a:gd name="connsiteX494" fmla="*/ 48503 w 395907"/>
                <a:gd name="connsiteY494" fmla="*/ 88917 h 166809"/>
                <a:gd name="connsiteX495" fmla="*/ 50001 w 395907"/>
                <a:gd name="connsiteY495" fmla="*/ 86671 h 166809"/>
                <a:gd name="connsiteX496" fmla="*/ 52321 w 395907"/>
                <a:gd name="connsiteY496" fmla="*/ 85773 h 166809"/>
                <a:gd name="connsiteX497" fmla="*/ 52321 w 395907"/>
                <a:gd name="connsiteY497" fmla="*/ 86596 h 166809"/>
                <a:gd name="connsiteX498" fmla="*/ 51872 w 395907"/>
                <a:gd name="connsiteY498" fmla="*/ 87045 h 166809"/>
                <a:gd name="connsiteX499" fmla="*/ 50899 w 395907"/>
                <a:gd name="connsiteY499" fmla="*/ 89890 h 166809"/>
                <a:gd name="connsiteX500" fmla="*/ 51797 w 395907"/>
                <a:gd name="connsiteY500" fmla="*/ 91537 h 166809"/>
                <a:gd name="connsiteX501" fmla="*/ 50899 w 395907"/>
                <a:gd name="connsiteY501" fmla="*/ 95056 h 166809"/>
                <a:gd name="connsiteX502" fmla="*/ 48353 w 395907"/>
                <a:gd name="connsiteY502" fmla="*/ 94457 h 166809"/>
                <a:gd name="connsiteX503" fmla="*/ 44835 w 395907"/>
                <a:gd name="connsiteY503" fmla="*/ 96030 h 166809"/>
                <a:gd name="connsiteX504" fmla="*/ 44835 w 395907"/>
                <a:gd name="connsiteY504" fmla="*/ 96479 h 166809"/>
                <a:gd name="connsiteX505" fmla="*/ 44835 w 395907"/>
                <a:gd name="connsiteY505" fmla="*/ 96853 h 166809"/>
                <a:gd name="connsiteX506" fmla="*/ 46706 w 395907"/>
                <a:gd name="connsiteY506" fmla="*/ 96853 h 166809"/>
                <a:gd name="connsiteX507" fmla="*/ 48428 w 395907"/>
                <a:gd name="connsiteY507" fmla="*/ 96104 h 166809"/>
                <a:gd name="connsiteX508" fmla="*/ 49402 w 395907"/>
                <a:gd name="connsiteY508" fmla="*/ 96104 h 166809"/>
                <a:gd name="connsiteX509" fmla="*/ 51348 w 395907"/>
                <a:gd name="connsiteY509" fmla="*/ 95056 h 166809"/>
                <a:gd name="connsiteX510" fmla="*/ 55144 w 395907"/>
                <a:gd name="connsiteY510" fmla="*/ 96030 h 166809"/>
                <a:gd name="connsiteX511" fmla="*/ 55466 w 395907"/>
                <a:gd name="connsiteY511" fmla="*/ 96853 h 166809"/>
                <a:gd name="connsiteX512" fmla="*/ 55466 w 395907"/>
                <a:gd name="connsiteY512" fmla="*/ 97302 h 166809"/>
                <a:gd name="connsiteX513" fmla="*/ 56140 w 395907"/>
                <a:gd name="connsiteY513" fmla="*/ 96928 h 166809"/>
                <a:gd name="connsiteX514" fmla="*/ 56140 w 395907"/>
                <a:gd name="connsiteY514" fmla="*/ 96030 h 166809"/>
                <a:gd name="connsiteX515" fmla="*/ 57637 w 395907"/>
                <a:gd name="connsiteY515" fmla="*/ 94607 h 166809"/>
                <a:gd name="connsiteX516" fmla="*/ 59733 w 395907"/>
                <a:gd name="connsiteY516" fmla="*/ 94607 h 166809"/>
                <a:gd name="connsiteX517" fmla="*/ 64376 w 395907"/>
                <a:gd name="connsiteY517" fmla="*/ 95730 h 166809"/>
                <a:gd name="connsiteX518" fmla="*/ 66172 w 395907"/>
                <a:gd name="connsiteY518" fmla="*/ 95730 h 166809"/>
                <a:gd name="connsiteX519" fmla="*/ 69167 w 395907"/>
                <a:gd name="connsiteY519" fmla="*/ 93783 h 166809"/>
                <a:gd name="connsiteX520" fmla="*/ 68568 w 395907"/>
                <a:gd name="connsiteY520" fmla="*/ 96778 h 166809"/>
                <a:gd name="connsiteX521" fmla="*/ 75606 w 395907"/>
                <a:gd name="connsiteY521" fmla="*/ 98650 h 166809"/>
                <a:gd name="connsiteX522" fmla="*/ 81296 w 395907"/>
                <a:gd name="connsiteY522" fmla="*/ 100147 h 166809"/>
                <a:gd name="connsiteX523" fmla="*/ 81296 w 395907"/>
                <a:gd name="connsiteY523" fmla="*/ 100147 h 166809"/>
                <a:gd name="connsiteX524" fmla="*/ 81296 w 395907"/>
                <a:gd name="connsiteY524" fmla="*/ 99773 h 166809"/>
                <a:gd name="connsiteX525" fmla="*/ 81296 w 395907"/>
                <a:gd name="connsiteY525" fmla="*/ 99773 h 166809"/>
                <a:gd name="connsiteX526" fmla="*/ 81895 w 395907"/>
                <a:gd name="connsiteY526" fmla="*/ 99249 h 166809"/>
                <a:gd name="connsiteX527" fmla="*/ 81371 w 395907"/>
                <a:gd name="connsiteY527" fmla="*/ 96778 h 166809"/>
                <a:gd name="connsiteX528" fmla="*/ 87285 w 395907"/>
                <a:gd name="connsiteY528" fmla="*/ 105538 h 166809"/>
                <a:gd name="connsiteX529" fmla="*/ 82868 w 395907"/>
                <a:gd name="connsiteY529" fmla="*/ 104864 h 166809"/>
                <a:gd name="connsiteX530" fmla="*/ 85488 w 395907"/>
                <a:gd name="connsiteY530" fmla="*/ 106736 h 166809"/>
                <a:gd name="connsiteX531" fmla="*/ 84665 w 395907"/>
                <a:gd name="connsiteY531" fmla="*/ 107859 h 166809"/>
                <a:gd name="connsiteX532" fmla="*/ 87285 w 395907"/>
                <a:gd name="connsiteY532" fmla="*/ 109281 h 166809"/>
                <a:gd name="connsiteX533" fmla="*/ 89082 w 395907"/>
                <a:gd name="connsiteY533" fmla="*/ 111902 h 166809"/>
                <a:gd name="connsiteX534" fmla="*/ 90654 w 395907"/>
                <a:gd name="connsiteY534" fmla="*/ 111902 h 166809"/>
                <a:gd name="connsiteX535" fmla="*/ 92002 w 395907"/>
                <a:gd name="connsiteY535" fmla="*/ 117217 h 166809"/>
                <a:gd name="connsiteX536" fmla="*/ 92751 w 395907"/>
                <a:gd name="connsiteY536" fmla="*/ 118565 h 166809"/>
                <a:gd name="connsiteX537" fmla="*/ 91852 w 395907"/>
                <a:gd name="connsiteY537" fmla="*/ 119988 h 166809"/>
                <a:gd name="connsiteX538" fmla="*/ 94099 w 395907"/>
                <a:gd name="connsiteY538" fmla="*/ 119988 h 166809"/>
                <a:gd name="connsiteX539" fmla="*/ 94622 w 395907"/>
                <a:gd name="connsiteY539" fmla="*/ 119988 h 166809"/>
                <a:gd name="connsiteX540" fmla="*/ 94622 w 395907"/>
                <a:gd name="connsiteY540" fmla="*/ 120512 h 166809"/>
                <a:gd name="connsiteX541" fmla="*/ 93574 w 395907"/>
                <a:gd name="connsiteY541" fmla="*/ 125004 h 166809"/>
                <a:gd name="connsiteX542" fmla="*/ 95970 w 395907"/>
                <a:gd name="connsiteY542" fmla="*/ 127175 h 166809"/>
                <a:gd name="connsiteX543" fmla="*/ 97992 w 395907"/>
                <a:gd name="connsiteY543" fmla="*/ 125753 h 166809"/>
                <a:gd name="connsiteX544" fmla="*/ 100313 w 395907"/>
                <a:gd name="connsiteY544" fmla="*/ 126127 h 166809"/>
                <a:gd name="connsiteX545" fmla="*/ 97767 w 395907"/>
                <a:gd name="connsiteY545" fmla="*/ 129571 h 166809"/>
                <a:gd name="connsiteX546" fmla="*/ 101960 w 395907"/>
                <a:gd name="connsiteY546" fmla="*/ 130095 h 166809"/>
                <a:gd name="connsiteX547" fmla="*/ 102783 w 395907"/>
                <a:gd name="connsiteY547" fmla="*/ 131068 h 166809"/>
                <a:gd name="connsiteX548" fmla="*/ 106302 w 395907"/>
                <a:gd name="connsiteY548" fmla="*/ 131742 h 166809"/>
                <a:gd name="connsiteX549" fmla="*/ 111693 w 395907"/>
                <a:gd name="connsiteY549" fmla="*/ 133464 h 166809"/>
                <a:gd name="connsiteX550" fmla="*/ 111917 w 395907"/>
                <a:gd name="connsiteY550" fmla="*/ 136384 h 166809"/>
                <a:gd name="connsiteX551" fmla="*/ 114837 w 395907"/>
                <a:gd name="connsiteY551" fmla="*/ 136159 h 16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395907" h="166809">
                  <a:moveTo>
                    <a:pt x="114837" y="136159"/>
                  </a:moveTo>
                  <a:cubicBezTo>
                    <a:pt x="115286" y="136159"/>
                    <a:pt x="115810" y="135710"/>
                    <a:pt x="115586" y="135261"/>
                  </a:cubicBezTo>
                  <a:cubicBezTo>
                    <a:pt x="117300" y="136608"/>
                    <a:pt x="119157" y="137762"/>
                    <a:pt x="121126" y="138705"/>
                  </a:cubicBezTo>
                  <a:cubicBezTo>
                    <a:pt x="121426" y="136945"/>
                    <a:pt x="121575" y="135171"/>
                    <a:pt x="121575" y="133389"/>
                  </a:cubicBezTo>
                  <a:cubicBezTo>
                    <a:pt x="121613" y="132955"/>
                    <a:pt x="121478" y="132528"/>
                    <a:pt x="121201" y="132191"/>
                  </a:cubicBezTo>
                  <a:cubicBezTo>
                    <a:pt x="121201" y="132191"/>
                    <a:pt x="120228" y="132191"/>
                    <a:pt x="120228" y="132191"/>
                  </a:cubicBezTo>
                  <a:cubicBezTo>
                    <a:pt x="119479" y="130993"/>
                    <a:pt x="121201" y="129795"/>
                    <a:pt x="122024" y="128598"/>
                  </a:cubicBezTo>
                  <a:cubicBezTo>
                    <a:pt x="122968" y="126666"/>
                    <a:pt x="122706" y="124352"/>
                    <a:pt x="121351" y="122683"/>
                  </a:cubicBezTo>
                  <a:cubicBezTo>
                    <a:pt x="119951" y="121066"/>
                    <a:pt x="118835" y="119216"/>
                    <a:pt x="118056" y="117217"/>
                  </a:cubicBezTo>
                  <a:cubicBezTo>
                    <a:pt x="120542" y="120025"/>
                    <a:pt x="123934" y="121882"/>
                    <a:pt x="127640" y="122458"/>
                  </a:cubicBezTo>
                  <a:cubicBezTo>
                    <a:pt x="127827" y="120946"/>
                    <a:pt x="127670" y="119411"/>
                    <a:pt x="127190" y="117966"/>
                  </a:cubicBezTo>
                  <a:cubicBezTo>
                    <a:pt x="127565" y="119291"/>
                    <a:pt x="128231" y="120519"/>
                    <a:pt x="129137" y="121560"/>
                  </a:cubicBezTo>
                  <a:cubicBezTo>
                    <a:pt x="129137" y="120287"/>
                    <a:pt x="130260" y="118640"/>
                    <a:pt x="131533" y="119014"/>
                  </a:cubicBezTo>
                  <a:cubicBezTo>
                    <a:pt x="132356" y="121740"/>
                    <a:pt x="132057" y="124674"/>
                    <a:pt x="130709" y="127175"/>
                  </a:cubicBezTo>
                  <a:lnTo>
                    <a:pt x="133405" y="129496"/>
                  </a:lnTo>
                  <a:cubicBezTo>
                    <a:pt x="132776" y="130469"/>
                    <a:pt x="133053" y="131764"/>
                    <a:pt x="134026" y="132393"/>
                  </a:cubicBezTo>
                  <a:cubicBezTo>
                    <a:pt x="134438" y="132663"/>
                    <a:pt x="134939" y="132775"/>
                    <a:pt x="135426" y="132715"/>
                  </a:cubicBezTo>
                  <a:cubicBezTo>
                    <a:pt x="134011" y="133269"/>
                    <a:pt x="132918" y="134422"/>
                    <a:pt x="132431" y="135860"/>
                  </a:cubicBezTo>
                  <a:cubicBezTo>
                    <a:pt x="133936" y="136309"/>
                    <a:pt x="135374" y="136960"/>
                    <a:pt x="136699" y="137806"/>
                  </a:cubicBezTo>
                  <a:cubicBezTo>
                    <a:pt x="138024" y="138712"/>
                    <a:pt x="138855" y="140172"/>
                    <a:pt x="138945" y="141774"/>
                  </a:cubicBezTo>
                  <a:cubicBezTo>
                    <a:pt x="138945" y="143871"/>
                    <a:pt x="137298" y="146416"/>
                    <a:pt x="138945" y="147914"/>
                  </a:cubicBezTo>
                  <a:cubicBezTo>
                    <a:pt x="140592" y="149411"/>
                    <a:pt x="141565" y="148812"/>
                    <a:pt x="141940" y="150010"/>
                  </a:cubicBezTo>
                  <a:cubicBezTo>
                    <a:pt x="142314" y="151208"/>
                    <a:pt x="140892" y="152181"/>
                    <a:pt x="140892" y="153379"/>
                  </a:cubicBezTo>
                  <a:cubicBezTo>
                    <a:pt x="140892" y="154577"/>
                    <a:pt x="141640" y="155101"/>
                    <a:pt x="142164" y="155850"/>
                  </a:cubicBezTo>
                  <a:cubicBezTo>
                    <a:pt x="142688" y="156599"/>
                    <a:pt x="142988" y="157871"/>
                    <a:pt x="142164" y="158395"/>
                  </a:cubicBezTo>
                  <a:lnTo>
                    <a:pt x="141116" y="158919"/>
                  </a:lnTo>
                  <a:cubicBezTo>
                    <a:pt x="139918" y="159818"/>
                    <a:pt x="141116" y="162363"/>
                    <a:pt x="140068" y="163037"/>
                  </a:cubicBezTo>
                  <a:cubicBezTo>
                    <a:pt x="141131" y="163209"/>
                    <a:pt x="142089" y="163771"/>
                    <a:pt x="142763" y="164610"/>
                  </a:cubicBezTo>
                  <a:cubicBezTo>
                    <a:pt x="143003" y="165006"/>
                    <a:pt x="143302" y="165358"/>
                    <a:pt x="143662" y="165658"/>
                  </a:cubicBezTo>
                  <a:cubicBezTo>
                    <a:pt x="144336" y="165920"/>
                    <a:pt x="145084" y="165920"/>
                    <a:pt x="145758" y="165658"/>
                  </a:cubicBezTo>
                  <a:cubicBezTo>
                    <a:pt x="149262" y="164108"/>
                    <a:pt x="153327" y="164505"/>
                    <a:pt x="156464" y="166706"/>
                  </a:cubicBezTo>
                  <a:cubicBezTo>
                    <a:pt x="160275" y="164505"/>
                    <a:pt x="164655" y="163517"/>
                    <a:pt x="169042" y="163861"/>
                  </a:cubicBezTo>
                  <a:lnTo>
                    <a:pt x="169491" y="162813"/>
                  </a:lnTo>
                  <a:cubicBezTo>
                    <a:pt x="171476" y="163284"/>
                    <a:pt x="173519" y="163464"/>
                    <a:pt x="175556" y="163337"/>
                  </a:cubicBezTo>
                  <a:cubicBezTo>
                    <a:pt x="175758" y="160439"/>
                    <a:pt x="178191" y="158201"/>
                    <a:pt x="181096" y="158246"/>
                  </a:cubicBezTo>
                  <a:cubicBezTo>
                    <a:pt x="180198" y="157759"/>
                    <a:pt x="179426" y="157063"/>
                    <a:pt x="178850" y="156224"/>
                  </a:cubicBezTo>
                  <a:cubicBezTo>
                    <a:pt x="178349" y="155303"/>
                    <a:pt x="178603" y="154150"/>
                    <a:pt x="179449" y="153529"/>
                  </a:cubicBezTo>
                  <a:cubicBezTo>
                    <a:pt x="179606" y="154158"/>
                    <a:pt x="179981" y="154712"/>
                    <a:pt x="180497" y="155101"/>
                  </a:cubicBezTo>
                  <a:cubicBezTo>
                    <a:pt x="181815" y="154061"/>
                    <a:pt x="182803" y="152653"/>
                    <a:pt x="183342" y="151058"/>
                  </a:cubicBezTo>
                  <a:cubicBezTo>
                    <a:pt x="185543" y="149890"/>
                    <a:pt x="188179" y="149890"/>
                    <a:pt x="190380" y="151058"/>
                  </a:cubicBezTo>
                  <a:cubicBezTo>
                    <a:pt x="191084" y="151425"/>
                    <a:pt x="191840" y="151680"/>
                    <a:pt x="192626" y="151807"/>
                  </a:cubicBezTo>
                  <a:cubicBezTo>
                    <a:pt x="193390" y="151829"/>
                    <a:pt x="194153" y="151702"/>
                    <a:pt x="194872" y="151433"/>
                  </a:cubicBezTo>
                  <a:lnTo>
                    <a:pt x="202359" y="149187"/>
                  </a:lnTo>
                  <a:cubicBezTo>
                    <a:pt x="202883" y="149187"/>
                    <a:pt x="203407" y="149187"/>
                    <a:pt x="203632" y="148438"/>
                  </a:cubicBezTo>
                  <a:cubicBezTo>
                    <a:pt x="203782" y="148108"/>
                    <a:pt x="203782" y="147727"/>
                    <a:pt x="203632" y="147390"/>
                  </a:cubicBezTo>
                  <a:cubicBezTo>
                    <a:pt x="203632" y="135186"/>
                    <a:pt x="191877" y="130619"/>
                    <a:pt x="185139" y="122308"/>
                  </a:cubicBezTo>
                  <a:cubicBezTo>
                    <a:pt x="183267" y="120062"/>
                    <a:pt x="181920" y="117517"/>
                    <a:pt x="179973" y="115346"/>
                  </a:cubicBezTo>
                  <a:cubicBezTo>
                    <a:pt x="176731" y="112718"/>
                    <a:pt x="173684" y="109865"/>
                    <a:pt x="170839" y="106811"/>
                  </a:cubicBezTo>
                  <a:cubicBezTo>
                    <a:pt x="168443" y="103442"/>
                    <a:pt x="168518" y="97677"/>
                    <a:pt x="172411" y="96179"/>
                  </a:cubicBezTo>
                  <a:cubicBezTo>
                    <a:pt x="173048" y="95985"/>
                    <a:pt x="173647" y="95708"/>
                    <a:pt x="174208" y="95356"/>
                  </a:cubicBezTo>
                  <a:cubicBezTo>
                    <a:pt x="175182" y="94382"/>
                    <a:pt x="174657" y="92436"/>
                    <a:pt x="175706" y="91537"/>
                  </a:cubicBezTo>
                  <a:cubicBezTo>
                    <a:pt x="176290" y="91096"/>
                    <a:pt x="177001" y="90856"/>
                    <a:pt x="177727" y="90864"/>
                  </a:cubicBezTo>
                  <a:lnTo>
                    <a:pt x="183716" y="90414"/>
                  </a:lnTo>
                  <a:cubicBezTo>
                    <a:pt x="185102" y="90384"/>
                    <a:pt x="186487" y="90212"/>
                    <a:pt x="187834" y="89890"/>
                  </a:cubicBezTo>
                  <a:cubicBezTo>
                    <a:pt x="189339" y="89359"/>
                    <a:pt x="190799" y="88677"/>
                    <a:pt x="192177" y="87869"/>
                  </a:cubicBezTo>
                  <a:lnTo>
                    <a:pt x="206701" y="79933"/>
                  </a:lnTo>
                  <a:cubicBezTo>
                    <a:pt x="209232" y="78855"/>
                    <a:pt x="211396" y="77058"/>
                    <a:pt x="212916" y="74767"/>
                  </a:cubicBezTo>
                  <a:cubicBezTo>
                    <a:pt x="213147" y="74213"/>
                    <a:pt x="213477" y="73711"/>
                    <a:pt x="213889" y="73269"/>
                  </a:cubicBezTo>
                  <a:cubicBezTo>
                    <a:pt x="214450" y="72917"/>
                    <a:pt x="215102" y="72730"/>
                    <a:pt x="215761" y="72745"/>
                  </a:cubicBezTo>
                  <a:cubicBezTo>
                    <a:pt x="219407" y="72259"/>
                    <a:pt x="222671" y="70245"/>
                    <a:pt x="224745" y="67205"/>
                  </a:cubicBezTo>
                  <a:cubicBezTo>
                    <a:pt x="221832" y="69833"/>
                    <a:pt x="217490" y="70110"/>
                    <a:pt x="214263" y="67879"/>
                  </a:cubicBezTo>
                  <a:lnTo>
                    <a:pt x="218830" y="65633"/>
                  </a:lnTo>
                  <a:cubicBezTo>
                    <a:pt x="219691" y="65333"/>
                    <a:pt x="220447" y="64787"/>
                    <a:pt x="221001" y="64060"/>
                  </a:cubicBezTo>
                  <a:cubicBezTo>
                    <a:pt x="221825" y="62563"/>
                    <a:pt x="221001" y="60841"/>
                    <a:pt x="220477" y="59194"/>
                  </a:cubicBezTo>
                  <a:cubicBezTo>
                    <a:pt x="219721" y="55129"/>
                    <a:pt x="222401" y="51220"/>
                    <a:pt x="226467" y="50464"/>
                  </a:cubicBezTo>
                  <a:cubicBezTo>
                    <a:pt x="226512" y="50449"/>
                    <a:pt x="226564" y="50442"/>
                    <a:pt x="226616" y="50434"/>
                  </a:cubicBezTo>
                  <a:cubicBezTo>
                    <a:pt x="228526" y="50509"/>
                    <a:pt x="230435" y="50359"/>
                    <a:pt x="232307" y="49985"/>
                  </a:cubicBezTo>
                  <a:cubicBezTo>
                    <a:pt x="234028" y="49236"/>
                    <a:pt x="234852" y="46242"/>
                    <a:pt x="233055" y="45643"/>
                  </a:cubicBezTo>
                  <a:cubicBezTo>
                    <a:pt x="234059" y="45980"/>
                    <a:pt x="234912" y="46676"/>
                    <a:pt x="235451" y="47589"/>
                  </a:cubicBezTo>
                  <a:cubicBezTo>
                    <a:pt x="238648" y="42992"/>
                    <a:pt x="243851" y="40207"/>
                    <a:pt x="249452" y="40102"/>
                  </a:cubicBezTo>
                  <a:cubicBezTo>
                    <a:pt x="254932" y="40162"/>
                    <a:pt x="260367" y="41098"/>
                    <a:pt x="265548" y="42873"/>
                  </a:cubicBezTo>
                  <a:cubicBezTo>
                    <a:pt x="265331" y="41248"/>
                    <a:pt x="265825" y="39616"/>
                    <a:pt x="266896" y="38380"/>
                  </a:cubicBezTo>
                  <a:cubicBezTo>
                    <a:pt x="266522" y="40027"/>
                    <a:pt x="266222" y="41675"/>
                    <a:pt x="265923" y="43322"/>
                  </a:cubicBezTo>
                  <a:cubicBezTo>
                    <a:pt x="270198" y="43561"/>
                    <a:pt x="274301" y="45104"/>
                    <a:pt x="277677" y="47739"/>
                  </a:cubicBezTo>
                  <a:cubicBezTo>
                    <a:pt x="278808" y="48997"/>
                    <a:pt x="279856" y="50322"/>
                    <a:pt x="280822" y="51707"/>
                  </a:cubicBezTo>
                  <a:cubicBezTo>
                    <a:pt x="282559" y="53691"/>
                    <a:pt x="284707" y="55271"/>
                    <a:pt x="287111" y="56349"/>
                  </a:cubicBezTo>
                  <a:cubicBezTo>
                    <a:pt x="287762" y="55638"/>
                    <a:pt x="288204" y="54754"/>
                    <a:pt x="288383" y="53803"/>
                  </a:cubicBezTo>
                  <a:cubicBezTo>
                    <a:pt x="289424" y="55518"/>
                    <a:pt x="290113" y="57427"/>
                    <a:pt x="290405" y="59419"/>
                  </a:cubicBezTo>
                  <a:cubicBezTo>
                    <a:pt x="292172" y="59119"/>
                    <a:pt x="293984" y="59411"/>
                    <a:pt x="295571" y="60242"/>
                  </a:cubicBezTo>
                  <a:lnTo>
                    <a:pt x="295197" y="62264"/>
                  </a:lnTo>
                  <a:lnTo>
                    <a:pt x="298416" y="62264"/>
                  </a:lnTo>
                  <a:cubicBezTo>
                    <a:pt x="298101" y="63304"/>
                    <a:pt x="298266" y="64427"/>
                    <a:pt x="298865" y="65333"/>
                  </a:cubicBezTo>
                  <a:cubicBezTo>
                    <a:pt x="300280" y="64390"/>
                    <a:pt x="302174" y="64644"/>
                    <a:pt x="303282" y="65932"/>
                  </a:cubicBezTo>
                  <a:cubicBezTo>
                    <a:pt x="304338" y="67160"/>
                    <a:pt x="305087" y="68620"/>
                    <a:pt x="305454" y="70200"/>
                  </a:cubicBezTo>
                  <a:cubicBezTo>
                    <a:pt x="305903" y="71847"/>
                    <a:pt x="303507" y="72745"/>
                    <a:pt x="305454" y="74767"/>
                  </a:cubicBezTo>
                  <a:cubicBezTo>
                    <a:pt x="307400" y="76788"/>
                    <a:pt x="307700" y="76639"/>
                    <a:pt x="307999" y="77986"/>
                  </a:cubicBezTo>
                  <a:cubicBezTo>
                    <a:pt x="308299" y="79334"/>
                    <a:pt x="307999" y="79783"/>
                    <a:pt x="307999" y="80532"/>
                  </a:cubicBezTo>
                  <a:cubicBezTo>
                    <a:pt x="308179" y="80906"/>
                    <a:pt x="308433" y="81235"/>
                    <a:pt x="308748" y="81505"/>
                  </a:cubicBezTo>
                  <a:cubicBezTo>
                    <a:pt x="310896" y="83901"/>
                    <a:pt x="313143" y="86222"/>
                    <a:pt x="315486" y="88468"/>
                  </a:cubicBezTo>
                  <a:cubicBezTo>
                    <a:pt x="315988" y="86791"/>
                    <a:pt x="316242" y="85054"/>
                    <a:pt x="316235" y="83302"/>
                  </a:cubicBezTo>
                  <a:lnTo>
                    <a:pt x="314662" y="82628"/>
                  </a:lnTo>
                  <a:cubicBezTo>
                    <a:pt x="316534" y="80307"/>
                    <a:pt x="312641" y="76339"/>
                    <a:pt x="314662" y="74018"/>
                  </a:cubicBezTo>
                  <a:cubicBezTo>
                    <a:pt x="315441" y="76683"/>
                    <a:pt x="315995" y="79416"/>
                    <a:pt x="316310" y="82179"/>
                  </a:cubicBezTo>
                  <a:cubicBezTo>
                    <a:pt x="318069" y="81647"/>
                    <a:pt x="319619" y="80577"/>
                    <a:pt x="320727" y="79109"/>
                  </a:cubicBezTo>
                  <a:lnTo>
                    <a:pt x="320727" y="81505"/>
                  </a:lnTo>
                  <a:cubicBezTo>
                    <a:pt x="322509" y="80277"/>
                    <a:pt x="324800" y="80045"/>
                    <a:pt x="326791" y="80906"/>
                  </a:cubicBezTo>
                  <a:cubicBezTo>
                    <a:pt x="326589" y="81834"/>
                    <a:pt x="325668" y="82426"/>
                    <a:pt x="324740" y="82216"/>
                  </a:cubicBezTo>
                  <a:cubicBezTo>
                    <a:pt x="324620" y="82194"/>
                    <a:pt x="324508" y="82156"/>
                    <a:pt x="324395" y="82104"/>
                  </a:cubicBezTo>
                  <a:cubicBezTo>
                    <a:pt x="323579" y="82733"/>
                    <a:pt x="323422" y="83908"/>
                    <a:pt x="324059" y="84732"/>
                  </a:cubicBezTo>
                  <a:cubicBezTo>
                    <a:pt x="324313" y="85061"/>
                    <a:pt x="324665" y="85293"/>
                    <a:pt x="325069" y="85398"/>
                  </a:cubicBezTo>
                  <a:cubicBezTo>
                    <a:pt x="326305" y="85383"/>
                    <a:pt x="327413" y="84657"/>
                    <a:pt x="327914" y="83526"/>
                  </a:cubicBezTo>
                  <a:cubicBezTo>
                    <a:pt x="328326" y="82396"/>
                    <a:pt x="328992" y="81370"/>
                    <a:pt x="329861" y="80532"/>
                  </a:cubicBezTo>
                  <a:cubicBezTo>
                    <a:pt x="331313" y="79656"/>
                    <a:pt x="333200" y="80120"/>
                    <a:pt x="334076" y="81565"/>
                  </a:cubicBezTo>
                  <a:cubicBezTo>
                    <a:pt x="334091" y="81595"/>
                    <a:pt x="334113" y="81625"/>
                    <a:pt x="334128" y="81655"/>
                  </a:cubicBezTo>
                  <a:lnTo>
                    <a:pt x="334128" y="77312"/>
                  </a:lnTo>
                  <a:cubicBezTo>
                    <a:pt x="334211" y="76990"/>
                    <a:pt x="334211" y="76661"/>
                    <a:pt x="334128" y="76339"/>
                  </a:cubicBezTo>
                  <a:cubicBezTo>
                    <a:pt x="334128" y="75815"/>
                    <a:pt x="333230" y="75665"/>
                    <a:pt x="332781" y="75291"/>
                  </a:cubicBezTo>
                  <a:cubicBezTo>
                    <a:pt x="332331" y="74916"/>
                    <a:pt x="332107" y="74093"/>
                    <a:pt x="332781" y="73868"/>
                  </a:cubicBezTo>
                  <a:cubicBezTo>
                    <a:pt x="334211" y="74924"/>
                    <a:pt x="335469" y="76182"/>
                    <a:pt x="336524" y="77612"/>
                  </a:cubicBezTo>
                  <a:cubicBezTo>
                    <a:pt x="335476" y="78061"/>
                    <a:pt x="334203" y="78959"/>
                    <a:pt x="334428" y="80082"/>
                  </a:cubicBezTo>
                  <a:cubicBezTo>
                    <a:pt x="334690" y="80741"/>
                    <a:pt x="335132" y="81310"/>
                    <a:pt x="335701" y="81730"/>
                  </a:cubicBezTo>
                  <a:cubicBezTo>
                    <a:pt x="337161" y="83399"/>
                    <a:pt x="338194" y="85406"/>
                    <a:pt x="338695" y="87569"/>
                  </a:cubicBezTo>
                  <a:cubicBezTo>
                    <a:pt x="339279" y="89119"/>
                    <a:pt x="340036" y="90602"/>
                    <a:pt x="340941" y="91987"/>
                  </a:cubicBezTo>
                  <a:cubicBezTo>
                    <a:pt x="341398" y="92840"/>
                    <a:pt x="342035" y="93581"/>
                    <a:pt x="342813" y="94158"/>
                  </a:cubicBezTo>
                  <a:cubicBezTo>
                    <a:pt x="343667" y="94615"/>
                    <a:pt x="344573" y="94966"/>
                    <a:pt x="345508" y="95206"/>
                  </a:cubicBezTo>
                  <a:cubicBezTo>
                    <a:pt x="349776" y="96434"/>
                    <a:pt x="353497" y="99077"/>
                    <a:pt x="356065" y="102693"/>
                  </a:cubicBezTo>
                  <a:lnTo>
                    <a:pt x="352397" y="101794"/>
                  </a:lnTo>
                  <a:cubicBezTo>
                    <a:pt x="351468" y="98141"/>
                    <a:pt x="348076" y="95655"/>
                    <a:pt x="344311" y="95880"/>
                  </a:cubicBezTo>
                  <a:cubicBezTo>
                    <a:pt x="344850" y="97085"/>
                    <a:pt x="345845" y="98029"/>
                    <a:pt x="347081" y="98500"/>
                  </a:cubicBezTo>
                  <a:cubicBezTo>
                    <a:pt x="343734" y="97961"/>
                    <a:pt x="340777" y="95992"/>
                    <a:pt x="338995" y="93110"/>
                  </a:cubicBezTo>
                  <a:cubicBezTo>
                    <a:pt x="338321" y="91687"/>
                    <a:pt x="338171" y="89890"/>
                    <a:pt x="336899" y="88992"/>
                  </a:cubicBezTo>
                  <a:cubicBezTo>
                    <a:pt x="335626" y="88093"/>
                    <a:pt x="333155" y="88318"/>
                    <a:pt x="332481" y="86746"/>
                  </a:cubicBezTo>
                  <a:cubicBezTo>
                    <a:pt x="331808" y="85173"/>
                    <a:pt x="332481" y="84649"/>
                    <a:pt x="332107" y="83676"/>
                  </a:cubicBezTo>
                  <a:cubicBezTo>
                    <a:pt x="330288" y="86551"/>
                    <a:pt x="328970" y="89718"/>
                    <a:pt x="328214" y="93035"/>
                  </a:cubicBezTo>
                  <a:cubicBezTo>
                    <a:pt x="326634" y="92930"/>
                    <a:pt x="325166" y="92166"/>
                    <a:pt x="324171" y="90939"/>
                  </a:cubicBezTo>
                  <a:cubicBezTo>
                    <a:pt x="323722" y="91807"/>
                    <a:pt x="323722" y="92840"/>
                    <a:pt x="324171" y="93709"/>
                  </a:cubicBezTo>
                  <a:cubicBezTo>
                    <a:pt x="323489" y="93933"/>
                    <a:pt x="322756" y="93933"/>
                    <a:pt x="322074" y="93709"/>
                  </a:cubicBezTo>
                  <a:cubicBezTo>
                    <a:pt x="322074" y="94832"/>
                    <a:pt x="322973" y="95655"/>
                    <a:pt x="323722" y="96479"/>
                  </a:cubicBezTo>
                  <a:cubicBezTo>
                    <a:pt x="325324" y="98717"/>
                    <a:pt x="325324" y="101727"/>
                    <a:pt x="323722" y="103966"/>
                  </a:cubicBezTo>
                  <a:cubicBezTo>
                    <a:pt x="322149" y="106189"/>
                    <a:pt x="319626" y="107544"/>
                    <a:pt x="316908" y="107634"/>
                  </a:cubicBezTo>
                  <a:cubicBezTo>
                    <a:pt x="315853" y="107777"/>
                    <a:pt x="314782" y="107507"/>
                    <a:pt x="313914" y="106885"/>
                  </a:cubicBezTo>
                  <a:cubicBezTo>
                    <a:pt x="312993" y="106279"/>
                    <a:pt x="312723" y="105051"/>
                    <a:pt x="313315" y="104115"/>
                  </a:cubicBezTo>
                  <a:cubicBezTo>
                    <a:pt x="311728" y="105695"/>
                    <a:pt x="311368" y="108128"/>
                    <a:pt x="312416" y="110105"/>
                  </a:cubicBezTo>
                  <a:cubicBezTo>
                    <a:pt x="312933" y="110801"/>
                    <a:pt x="313412" y="111528"/>
                    <a:pt x="313839" y="112276"/>
                  </a:cubicBezTo>
                  <a:cubicBezTo>
                    <a:pt x="314213" y="113174"/>
                    <a:pt x="313839" y="114223"/>
                    <a:pt x="314438" y="115196"/>
                  </a:cubicBezTo>
                  <a:cubicBezTo>
                    <a:pt x="315037" y="116169"/>
                    <a:pt x="316609" y="118116"/>
                    <a:pt x="317807" y="119538"/>
                  </a:cubicBezTo>
                  <a:cubicBezTo>
                    <a:pt x="321326" y="123656"/>
                    <a:pt x="320951" y="130095"/>
                    <a:pt x="324545" y="134138"/>
                  </a:cubicBezTo>
                  <a:cubicBezTo>
                    <a:pt x="325518" y="135111"/>
                    <a:pt x="326642" y="135935"/>
                    <a:pt x="327615" y="136983"/>
                  </a:cubicBezTo>
                  <a:cubicBezTo>
                    <a:pt x="328611" y="137994"/>
                    <a:pt x="329127" y="139386"/>
                    <a:pt x="329037" y="140801"/>
                  </a:cubicBezTo>
                  <a:lnTo>
                    <a:pt x="330460" y="140801"/>
                  </a:lnTo>
                  <a:cubicBezTo>
                    <a:pt x="329636" y="144470"/>
                    <a:pt x="333754" y="144769"/>
                    <a:pt x="334802" y="148288"/>
                  </a:cubicBezTo>
                  <a:cubicBezTo>
                    <a:pt x="334862" y="148909"/>
                    <a:pt x="335102" y="149509"/>
                    <a:pt x="335476" y="150010"/>
                  </a:cubicBezTo>
                  <a:lnTo>
                    <a:pt x="336374" y="150609"/>
                  </a:lnTo>
                  <a:lnTo>
                    <a:pt x="339070" y="152031"/>
                  </a:lnTo>
                  <a:cubicBezTo>
                    <a:pt x="338793" y="152720"/>
                    <a:pt x="339137" y="153507"/>
                    <a:pt x="339826" y="153783"/>
                  </a:cubicBezTo>
                  <a:cubicBezTo>
                    <a:pt x="339871" y="153799"/>
                    <a:pt x="339923" y="153813"/>
                    <a:pt x="339968" y="153828"/>
                  </a:cubicBezTo>
                  <a:cubicBezTo>
                    <a:pt x="339968" y="153828"/>
                    <a:pt x="340417" y="153828"/>
                    <a:pt x="340492" y="153828"/>
                  </a:cubicBezTo>
                  <a:cubicBezTo>
                    <a:pt x="340567" y="153828"/>
                    <a:pt x="340492" y="153828"/>
                    <a:pt x="340492" y="154278"/>
                  </a:cubicBezTo>
                  <a:cubicBezTo>
                    <a:pt x="340492" y="154727"/>
                    <a:pt x="340492" y="154802"/>
                    <a:pt x="340492" y="155101"/>
                  </a:cubicBezTo>
                  <a:cubicBezTo>
                    <a:pt x="342214" y="156748"/>
                    <a:pt x="344610" y="158770"/>
                    <a:pt x="346856" y="160642"/>
                  </a:cubicBezTo>
                  <a:lnTo>
                    <a:pt x="348279" y="161839"/>
                  </a:lnTo>
                  <a:lnTo>
                    <a:pt x="349402" y="157722"/>
                  </a:lnTo>
                  <a:cubicBezTo>
                    <a:pt x="349694" y="156621"/>
                    <a:pt x="350075" y="155550"/>
                    <a:pt x="350525" y="154502"/>
                  </a:cubicBezTo>
                  <a:lnTo>
                    <a:pt x="350899" y="153828"/>
                  </a:lnTo>
                  <a:lnTo>
                    <a:pt x="351348" y="153005"/>
                  </a:lnTo>
                  <a:cubicBezTo>
                    <a:pt x="351348" y="152556"/>
                    <a:pt x="351348" y="151957"/>
                    <a:pt x="351797" y="151283"/>
                  </a:cubicBezTo>
                  <a:cubicBezTo>
                    <a:pt x="351940" y="149860"/>
                    <a:pt x="352486" y="148513"/>
                    <a:pt x="353370" y="147390"/>
                  </a:cubicBezTo>
                  <a:cubicBezTo>
                    <a:pt x="354875" y="145802"/>
                    <a:pt x="357225" y="145346"/>
                    <a:pt x="359209" y="146267"/>
                  </a:cubicBezTo>
                  <a:lnTo>
                    <a:pt x="360857" y="147240"/>
                  </a:lnTo>
                  <a:cubicBezTo>
                    <a:pt x="361171" y="145802"/>
                    <a:pt x="360984" y="144298"/>
                    <a:pt x="360333" y="142972"/>
                  </a:cubicBezTo>
                  <a:lnTo>
                    <a:pt x="359659" y="141774"/>
                  </a:lnTo>
                  <a:cubicBezTo>
                    <a:pt x="359217" y="141101"/>
                    <a:pt x="358813" y="140404"/>
                    <a:pt x="358461" y="139678"/>
                  </a:cubicBezTo>
                  <a:cubicBezTo>
                    <a:pt x="357338" y="136818"/>
                    <a:pt x="357787" y="133584"/>
                    <a:pt x="359659" y="131143"/>
                  </a:cubicBezTo>
                  <a:cubicBezTo>
                    <a:pt x="360145" y="130544"/>
                    <a:pt x="360947" y="130312"/>
                    <a:pt x="361680" y="130544"/>
                  </a:cubicBezTo>
                  <a:cubicBezTo>
                    <a:pt x="364203" y="130978"/>
                    <a:pt x="366487" y="132311"/>
                    <a:pt x="368119" y="134288"/>
                  </a:cubicBezTo>
                  <a:cubicBezTo>
                    <a:pt x="368823" y="135493"/>
                    <a:pt x="369302" y="136811"/>
                    <a:pt x="369541" y="138181"/>
                  </a:cubicBezTo>
                  <a:cubicBezTo>
                    <a:pt x="369691" y="140195"/>
                    <a:pt x="370882" y="141984"/>
                    <a:pt x="372686" y="142897"/>
                  </a:cubicBezTo>
                  <a:cubicBezTo>
                    <a:pt x="373360" y="142224"/>
                    <a:pt x="373876" y="141408"/>
                    <a:pt x="374183" y="140502"/>
                  </a:cubicBezTo>
                  <a:cubicBezTo>
                    <a:pt x="374445" y="139731"/>
                    <a:pt x="375172" y="139221"/>
                    <a:pt x="375980" y="139229"/>
                  </a:cubicBezTo>
                  <a:lnTo>
                    <a:pt x="375980" y="139229"/>
                  </a:lnTo>
                  <a:lnTo>
                    <a:pt x="377028" y="136234"/>
                  </a:lnTo>
                  <a:cubicBezTo>
                    <a:pt x="377185" y="135718"/>
                    <a:pt x="377440" y="135238"/>
                    <a:pt x="377777" y="134812"/>
                  </a:cubicBezTo>
                  <a:cubicBezTo>
                    <a:pt x="378211" y="134355"/>
                    <a:pt x="378713" y="133973"/>
                    <a:pt x="379274" y="133689"/>
                  </a:cubicBezTo>
                  <a:cubicBezTo>
                    <a:pt x="380397" y="133172"/>
                    <a:pt x="381183" y="132139"/>
                    <a:pt x="381371" y="130919"/>
                  </a:cubicBezTo>
                  <a:cubicBezTo>
                    <a:pt x="381408" y="130694"/>
                    <a:pt x="381408" y="130469"/>
                    <a:pt x="381371" y="130245"/>
                  </a:cubicBezTo>
                  <a:cubicBezTo>
                    <a:pt x="381393" y="129578"/>
                    <a:pt x="381520" y="128927"/>
                    <a:pt x="381745" y="128298"/>
                  </a:cubicBezTo>
                  <a:cubicBezTo>
                    <a:pt x="382127" y="126943"/>
                    <a:pt x="383220" y="125910"/>
                    <a:pt x="384590" y="125603"/>
                  </a:cubicBezTo>
                  <a:lnTo>
                    <a:pt x="383617" y="123207"/>
                  </a:lnTo>
                  <a:cubicBezTo>
                    <a:pt x="383392" y="122705"/>
                    <a:pt x="383392" y="122136"/>
                    <a:pt x="383617" y="121635"/>
                  </a:cubicBezTo>
                  <a:cubicBezTo>
                    <a:pt x="383909" y="121171"/>
                    <a:pt x="384366" y="120826"/>
                    <a:pt x="384890" y="120661"/>
                  </a:cubicBezTo>
                  <a:lnTo>
                    <a:pt x="385863" y="120661"/>
                  </a:lnTo>
                  <a:lnTo>
                    <a:pt x="385863" y="118790"/>
                  </a:lnTo>
                  <a:cubicBezTo>
                    <a:pt x="385975" y="118048"/>
                    <a:pt x="386499" y="117442"/>
                    <a:pt x="387211" y="117217"/>
                  </a:cubicBezTo>
                  <a:cubicBezTo>
                    <a:pt x="390003" y="116267"/>
                    <a:pt x="392893" y="115615"/>
                    <a:pt x="395820" y="115271"/>
                  </a:cubicBezTo>
                  <a:cubicBezTo>
                    <a:pt x="395596" y="114747"/>
                    <a:pt x="395596" y="114148"/>
                    <a:pt x="395820" y="113624"/>
                  </a:cubicBezTo>
                  <a:cubicBezTo>
                    <a:pt x="394974" y="112957"/>
                    <a:pt x="394286" y="112111"/>
                    <a:pt x="393799" y="111153"/>
                  </a:cubicBezTo>
                  <a:cubicBezTo>
                    <a:pt x="394241" y="108660"/>
                    <a:pt x="394084" y="106092"/>
                    <a:pt x="393350" y="103666"/>
                  </a:cubicBezTo>
                  <a:cubicBezTo>
                    <a:pt x="392683" y="103367"/>
                    <a:pt x="392055" y="102985"/>
                    <a:pt x="391478" y="102543"/>
                  </a:cubicBezTo>
                  <a:cubicBezTo>
                    <a:pt x="390857" y="102079"/>
                    <a:pt x="390587" y="101270"/>
                    <a:pt x="390804" y="100522"/>
                  </a:cubicBezTo>
                  <a:cubicBezTo>
                    <a:pt x="390939" y="100117"/>
                    <a:pt x="391141" y="99736"/>
                    <a:pt x="391403" y="99399"/>
                  </a:cubicBezTo>
                  <a:cubicBezTo>
                    <a:pt x="391403" y="99399"/>
                    <a:pt x="391403" y="98949"/>
                    <a:pt x="391403" y="98800"/>
                  </a:cubicBezTo>
                  <a:cubicBezTo>
                    <a:pt x="390063" y="97819"/>
                    <a:pt x="389090" y="96426"/>
                    <a:pt x="388633" y="94832"/>
                  </a:cubicBezTo>
                  <a:cubicBezTo>
                    <a:pt x="387495" y="94607"/>
                    <a:pt x="386492" y="93933"/>
                    <a:pt x="385863" y="92960"/>
                  </a:cubicBezTo>
                  <a:cubicBezTo>
                    <a:pt x="385294" y="91904"/>
                    <a:pt x="384979" y="90721"/>
                    <a:pt x="384964" y="89516"/>
                  </a:cubicBezTo>
                  <a:lnTo>
                    <a:pt x="384964" y="88917"/>
                  </a:lnTo>
                  <a:cubicBezTo>
                    <a:pt x="384575" y="86229"/>
                    <a:pt x="383572" y="83669"/>
                    <a:pt x="382045" y="81430"/>
                  </a:cubicBezTo>
                  <a:lnTo>
                    <a:pt x="381071" y="81430"/>
                  </a:lnTo>
                  <a:cubicBezTo>
                    <a:pt x="379888" y="81273"/>
                    <a:pt x="378825" y="80621"/>
                    <a:pt x="378151" y="79633"/>
                  </a:cubicBezTo>
                  <a:cubicBezTo>
                    <a:pt x="377298" y="78151"/>
                    <a:pt x="377298" y="76324"/>
                    <a:pt x="378151" y="74842"/>
                  </a:cubicBezTo>
                  <a:cubicBezTo>
                    <a:pt x="378219" y="73674"/>
                    <a:pt x="378720" y="72573"/>
                    <a:pt x="379574" y="71772"/>
                  </a:cubicBezTo>
                  <a:cubicBezTo>
                    <a:pt x="379978" y="71360"/>
                    <a:pt x="380465" y="71023"/>
                    <a:pt x="380996" y="70799"/>
                  </a:cubicBezTo>
                  <a:cubicBezTo>
                    <a:pt x="381056" y="70462"/>
                    <a:pt x="381214" y="70147"/>
                    <a:pt x="381446" y="69900"/>
                  </a:cubicBezTo>
                  <a:lnTo>
                    <a:pt x="382045" y="69451"/>
                  </a:lnTo>
                  <a:cubicBezTo>
                    <a:pt x="381887" y="68807"/>
                    <a:pt x="381663" y="68178"/>
                    <a:pt x="381371" y="67579"/>
                  </a:cubicBezTo>
                  <a:cubicBezTo>
                    <a:pt x="381109" y="67010"/>
                    <a:pt x="381109" y="66351"/>
                    <a:pt x="381371" y="65782"/>
                  </a:cubicBezTo>
                  <a:lnTo>
                    <a:pt x="380323" y="66157"/>
                  </a:lnTo>
                  <a:lnTo>
                    <a:pt x="379424" y="66157"/>
                  </a:lnTo>
                  <a:cubicBezTo>
                    <a:pt x="378601" y="65782"/>
                    <a:pt x="377927" y="65034"/>
                    <a:pt x="377103" y="64584"/>
                  </a:cubicBezTo>
                  <a:cubicBezTo>
                    <a:pt x="376280" y="64135"/>
                    <a:pt x="375157" y="63761"/>
                    <a:pt x="374333" y="63087"/>
                  </a:cubicBezTo>
                  <a:cubicBezTo>
                    <a:pt x="373592" y="62428"/>
                    <a:pt x="373517" y="61298"/>
                    <a:pt x="374176" y="60549"/>
                  </a:cubicBezTo>
                  <a:cubicBezTo>
                    <a:pt x="374221" y="60497"/>
                    <a:pt x="374273" y="60444"/>
                    <a:pt x="374333" y="60392"/>
                  </a:cubicBezTo>
                  <a:cubicBezTo>
                    <a:pt x="371937" y="58198"/>
                    <a:pt x="369684" y="55847"/>
                    <a:pt x="367595" y="53354"/>
                  </a:cubicBezTo>
                  <a:lnTo>
                    <a:pt x="366996" y="54926"/>
                  </a:lnTo>
                  <a:cubicBezTo>
                    <a:pt x="365109" y="54170"/>
                    <a:pt x="363417" y="52987"/>
                    <a:pt x="362054" y="51482"/>
                  </a:cubicBezTo>
                  <a:cubicBezTo>
                    <a:pt x="359689" y="48203"/>
                    <a:pt x="357660" y="44692"/>
                    <a:pt x="355990" y="41001"/>
                  </a:cubicBezTo>
                  <a:cubicBezTo>
                    <a:pt x="354710" y="38949"/>
                    <a:pt x="353115" y="37108"/>
                    <a:pt x="351273" y="35535"/>
                  </a:cubicBezTo>
                  <a:cubicBezTo>
                    <a:pt x="351491" y="36584"/>
                    <a:pt x="351872" y="37594"/>
                    <a:pt x="352397" y="38530"/>
                  </a:cubicBezTo>
                  <a:cubicBezTo>
                    <a:pt x="349529" y="37355"/>
                    <a:pt x="346961" y="35535"/>
                    <a:pt x="344910" y="33214"/>
                  </a:cubicBezTo>
                  <a:cubicBezTo>
                    <a:pt x="344685" y="32960"/>
                    <a:pt x="344483" y="32683"/>
                    <a:pt x="344311" y="32391"/>
                  </a:cubicBezTo>
                  <a:cubicBezTo>
                    <a:pt x="344311" y="32391"/>
                    <a:pt x="344311" y="31792"/>
                    <a:pt x="344311" y="31493"/>
                  </a:cubicBezTo>
                  <a:cubicBezTo>
                    <a:pt x="344108" y="31201"/>
                    <a:pt x="343884" y="30923"/>
                    <a:pt x="343637" y="30669"/>
                  </a:cubicBezTo>
                  <a:lnTo>
                    <a:pt x="340717" y="27899"/>
                  </a:lnTo>
                  <a:cubicBezTo>
                    <a:pt x="339811" y="26798"/>
                    <a:pt x="338531" y="26079"/>
                    <a:pt x="337123" y="25877"/>
                  </a:cubicBezTo>
                  <a:cubicBezTo>
                    <a:pt x="336779" y="25952"/>
                    <a:pt x="336419" y="25952"/>
                    <a:pt x="336075" y="25877"/>
                  </a:cubicBezTo>
                  <a:cubicBezTo>
                    <a:pt x="335401" y="25877"/>
                    <a:pt x="335102" y="24829"/>
                    <a:pt x="334503" y="24380"/>
                  </a:cubicBezTo>
                  <a:cubicBezTo>
                    <a:pt x="334091" y="24118"/>
                    <a:pt x="333634" y="23938"/>
                    <a:pt x="333155" y="23856"/>
                  </a:cubicBezTo>
                  <a:cubicBezTo>
                    <a:pt x="326207" y="22598"/>
                    <a:pt x="319559" y="20060"/>
                    <a:pt x="313540" y="16369"/>
                  </a:cubicBezTo>
                  <a:cubicBezTo>
                    <a:pt x="313540" y="15545"/>
                    <a:pt x="312716" y="15096"/>
                    <a:pt x="311967" y="14797"/>
                  </a:cubicBezTo>
                  <a:cubicBezTo>
                    <a:pt x="308920" y="13539"/>
                    <a:pt x="305723" y="12685"/>
                    <a:pt x="302459" y="12251"/>
                  </a:cubicBezTo>
                  <a:cubicBezTo>
                    <a:pt x="302234" y="12700"/>
                    <a:pt x="302077" y="13179"/>
                    <a:pt x="302010" y="13674"/>
                  </a:cubicBezTo>
                  <a:lnTo>
                    <a:pt x="294523" y="12027"/>
                  </a:lnTo>
                  <a:lnTo>
                    <a:pt x="293549" y="12027"/>
                  </a:lnTo>
                  <a:lnTo>
                    <a:pt x="292876" y="12027"/>
                  </a:lnTo>
                  <a:cubicBezTo>
                    <a:pt x="292509" y="11944"/>
                    <a:pt x="292119" y="11944"/>
                    <a:pt x="291753" y="12027"/>
                  </a:cubicBezTo>
                  <a:cubicBezTo>
                    <a:pt x="289641" y="12678"/>
                    <a:pt x="287493" y="13179"/>
                    <a:pt x="285314" y="13524"/>
                  </a:cubicBezTo>
                  <a:lnTo>
                    <a:pt x="284266" y="13524"/>
                  </a:lnTo>
                  <a:cubicBezTo>
                    <a:pt x="283352" y="13704"/>
                    <a:pt x="282409" y="13704"/>
                    <a:pt x="281496" y="13524"/>
                  </a:cubicBezTo>
                  <a:cubicBezTo>
                    <a:pt x="280313" y="13075"/>
                    <a:pt x="279182" y="12491"/>
                    <a:pt x="278126" y="11802"/>
                  </a:cubicBezTo>
                  <a:cubicBezTo>
                    <a:pt x="276247" y="11076"/>
                    <a:pt x="274203" y="10866"/>
                    <a:pt x="272212" y="11203"/>
                  </a:cubicBezTo>
                  <a:cubicBezTo>
                    <a:pt x="271313" y="11203"/>
                    <a:pt x="270190" y="11203"/>
                    <a:pt x="270041" y="12401"/>
                  </a:cubicBezTo>
                  <a:cubicBezTo>
                    <a:pt x="270041" y="11577"/>
                    <a:pt x="269217" y="11053"/>
                    <a:pt x="268917" y="10304"/>
                  </a:cubicBezTo>
                  <a:cubicBezTo>
                    <a:pt x="268655" y="9196"/>
                    <a:pt x="269179" y="8051"/>
                    <a:pt x="270190" y="7534"/>
                  </a:cubicBezTo>
                  <a:cubicBezTo>
                    <a:pt x="271178" y="7033"/>
                    <a:pt x="272204" y="6606"/>
                    <a:pt x="273260" y="6261"/>
                  </a:cubicBezTo>
                  <a:cubicBezTo>
                    <a:pt x="274353" y="5962"/>
                    <a:pt x="275206" y="5109"/>
                    <a:pt x="275506" y="4016"/>
                  </a:cubicBezTo>
                  <a:cubicBezTo>
                    <a:pt x="270460" y="3619"/>
                    <a:pt x="265384" y="4150"/>
                    <a:pt x="260532" y="5588"/>
                  </a:cubicBezTo>
                  <a:lnTo>
                    <a:pt x="255965" y="4689"/>
                  </a:lnTo>
                  <a:cubicBezTo>
                    <a:pt x="254835" y="4532"/>
                    <a:pt x="253749" y="4180"/>
                    <a:pt x="252746" y="3641"/>
                  </a:cubicBezTo>
                  <a:cubicBezTo>
                    <a:pt x="252529" y="3447"/>
                    <a:pt x="252274" y="3297"/>
                    <a:pt x="251997" y="3192"/>
                  </a:cubicBezTo>
                  <a:cubicBezTo>
                    <a:pt x="251600" y="3117"/>
                    <a:pt x="251196" y="3117"/>
                    <a:pt x="250799" y="3192"/>
                  </a:cubicBezTo>
                  <a:cubicBezTo>
                    <a:pt x="248665" y="3349"/>
                    <a:pt x="246517" y="3042"/>
                    <a:pt x="244510" y="2293"/>
                  </a:cubicBezTo>
                  <a:cubicBezTo>
                    <a:pt x="243844" y="1927"/>
                    <a:pt x="243103" y="1695"/>
                    <a:pt x="242339" y="1620"/>
                  </a:cubicBezTo>
                  <a:cubicBezTo>
                    <a:pt x="241358" y="1665"/>
                    <a:pt x="240392" y="1889"/>
                    <a:pt x="239494" y="2293"/>
                  </a:cubicBezTo>
                  <a:cubicBezTo>
                    <a:pt x="238663" y="2788"/>
                    <a:pt x="237630" y="2788"/>
                    <a:pt x="236799" y="2293"/>
                  </a:cubicBezTo>
                  <a:cubicBezTo>
                    <a:pt x="236836" y="1740"/>
                    <a:pt x="237143" y="1238"/>
                    <a:pt x="237622" y="946"/>
                  </a:cubicBezTo>
                  <a:cubicBezTo>
                    <a:pt x="237083" y="265"/>
                    <a:pt x="236245" y="-125"/>
                    <a:pt x="235376" y="-102"/>
                  </a:cubicBezTo>
                  <a:cubicBezTo>
                    <a:pt x="234178" y="-102"/>
                    <a:pt x="233579" y="1994"/>
                    <a:pt x="232381" y="1695"/>
                  </a:cubicBezTo>
                  <a:cubicBezTo>
                    <a:pt x="231184" y="1395"/>
                    <a:pt x="231633" y="1170"/>
                    <a:pt x="231184" y="1170"/>
                  </a:cubicBezTo>
                  <a:cubicBezTo>
                    <a:pt x="230936" y="1103"/>
                    <a:pt x="230682" y="1103"/>
                    <a:pt x="230435" y="1170"/>
                  </a:cubicBezTo>
                  <a:lnTo>
                    <a:pt x="227590" y="3267"/>
                  </a:lnTo>
                  <a:cubicBezTo>
                    <a:pt x="227380" y="3379"/>
                    <a:pt x="227223" y="3566"/>
                    <a:pt x="227141" y="3791"/>
                  </a:cubicBezTo>
                  <a:cubicBezTo>
                    <a:pt x="227141" y="3791"/>
                    <a:pt x="227141" y="4390"/>
                    <a:pt x="227141" y="4764"/>
                  </a:cubicBezTo>
                  <a:cubicBezTo>
                    <a:pt x="227171" y="4989"/>
                    <a:pt x="227171" y="5213"/>
                    <a:pt x="227141" y="5438"/>
                  </a:cubicBezTo>
                  <a:cubicBezTo>
                    <a:pt x="226018" y="7310"/>
                    <a:pt x="224445" y="8882"/>
                    <a:pt x="223248" y="10679"/>
                  </a:cubicBezTo>
                  <a:cubicBezTo>
                    <a:pt x="223000" y="11240"/>
                    <a:pt x="222731" y="11794"/>
                    <a:pt x="222424" y="12326"/>
                  </a:cubicBezTo>
                  <a:cubicBezTo>
                    <a:pt x="221174" y="12101"/>
                    <a:pt x="219893" y="12491"/>
                    <a:pt x="218980" y="13374"/>
                  </a:cubicBezTo>
                  <a:cubicBezTo>
                    <a:pt x="218037" y="14250"/>
                    <a:pt x="217587" y="15545"/>
                    <a:pt x="217782" y="16818"/>
                  </a:cubicBezTo>
                  <a:cubicBezTo>
                    <a:pt x="217288" y="16032"/>
                    <a:pt x="216554" y="15425"/>
                    <a:pt x="215686" y="15096"/>
                  </a:cubicBezTo>
                  <a:cubicBezTo>
                    <a:pt x="214922" y="14886"/>
                    <a:pt x="214098" y="15089"/>
                    <a:pt x="213514" y="15620"/>
                  </a:cubicBezTo>
                  <a:cubicBezTo>
                    <a:pt x="212938" y="16152"/>
                    <a:pt x="212683" y="16945"/>
                    <a:pt x="212841" y="17716"/>
                  </a:cubicBezTo>
                  <a:cubicBezTo>
                    <a:pt x="212466" y="17342"/>
                    <a:pt x="211792" y="16893"/>
                    <a:pt x="211418" y="17267"/>
                  </a:cubicBezTo>
                  <a:cubicBezTo>
                    <a:pt x="211044" y="17642"/>
                    <a:pt x="211418" y="17267"/>
                    <a:pt x="211418" y="17791"/>
                  </a:cubicBezTo>
                  <a:lnTo>
                    <a:pt x="210295" y="21460"/>
                  </a:lnTo>
                  <a:cubicBezTo>
                    <a:pt x="210063" y="21752"/>
                    <a:pt x="209636" y="21797"/>
                    <a:pt x="209344" y="21557"/>
                  </a:cubicBezTo>
                  <a:cubicBezTo>
                    <a:pt x="209314" y="21527"/>
                    <a:pt x="209277" y="21497"/>
                    <a:pt x="209247" y="21460"/>
                  </a:cubicBezTo>
                  <a:cubicBezTo>
                    <a:pt x="209015" y="21131"/>
                    <a:pt x="208880" y="20741"/>
                    <a:pt x="208873" y="20337"/>
                  </a:cubicBezTo>
                  <a:lnTo>
                    <a:pt x="208873" y="16668"/>
                  </a:lnTo>
                  <a:cubicBezTo>
                    <a:pt x="208378" y="16668"/>
                    <a:pt x="207974" y="17073"/>
                    <a:pt x="207974" y="17567"/>
                  </a:cubicBezTo>
                  <a:cubicBezTo>
                    <a:pt x="206619" y="19708"/>
                    <a:pt x="204800" y="21527"/>
                    <a:pt x="202659" y="22882"/>
                  </a:cubicBezTo>
                  <a:cubicBezTo>
                    <a:pt x="202119" y="23085"/>
                    <a:pt x="201618" y="23362"/>
                    <a:pt x="201161" y="23706"/>
                  </a:cubicBezTo>
                  <a:cubicBezTo>
                    <a:pt x="200637" y="24417"/>
                    <a:pt x="200203" y="25196"/>
                    <a:pt x="199888" y="26027"/>
                  </a:cubicBezTo>
                  <a:cubicBezTo>
                    <a:pt x="198264" y="28318"/>
                    <a:pt x="195778" y="29860"/>
                    <a:pt x="193000" y="30295"/>
                  </a:cubicBezTo>
                  <a:cubicBezTo>
                    <a:pt x="190088" y="31201"/>
                    <a:pt x="187108" y="31874"/>
                    <a:pt x="184091" y="32316"/>
                  </a:cubicBezTo>
                  <a:cubicBezTo>
                    <a:pt x="182459" y="32398"/>
                    <a:pt x="180827" y="32600"/>
                    <a:pt x="179225" y="32915"/>
                  </a:cubicBezTo>
                  <a:cubicBezTo>
                    <a:pt x="178064" y="33267"/>
                    <a:pt x="176941" y="33716"/>
                    <a:pt x="175855" y="34263"/>
                  </a:cubicBezTo>
                  <a:lnTo>
                    <a:pt x="156165" y="43172"/>
                  </a:lnTo>
                  <a:cubicBezTo>
                    <a:pt x="154660" y="43733"/>
                    <a:pt x="153320" y="44654"/>
                    <a:pt x="152272" y="45867"/>
                  </a:cubicBezTo>
                  <a:cubicBezTo>
                    <a:pt x="151673" y="46766"/>
                    <a:pt x="151373" y="47814"/>
                    <a:pt x="150849" y="48712"/>
                  </a:cubicBezTo>
                  <a:cubicBezTo>
                    <a:pt x="150400" y="49716"/>
                    <a:pt x="149472" y="50427"/>
                    <a:pt x="148379" y="50584"/>
                  </a:cubicBezTo>
                  <a:cubicBezTo>
                    <a:pt x="145541" y="50958"/>
                    <a:pt x="142786" y="51797"/>
                    <a:pt x="140218" y="53055"/>
                  </a:cubicBezTo>
                  <a:cubicBezTo>
                    <a:pt x="131121" y="57502"/>
                    <a:pt x="120812" y="58872"/>
                    <a:pt x="110869" y="56948"/>
                  </a:cubicBezTo>
                  <a:cubicBezTo>
                    <a:pt x="110143" y="56693"/>
                    <a:pt x="109387" y="56544"/>
                    <a:pt x="108623" y="56499"/>
                  </a:cubicBezTo>
                  <a:cubicBezTo>
                    <a:pt x="107710" y="56603"/>
                    <a:pt x="106811" y="56776"/>
                    <a:pt x="105928" y="57023"/>
                  </a:cubicBezTo>
                  <a:cubicBezTo>
                    <a:pt x="103442" y="57524"/>
                    <a:pt x="100867" y="56888"/>
                    <a:pt x="98890" y="55301"/>
                  </a:cubicBezTo>
                  <a:cubicBezTo>
                    <a:pt x="98239" y="54709"/>
                    <a:pt x="97632" y="54058"/>
                    <a:pt x="97093" y="53354"/>
                  </a:cubicBezTo>
                  <a:cubicBezTo>
                    <a:pt x="94847" y="50659"/>
                    <a:pt x="92451" y="49012"/>
                    <a:pt x="90505" y="45867"/>
                  </a:cubicBezTo>
                  <a:lnTo>
                    <a:pt x="87809" y="42049"/>
                  </a:lnTo>
                  <a:cubicBezTo>
                    <a:pt x="87061" y="40858"/>
                    <a:pt x="86095" y="39810"/>
                    <a:pt x="84964" y="38979"/>
                  </a:cubicBezTo>
                  <a:cubicBezTo>
                    <a:pt x="83557" y="38096"/>
                    <a:pt x="81820" y="37901"/>
                    <a:pt x="80248" y="38455"/>
                  </a:cubicBezTo>
                  <a:cubicBezTo>
                    <a:pt x="79566" y="37512"/>
                    <a:pt x="79177" y="36396"/>
                    <a:pt x="79125" y="35236"/>
                  </a:cubicBezTo>
                  <a:cubicBezTo>
                    <a:pt x="79125" y="34412"/>
                    <a:pt x="79125" y="33514"/>
                    <a:pt x="79125" y="32840"/>
                  </a:cubicBezTo>
                  <a:cubicBezTo>
                    <a:pt x="79125" y="32166"/>
                    <a:pt x="78151" y="32840"/>
                    <a:pt x="77852" y="32391"/>
                  </a:cubicBezTo>
                  <a:cubicBezTo>
                    <a:pt x="77620" y="31934"/>
                    <a:pt x="77417" y="31455"/>
                    <a:pt x="77253" y="30968"/>
                  </a:cubicBezTo>
                  <a:cubicBezTo>
                    <a:pt x="76564" y="29725"/>
                    <a:pt x="75022" y="29231"/>
                    <a:pt x="73734" y="29845"/>
                  </a:cubicBezTo>
                  <a:cubicBezTo>
                    <a:pt x="73764" y="30976"/>
                    <a:pt x="74633" y="31904"/>
                    <a:pt x="75756" y="32016"/>
                  </a:cubicBezTo>
                  <a:cubicBezTo>
                    <a:pt x="76130" y="32016"/>
                    <a:pt x="76654" y="32016"/>
                    <a:pt x="76579" y="32016"/>
                  </a:cubicBezTo>
                  <a:cubicBezTo>
                    <a:pt x="76504" y="32016"/>
                    <a:pt x="76579" y="32466"/>
                    <a:pt x="75980" y="32466"/>
                  </a:cubicBezTo>
                  <a:cubicBezTo>
                    <a:pt x="75254" y="32728"/>
                    <a:pt x="74460" y="32728"/>
                    <a:pt x="73734" y="32466"/>
                  </a:cubicBezTo>
                  <a:lnTo>
                    <a:pt x="72836" y="31792"/>
                  </a:lnTo>
                  <a:cubicBezTo>
                    <a:pt x="72836" y="31792"/>
                    <a:pt x="72012" y="31792"/>
                    <a:pt x="71862" y="31792"/>
                  </a:cubicBezTo>
                  <a:cubicBezTo>
                    <a:pt x="71713" y="31792"/>
                    <a:pt x="72536" y="34113"/>
                    <a:pt x="73584" y="34787"/>
                  </a:cubicBezTo>
                  <a:cubicBezTo>
                    <a:pt x="74760" y="35206"/>
                    <a:pt x="75830" y="35872"/>
                    <a:pt x="76729" y="36733"/>
                  </a:cubicBezTo>
                  <a:cubicBezTo>
                    <a:pt x="77081" y="37242"/>
                    <a:pt x="77403" y="37766"/>
                    <a:pt x="77702" y="38305"/>
                  </a:cubicBezTo>
                  <a:cubicBezTo>
                    <a:pt x="78690" y="39623"/>
                    <a:pt x="80045" y="40611"/>
                    <a:pt x="81595" y="41150"/>
                  </a:cubicBezTo>
                  <a:cubicBezTo>
                    <a:pt x="82299" y="41383"/>
                    <a:pt x="82965" y="41734"/>
                    <a:pt x="83542" y="42199"/>
                  </a:cubicBezTo>
                  <a:cubicBezTo>
                    <a:pt x="84103" y="42753"/>
                    <a:pt x="84103" y="43651"/>
                    <a:pt x="83549" y="44213"/>
                  </a:cubicBezTo>
                  <a:cubicBezTo>
                    <a:pt x="83549" y="44213"/>
                    <a:pt x="83542" y="44220"/>
                    <a:pt x="83542" y="44220"/>
                  </a:cubicBezTo>
                  <a:cubicBezTo>
                    <a:pt x="83542" y="44220"/>
                    <a:pt x="82943" y="44220"/>
                    <a:pt x="82868" y="44744"/>
                  </a:cubicBezTo>
                  <a:cubicBezTo>
                    <a:pt x="82793" y="45268"/>
                    <a:pt x="82868" y="45119"/>
                    <a:pt x="82868" y="45268"/>
                  </a:cubicBezTo>
                  <a:cubicBezTo>
                    <a:pt x="82868" y="45418"/>
                    <a:pt x="82494" y="46167"/>
                    <a:pt x="82044" y="46316"/>
                  </a:cubicBezTo>
                  <a:cubicBezTo>
                    <a:pt x="81573" y="46391"/>
                    <a:pt x="81094" y="46391"/>
                    <a:pt x="80622" y="46316"/>
                  </a:cubicBezTo>
                  <a:cubicBezTo>
                    <a:pt x="80173" y="46219"/>
                    <a:pt x="79738" y="46040"/>
                    <a:pt x="79349" y="45792"/>
                  </a:cubicBezTo>
                  <a:cubicBezTo>
                    <a:pt x="78990" y="45508"/>
                    <a:pt x="78660" y="45179"/>
                    <a:pt x="78376" y="44819"/>
                  </a:cubicBezTo>
                  <a:cubicBezTo>
                    <a:pt x="77567" y="44123"/>
                    <a:pt x="76437" y="43943"/>
                    <a:pt x="75456" y="44370"/>
                  </a:cubicBezTo>
                  <a:lnTo>
                    <a:pt x="75082" y="44370"/>
                  </a:lnTo>
                  <a:cubicBezTo>
                    <a:pt x="74558" y="44370"/>
                    <a:pt x="74408" y="43546"/>
                    <a:pt x="73959" y="43471"/>
                  </a:cubicBezTo>
                  <a:cubicBezTo>
                    <a:pt x="73510" y="43397"/>
                    <a:pt x="73210" y="43471"/>
                    <a:pt x="73135" y="44145"/>
                  </a:cubicBezTo>
                  <a:cubicBezTo>
                    <a:pt x="73173" y="44520"/>
                    <a:pt x="73173" y="44894"/>
                    <a:pt x="73135" y="45268"/>
                  </a:cubicBezTo>
                  <a:cubicBezTo>
                    <a:pt x="73135" y="46167"/>
                    <a:pt x="71787" y="46466"/>
                    <a:pt x="70814" y="46316"/>
                  </a:cubicBezTo>
                  <a:cubicBezTo>
                    <a:pt x="69841" y="46167"/>
                    <a:pt x="69092" y="45643"/>
                    <a:pt x="68194" y="45493"/>
                  </a:cubicBezTo>
                  <a:cubicBezTo>
                    <a:pt x="66711" y="45336"/>
                    <a:pt x="65236" y="45890"/>
                    <a:pt x="64226" y="46990"/>
                  </a:cubicBezTo>
                  <a:cubicBezTo>
                    <a:pt x="64226" y="46990"/>
                    <a:pt x="63851" y="47365"/>
                    <a:pt x="63627" y="47439"/>
                  </a:cubicBezTo>
                  <a:lnTo>
                    <a:pt x="63028" y="47439"/>
                  </a:lnTo>
                  <a:lnTo>
                    <a:pt x="61456" y="47439"/>
                  </a:lnTo>
                  <a:cubicBezTo>
                    <a:pt x="61231" y="47500"/>
                    <a:pt x="61006" y="47500"/>
                    <a:pt x="60782" y="47439"/>
                  </a:cubicBezTo>
                  <a:cubicBezTo>
                    <a:pt x="60744" y="47245"/>
                    <a:pt x="60744" y="47035"/>
                    <a:pt x="60782" y="46841"/>
                  </a:cubicBezTo>
                  <a:cubicBezTo>
                    <a:pt x="60235" y="45568"/>
                    <a:pt x="59254" y="44535"/>
                    <a:pt x="58012" y="43921"/>
                  </a:cubicBezTo>
                  <a:cubicBezTo>
                    <a:pt x="57487" y="43756"/>
                    <a:pt x="57016" y="43449"/>
                    <a:pt x="56664" y="43022"/>
                  </a:cubicBezTo>
                  <a:cubicBezTo>
                    <a:pt x="56664" y="43022"/>
                    <a:pt x="56664" y="42648"/>
                    <a:pt x="56215" y="42573"/>
                  </a:cubicBezTo>
                  <a:lnTo>
                    <a:pt x="55840" y="42573"/>
                  </a:lnTo>
                  <a:cubicBezTo>
                    <a:pt x="54448" y="43217"/>
                    <a:pt x="52808" y="42985"/>
                    <a:pt x="51648" y="41974"/>
                  </a:cubicBezTo>
                  <a:cubicBezTo>
                    <a:pt x="51273" y="41974"/>
                    <a:pt x="50375" y="41974"/>
                    <a:pt x="50375" y="41225"/>
                  </a:cubicBezTo>
                  <a:cubicBezTo>
                    <a:pt x="50375" y="40477"/>
                    <a:pt x="51124" y="40776"/>
                    <a:pt x="51573" y="40552"/>
                  </a:cubicBezTo>
                  <a:cubicBezTo>
                    <a:pt x="52022" y="40327"/>
                    <a:pt x="52097" y="39279"/>
                    <a:pt x="51573" y="38530"/>
                  </a:cubicBezTo>
                  <a:cubicBezTo>
                    <a:pt x="51049" y="37781"/>
                    <a:pt x="50599" y="35760"/>
                    <a:pt x="49327" y="35236"/>
                  </a:cubicBezTo>
                  <a:cubicBezTo>
                    <a:pt x="49806" y="34951"/>
                    <a:pt x="50345" y="34772"/>
                    <a:pt x="50899" y="34712"/>
                  </a:cubicBezTo>
                  <a:cubicBezTo>
                    <a:pt x="50420" y="33319"/>
                    <a:pt x="50944" y="31777"/>
                    <a:pt x="52172" y="30968"/>
                  </a:cubicBezTo>
                  <a:cubicBezTo>
                    <a:pt x="53594" y="30369"/>
                    <a:pt x="55092" y="31567"/>
                    <a:pt x="56589" y="31867"/>
                  </a:cubicBezTo>
                  <a:cubicBezTo>
                    <a:pt x="57211" y="31822"/>
                    <a:pt x="57839" y="31822"/>
                    <a:pt x="58461" y="31867"/>
                  </a:cubicBezTo>
                  <a:cubicBezTo>
                    <a:pt x="59509" y="32241"/>
                    <a:pt x="60482" y="33289"/>
                    <a:pt x="61456" y="32765"/>
                  </a:cubicBezTo>
                  <a:cubicBezTo>
                    <a:pt x="61605" y="32151"/>
                    <a:pt x="61605" y="31507"/>
                    <a:pt x="61456" y="30893"/>
                  </a:cubicBezTo>
                  <a:cubicBezTo>
                    <a:pt x="61343" y="30280"/>
                    <a:pt x="60804" y="29838"/>
                    <a:pt x="60183" y="29845"/>
                  </a:cubicBezTo>
                  <a:lnTo>
                    <a:pt x="61006" y="29471"/>
                  </a:lnTo>
                  <a:cubicBezTo>
                    <a:pt x="60527" y="28505"/>
                    <a:pt x="60527" y="27367"/>
                    <a:pt x="61006" y="26401"/>
                  </a:cubicBezTo>
                  <a:cubicBezTo>
                    <a:pt x="59883" y="26027"/>
                    <a:pt x="58910" y="27075"/>
                    <a:pt x="58236" y="28048"/>
                  </a:cubicBezTo>
                  <a:cubicBezTo>
                    <a:pt x="58678" y="28228"/>
                    <a:pt x="58992" y="28625"/>
                    <a:pt x="59060" y="29097"/>
                  </a:cubicBezTo>
                  <a:cubicBezTo>
                    <a:pt x="58618" y="28797"/>
                    <a:pt x="58012" y="28910"/>
                    <a:pt x="57705" y="29359"/>
                  </a:cubicBezTo>
                  <a:cubicBezTo>
                    <a:pt x="57637" y="29456"/>
                    <a:pt x="57592" y="29576"/>
                    <a:pt x="57562" y="29696"/>
                  </a:cubicBezTo>
                  <a:cubicBezTo>
                    <a:pt x="57562" y="30070"/>
                    <a:pt x="57562" y="30369"/>
                    <a:pt x="57562" y="30744"/>
                  </a:cubicBezTo>
                  <a:cubicBezTo>
                    <a:pt x="57562" y="31118"/>
                    <a:pt x="57562" y="31642"/>
                    <a:pt x="56889" y="31493"/>
                  </a:cubicBezTo>
                  <a:cubicBezTo>
                    <a:pt x="56215" y="31343"/>
                    <a:pt x="55990" y="29321"/>
                    <a:pt x="55316" y="28423"/>
                  </a:cubicBezTo>
                  <a:cubicBezTo>
                    <a:pt x="54755" y="27382"/>
                    <a:pt x="53497" y="26925"/>
                    <a:pt x="52396" y="27375"/>
                  </a:cubicBezTo>
                  <a:cubicBezTo>
                    <a:pt x="52396" y="28123"/>
                    <a:pt x="51723" y="28797"/>
                    <a:pt x="50974" y="28797"/>
                  </a:cubicBezTo>
                  <a:cubicBezTo>
                    <a:pt x="50225" y="28640"/>
                    <a:pt x="49506" y="28333"/>
                    <a:pt x="48878" y="27899"/>
                  </a:cubicBezTo>
                  <a:cubicBezTo>
                    <a:pt x="48878" y="27899"/>
                    <a:pt x="48353" y="27375"/>
                    <a:pt x="48878" y="27150"/>
                  </a:cubicBezTo>
                  <a:lnTo>
                    <a:pt x="51273" y="27899"/>
                  </a:lnTo>
                  <a:lnTo>
                    <a:pt x="51273" y="25952"/>
                  </a:lnTo>
                  <a:lnTo>
                    <a:pt x="52921" y="26401"/>
                  </a:lnTo>
                  <a:cubicBezTo>
                    <a:pt x="52396" y="26401"/>
                    <a:pt x="52471" y="25653"/>
                    <a:pt x="52396" y="25129"/>
                  </a:cubicBezTo>
                  <a:cubicBezTo>
                    <a:pt x="52321" y="24604"/>
                    <a:pt x="51348" y="23182"/>
                    <a:pt x="50300" y="22733"/>
                  </a:cubicBezTo>
                  <a:cubicBezTo>
                    <a:pt x="50008" y="22658"/>
                    <a:pt x="49694" y="22658"/>
                    <a:pt x="49402" y="22733"/>
                  </a:cubicBezTo>
                  <a:cubicBezTo>
                    <a:pt x="48803" y="22733"/>
                    <a:pt x="48728" y="23706"/>
                    <a:pt x="48728" y="24305"/>
                  </a:cubicBezTo>
                  <a:cubicBezTo>
                    <a:pt x="48728" y="24904"/>
                    <a:pt x="48728" y="27300"/>
                    <a:pt x="48728" y="28797"/>
                  </a:cubicBezTo>
                  <a:cubicBezTo>
                    <a:pt x="46766" y="28939"/>
                    <a:pt x="44820" y="28348"/>
                    <a:pt x="43262" y="27150"/>
                  </a:cubicBezTo>
                  <a:cubicBezTo>
                    <a:pt x="42581" y="26791"/>
                    <a:pt x="42012" y="26244"/>
                    <a:pt x="41615" y="25578"/>
                  </a:cubicBezTo>
                  <a:cubicBezTo>
                    <a:pt x="41248" y="24912"/>
                    <a:pt x="41443" y="24073"/>
                    <a:pt x="42064" y="23631"/>
                  </a:cubicBezTo>
                  <a:cubicBezTo>
                    <a:pt x="42514" y="23631"/>
                    <a:pt x="43038" y="23631"/>
                    <a:pt x="43562" y="23182"/>
                  </a:cubicBezTo>
                  <a:cubicBezTo>
                    <a:pt x="44251" y="22695"/>
                    <a:pt x="44528" y="21804"/>
                    <a:pt x="44236" y="21011"/>
                  </a:cubicBezTo>
                  <a:cubicBezTo>
                    <a:pt x="43869" y="20269"/>
                    <a:pt x="43225" y="19708"/>
                    <a:pt x="42439" y="19439"/>
                  </a:cubicBezTo>
                  <a:cubicBezTo>
                    <a:pt x="42439" y="19439"/>
                    <a:pt x="41840" y="19439"/>
                    <a:pt x="41690" y="18914"/>
                  </a:cubicBezTo>
                  <a:cubicBezTo>
                    <a:pt x="41585" y="18705"/>
                    <a:pt x="41585" y="18450"/>
                    <a:pt x="41690" y="18241"/>
                  </a:cubicBezTo>
                  <a:cubicBezTo>
                    <a:pt x="42409" y="16593"/>
                    <a:pt x="43232" y="14991"/>
                    <a:pt x="44161" y="13449"/>
                  </a:cubicBezTo>
                  <a:cubicBezTo>
                    <a:pt x="43487" y="13000"/>
                    <a:pt x="42738" y="13823"/>
                    <a:pt x="41990" y="13823"/>
                  </a:cubicBezTo>
                  <a:cubicBezTo>
                    <a:pt x="41743" y="13868"/>
                    <a:pt x="41488" y="13868"/>
                    <a:pt x="41241" y="13823"/>
                  </a:cubicBezTo>
                  <a:cubicBezTo>
                    <a:pt x="37947" y="12176"/>
                    <a:pt x="35850" y="8807"/>
                    <a:pt x="32930" y="6336"/>
                  </a:cubicBezTo>
                  <a:cubicBezTo>
                    <a:pt x="32736" y="6703"/>
                    <a:pt x="32504" y="7055"/>
                    <a:pt x="32257" y="7385"/>
                  </a:cubicBezTo>
                  <a:cubicBezTo>
                    <a:pt x="31822" y="8066"/>
                    <a:pt x="31111" y="8530"/>
                    <a:pt x="30310" y="8657"/>
                  </a:cubicBezTo>
                  <a:lnTo>
                    <a:pt x="27540" y="8657"/>
                  </a:lnTo>
                  <a:lnTo>
                    <a:pt x="27540" y="9331"/>
                  </a:lnTo>
                  <a:cubicBezTo>
                    <a:pt x="27016" y="10679"/>
                    <a:pt x="25571" y="11420"/>
                    <a:pt x="24171" y="11053"/>
                  </a:cubicBezTo>
                  <a:cubicBezTo>
                    <a:pt x="22164" y="10439"/>
                    <a:pt x="20397" y="9241"/>
                    <a:pt x="19080" y="7609"/>
                  </a:cubicBezTo>
                  <a:cubicBezTo>
                    <a:pt x="17822" y="6374"/>
                    <a:pt x="16444" y="5266"/>
                    <a:pt x="14962" y="4315"/>
                  </a:cubicBezTo>
                  <a:lnTo>
                    <a:pt x="14513" y="4315"/>
                  </a:lnTo>
                  <a:cubicBezTo>
                    <a:pt x="13989" y="4315"/>
                    <a:pt x="13315" y="4315"/>
                    <a:pt x="12566" y="4315"/>
                  </a:cubicBezTo>
                  <a:cubicBezTo>
                    <a:pt x="12267" y="4367"/>
                    <a:pt x="11967" y="4367"/>
                    <a:pt x="11668" y="4315"/>
                  </a:cubicBezTo>
                  <a:lnTo>
                    <a:pt x="9197" y="3417"/>
                  </a:lnTo>
                  <a:lnTo>
                    <a:pt x="11743" y="7909"/>
                  </a:lnTo>
                  <a:cubicBezTo>
                    <a:pt x="12124" y="8717"/>
                    <a:pt x="12124" y="9646"/>
                    <a:pt x="11743" y="10454"/>
                  </a:cubicBezTo>
                  <a:cubicBezTo>
                    <a:pt x="11338" y="11285"/>
                    <a:pt x="10560" y="11877"/>
                    <a:pt x="9646" y="12027"/>
                  </a:cubicBezTo>
                  <a:lnTo>
                    <a:pt x="7550" y="12551"/>
                  </a:lnTo>
                  <a:lnTo>
                    <a:pt x="6951" y="12551"/>
                  </a:lnTo>
                  <a:lnTo>
                    <a:pt x="6951" y="13224"/>
                  </a:lnTo>
                  <a:cubicBezTo>
                    <a:pt x="5918" y="19671"/>
                    <a:pt x="5296" y="26169"/>
                    <a:pt x="5079" y="32690"/>
                  </a:cubicBezTo>
                  <a:lnTo>
                    <a:pt x="5079" y="33664"/>
                  </a:lnTo>
                  <a:lnTo>
                    <a:pt x="5079" y="33664"/>
                  </a:lnTo>
                  <a:cubicBezTo>
                    <a:pt x="5738" y="33686"/>
                    <a:pt x="6374" y="33866"/>
                    <a:pt x="6951" y="34188"/>
                  </a:cubicBezTo>
                  <a:cubicBezTo>
                    <a:pt x="7610" y="34644"/>
                    <a:pt x="8194" y="35199"/>
                    <a:pt x="8673" y="35835"/>
                  </a:cubicBezTo>
                  <a:cubicBezTo>
                    <a:pt x="9594" y="37070"/>
                    <a:pt x="10619" y="38223"/>
                    <a:pt x="11743" y="39279"/>
                  </a:cubicBezTo>
                  <a:lnTo>
                    <a:pt x="11743" y="39279"/>
                  </a:lnTo>
                  <a:lnTo>
                    <a:pt x="13390" y="39279"/>
                  </a:lnTo>
                  <a:cubicBezTo>
                    <a:pt x="14251" y="39286"/>
                    <a:pt x="15104" y="39414"/>
                    <a:pt x="15935" y="39653"/>
                  </a:cubicBezTo>
                  <a:cubicBezTo>
                    <a:pt x="17552" y="40335"/>
                    <a:pt x="18803" y="41667"/>
                    <a:pt x="19379" y="43322"/>
                  </a:cubicBezTo>
                  <a:cubicBezTo>
                    <a:pt x="20105" y="45568"/>
                    <a:pt x="19836" y="48023"/>
                    <a:pt x="18630" y="50060"/>
                  </a:cubicBezTo>
                  <a:cubicBezTo>
                    <a:pt x="17455" y="52141"/>
                    <a:pt x="15434" y="53616"/>
                    <a:pt x="13090" y="54103"/>
                  </a:cubicBezTo>
                  <a:cubicBezTo>
                    <a:pt x="12618" y="54148"/>
                    <a:pt x="12139" y="54148"/>
                    <a:pt x="11668" y="54103"/>
                  </a:cubicBezTo>
                  <a:lnTo>
                    <a:pt x="10619" y="54103"/>
                  </a:lnTo>
                  <a:lnTo>
                    <a:pt x="10619" y="55151"/>
                  </a:lnTo>
                  <a:cubicBezTo>
                    <a:pt x="10185" y="56454"/>
                    <a:pt x="9347" y="57577"/>
                    <a:pt x="8224" y="58370"/>
                  </a:cubicBezTo>
                  <a:lnTo>
                    <a:pt x="7475" y="58894"/>
                  </a:lnTo>
                  <a:lnTo>
                    <a:pt x="11144" y="64210"/>
                  </a:lnTo>
                  <a:cubicBezTo>
                    <a:pt x="11870" y="65161"/>
                    <a:pt x="12282" y="66314"/>
                    <a:pt x="12341" y="67505"/>
                  </a:cubicBezTo>
                  <a:cubicBezTo>
                    <a:pt x="12401" y="68073"/>
                    <a:pt x="12401" y="68657"/>
                    <a:pt x="12341" y="69226"/>
                  </a:cubicBezTo>
                  <a:lnTo>
                    <a:pt x="12341" y="69226"/>
                  </a:lnTo>
                  <a:lnTo>
                    <a:pt x="12341" y="69601"/>
                  </a:lnTo>
                  <a:cubicBezTo>
                    <a:pt x="13240" y="72012"/>
                    <a:pt x="13240" y="74677"/>
                    <a:pt x="12341" y="77088"/>
                  </a:cubicBezTo>
                  <a:cubicBezTo>
                    <a:pt x="12117" y="78113"/>
                    <a:pt x="11743" y="79102"/>
                    <a:pt x="11218" y="80007"/>
                  </a:cubicBezTo>
                  <a:cubicBezTo>
                    <a:pt x="9893" y="82074"/>
                    <a:pt x="7527" y="83227"/>
                    <a:pt x="5079" y="83002"/>
                  </a:cubicBezTo>
                  <a:lnTo>
                    <a:pt x="4705" y="83002"/>
                  </a:lnTo>
                  <a:lnTo>
                    <a:pt x="4705" y="83002"/>
                  </a:lnTo>
                  <a:lnTo>
                    <a:pt x="2908" y="84350"/>
                  </a:lnTo>
                  <a:lnTo>
                    <a:pt x="2309" y="84799"/>
                  </a:lnTo>
                  <a:lnTo>
                    <a:pt x="-87" y="86521"/>
                  </a:lnTo>
                  <a:lnTo>
                    <a:pt x="287" y="87420"/>
                  </a:lnTo>
                  <a:lnTo>
                    <a:pt x="662" y="88243"/>
                  </a:lnTo>
                  <a:lnTo>
                    <a:pt x="1036" y="88243"/>
                  </a:lnTo>
                  <a:cubicBezTo>
                    <a:pt x="2421" y="88078"/>
                    <a:pt x="3791" y="88610"/>
                    <a:pt x="4705" y="89666"/>
                  </a:cubicBezTo>
                  <a:cubicBezTo>
                    <a:pt x="5468" y="90527"/>
                    <a:pt x="5963" y="91597"/>
                    <a:pt x="6127" y="92735"/>
                  </a:cubicBezTo>
                  <a:lnTo>
                    <a:pt x="7999" y="96030"/>
                  </a:lnTo>
                  <a:cubicBezTo>
                    <a:pt x="8149" y="96546"/>
                    <a:pt x="8149" y="97085"/>
                    <a:pt x="7999" y="97602"/>
                  </a:cubicBezTo>
                  <a:cubicBezTo>
                    <a:pt x="7999" y="97976"/>
                    <a:pt x="7999" y="98425"/>
                    <a:pt x="7999" y="98800"/>
                  </a:cubicBezTo>
                  <a:lnTo>
                    <a:pt x="7999" y="98800"/>
                  </a:lnTo>
                  <a:lnTo>
                    <a:pt x="8823" y="100072"/>
                  </a:lnTo>
                  <a:lnTo>
                    <a:pt x="8823" y="100072"/>
                  </a:lnTo>
                  <a:cubicBezTo>
                    <a:pt x="8748" y="99623"/>
                    <a:pt x="8748" y="99174"/>
                    <a:pt x="8823" y="98725"/>
                  </a:cubicBezTo>
                  <a:cubicBezTo>
                    <a:pt x="8875" y="96890"/>
                    <a:pt x="9077" y="95064"/>
                    <a:pt x="9421" y="93259"/>
                  </a:cubicBezTo>
                  <a:cubicBezTo>
                    <a:pt x="9421" y="92511"/>
                    <a:pt x="8149" y="91987"/>
                    <a:pt x="8673" y="91388"/>
                  </a:cubicBezTo>
                  <a:cubicBezTo>
                    <a:pt x="9257" y="90826"/>
                    <a:pt x="9983" y="90437"/>
                    <a:pt x="10769" y="90265"/>
                  </a:cubicBezTo>
                  <a:lnTo>
                    <a:pt x="18256" y="87494"/>
                  </a:lnTo>
                  <a:cubicBezTo>
                    <a:pt x="18526" y="87450"/>
                    <a:pt x="18810" y="87450"/>
                    <a:pt x="19080" y="87494"/>
                  </a:cubicBezTo>
                  <a:lnTo>
                    <a:pt x="19828" y="87494"/>
                  </a:lnTo>
                  <a:cubicBezTo>
                    <a:pt x="24103" y="89351"/>
                    <a:pt x="28573" y="90729"/>
                    <a:pt x="33155" y="91612"/>
                  </a:cubicBezTo>
                  <a:cubicBezTo>
                    <a:pt x="33574" y="91687"/>
                    <a:pt x="34009" y="91687"/>
                    <a:pt x="34428" y="91612"/>
                  </a:cubicBezTo>
                  <a:cubicBezTo>
                    <a:pt x="35289" y="91478"/>
                    <a:pt x="35873" y="90669"/>
                    <a:pt x="35730" y="89815"/>
                  </a:cubicBezTo>
                  <a:cubicBezTo>
                    <a:pt x="35716" y="89688"/>
                    <a:pt x="35678" y="89561"/>
                    <a:pt x="35626" y="89441"/>
                  </a:cubicBezTo>
                  <a:cubicBezTo>
                    <a:pt x="35626" y="89441"/>
                    <a:pt x="35176" y="89441"/>
                    <a:pt x="35251" y="88767"/>
                  </a:cubicBezTo>
                  <a:cubicBezTo>
                    <a:pt x="35326" y="88093"/>
                    <a:pt x="35701" y="88243"/>
                    <a:pt x="35925" y="88019"/>
                  </a:cubicBezTo>
                  <a:cubicBezTo>
                    <a:pt x="36367" y="87464"/>
                    <a:pt x="36749" y="86866"/>
                    <a:pt x="37048" y="86222"/>
                  </a:cubicBezTo>
                  <a:cubicBezTo>
                    <a:pt x="37520" y="86723"/>
                    <a:pt x="37715" y="87420"/>
                    <a:pt x="37572" y="88093"/>
                  </a:cubicBezTo>
                  <a:cubicBezTo>
                    <a:pt x="37527" y="88415"/>
                    <a:pt x="37527" y="88745"/>
                    <a:pt x="37572" y="89067"/>
                  </a:cubicBezTo>
                  <a:cubicBezTo>
                    <a:pt x="37572" y="89741"/>
                    <a:pt x="38246" y="90265"/>
                    <a:pt x="38920" y="90414"/>
                  </a:cubicBezTo>
                  <a:cubicBezTo>
                    <a:pt x="39586" y="90527"/>
                    <a:pt x="40275" y="90527"/>
                    <a:pt x="40941" y="90414"/>
                  </a:cubicBezTo>
                  <a:cubicBezTo>
                    <a:pt x="41278" y="90302"/>
                    <a:pt x="41653" y="90302"/>
                    <a:pt x="41990" y="90414"/>
                  </a:cubicBezTo>
                  <a:cubicBezTo>
                    <a:pt x="42304" y="90519"/>
                    <a:pt x="42491" y="90834"/>
                    <a:pt x="42439" y="91163"/>
                  </a:cubicBezTo>
                  <a:cubicBezTo>
                    <a:pt x="42439" y="91612"/>
                    <a:pt x="41690" y="91612"/>
                    <a:pt x="41241" y="91612"/>
                  </a:cubicBezTo>
                  <a:cubicBezTo>
                    <a:pt x="39946" y="91597"/>
                    <a:pt x="38673" y="92017"/>
                    <a:pt x="37647" y="92810"/>
                  </a:cubicBezTo>
                  <a:cubicBezTo>
                    <a:pt x="39744" y="94540"/>
                    <a:pt x="42603" y="94996"/>
                    <a:pt x="45134" y="94008"/>
                  </a:cubicBezTo>
                  <a:cubicBezTo>
                    <a:pt x="45044" y="93671"/>
                    <a:pt x="44917" y="93349"/>
                    <a:pt x="44760" y="93035"/>
                  </a:cubicBezTo>
                  <a:cubicBezTo>
                    <a:pt x="44760" y="93035"/>
                    <a:pt x="44760" y="92585"/>
                    <a:pt x="44760" y="92286"/>
                  </a:cubicBezTo>
                  <a:cubicBezTo>
                    <a:pt x="44760" y="91987"/>
                    <a:pt x="44760" y="91912"/>
                    <a:pt x="45134" y="91762"/>
                  </a:cubicBezTo>
                  <a:cubicBezTo>
                    <a:pt x="45172" y="91642"/>
                    <a:pt x="45172" y="91507"/>
                    <a:pt x="45134" y="91388"/>
                  </a:cubicBezTo>
                  <a:cubicBezTo>
                    <a:pt x="45134" y="91388"/>
                    <a:pt x="45134" y="91388"/>
                    <a:pt x="45134" y="91388"/>
                  </a:cubicBezTo>
                  <a:lnTo>
                    <a:pt x="45134" y="91388"/>
                  </a:lnTo>
                  <a:lnTo>
                    <a:pt x="44011" y="90864"/>
                  </a:lnTo>
                  <a:cubicBezTo>
                    <a:pt x="43809" y="90781"/>
                    <a:pt x="43629" y="90654"/>
                    <a:pt x="43487" y="90489"/>
                  </a:cubicBezTo>
                  <a:cubicBezTo>
                    <a:pt x="43292" y="90190"/>
                    <a:pt x="43292" y="89815"/>
                    <a:pt x="43487" y="89516"/>
                  </a:cubicBezTo>
                  <a:lnTo>
                    <a:pt x="44161" y="89516"/>
                  </a:lnTo>
                  <a:cubicBezTo>
                    <a:pt x="44161" y="89516"/>
                    <a:pt x="44161" y="89965"/>
                    <a:pt x="44610" y="90190"/>
                  </a:cubicBezTo>
                  <a:lnTo>
                    <a:pt x="45209" y="90190"/>
                  </a:lnTo>
                  <a:lnTo>
                    <a:pt x="45209" y="90190"/>
                  </a:lnTo>
                  <a:lnTo>
                    <a:pt x="45209" y="90190"/>
                  </a:lnTo>
                  <a:lnTo>
                    <a:pt x="45883" y="90190"/>
                  </a:lnTo>
                  <a:cubicBezTo>
                    <a:pt x="45883" y="90190"/>
                    <a:pt x="45883" y="90190"/>
                    <a:pt x="45883" y="89741"/>
                  </a:cubicBezTo>
                  <a:cubicBezTo>
                    <a:pt x="45920" y="89621"/>
                    <a:pt x="45920" y="89486"/>
                    <a:pt x="45883" y="89366"/>
                  </a:cubicBezTo>
                  <a:lnTo>
                    <a:pt x="45434" y="88842"/>
                  </a:lnTo>
                  <a:cubicBezTo>
                    <a:pt x="45044" y="88700"/>
                    <a:pt x="44625" y="88700"/>
                    <a:pt x="44236" y="88842"/>
                  </a:cubicBezTo>
                  <a:lnTo>
                    <a:pt x="43562" y="88842"/>
                  </a:lnTo>
                  <a:cubicBezTo>
                    <a:pt x="43255" y="88722"/>
                    <a:pt x="43045" y="88423"/>
                    <a:pt x="43038" y="88093"/>
                  </a:cubicBezTo>
                  <a:cubicBezTo>
                    <a:pt x="42970" y="87929"/>
                    <a:pt x="42970" y="87734"/>
                    <a:pt x="43038" y="87569"/>
                  </a:cubicBezTo>
                  <a:lnTo>
                    <a:pt x="43038" y="87569"/>
                  </a:lnTo>
                  <a:lnTo>
                    <a:pt x="43412" y="87569"/>
                  </a:lnTo>
                  <a:lnTo>
                    <a:pt x="44161" y="87569"/>
                  </a:lnTo>
                  <a:cubicBezTo>
                    <a:pt x="44408" y="87637"/>
                    <a:pt x="44662" y="87637"/>
                    <a:pt x="44910" y="87569"/>
                  </a:cubicBezTo>
                  <a:lnTo>
                    <a:pt x="45583" y="87195"/>
                  </a:lnTo>
                  <a:lnTo>
                    <a:pt x="46182" y="86596"/>
                  </a:lnTo>
                  <a:cubicBezTo>
                    <a:pt x="46557" y="87270"/>
                    <a:pt x="46182" y="88168"/>
                    <a:pt x="46182" y="88917"/>
                  </a:cubicBezTo>
                  <a:cubicBezTo>
                    <a:pt x="46182" y="89666"/>
                    <a:pt x="47755" y="89815"/>
                    <a:pt x="48503" y="88917"/>
                  </a:cubicBezTo>
                  <a:cubicBezTo>
                    <a:pt x="49072" y="88213"/>
                    <a:pt x="49566" y="87464"/>
                    <a:pt x="50001" y="86671"/>
                  </a:cubicBezTo>
                  <a:cubicBezTo>
                    <a:pt x="50457" y="85855"/>
                    <a:pt x="51431" y="85473"/>
                    <a:pt x="52321" y="85773"/>
                  </a:cubicBezTo>
                  <a:cubicBezTo>
                    <a:pt x="52539" y="86004"/>
                    <a:pt x="52539" y="86364"/>
                    <a:pt x="52321" y="86596"/>
                  </a:cubicBezTo>
                  <a:cubicBezTo>
                    <a:pt x="52321" y="86596"/>
                    <a:pt x="52321" y="86596"/>
                    <a:pt x="51872" y="87045"/>
                  </a:cubicBezTo>
                  <a:cubicBezTo>
                    <a:pt x="50869" y="87607"/>
                    <a:pt x="50450" y="88835"/>
                    <a:pt x="50899" y="89890"/>
                  </a:cubicBezTo>
                  <a:cubicBezTo>
                    <a:pt x="51258" y="90407"/>
                    <a:pt x="51558" y="90961"/>
                    <a:pt x="51797" y="91537"/>
                  </a:cubicBezTo>
                  <a:cubicBezTo>
                    <a:pt x="51797" y="92735"/>
                    <a:pt x="50525" y="93933"/>
                    <a:pt x="50899" y="95056"/>
                  </a:cubicBezTo>
                  <a:lnTo>
                    <a:pt x="48353" y="94457"/>
                  </a:lnTo>
                  <a:cubicBezTo>
                    <a:pt x="46856" y="94083"/>
                    <a:pt x="44910" y="94083"/>
                    <a:pt x="44835" y="96030"/>
                  </a:cubicBezTo>
                  <a:cubicBezTo>
                    <a:pt x="44797" y="96179"/>
                    <a:pt x="44797" y="96329"/>
                    <a:pt x="44835" y="96479"/>
                  </a:cubicBezTo>
                  <a:lnTo>
                    <a:pt x="44835" y="96853"/>
                  </a:lnTo>
                  <a:cubicBezTo>
                    <a:pt x="45419" y="97160"/>
                    <a:pt x="46122" y="97160"/>
                    <a:pt x="46706" y="96853"/>
                  </a:cubicBezTo>
                  <a:lnTo>
                    <a:pt x="48428" y="96104"/>
                  </a:lnTo>
                  <a:lnTo>
                    <a:pt x="49402" y="96104"/>
                  </a:lnTo>
                  <a:cubicBezTo>
                    <a:pt x="50098" y="95842"/>
                    <a:pt x="50749" y="95490"/>
                    <a:pt x="51348" y="95056"/>
                  </a:cubicBezTo>
                  <a:cubicBezTo>
                    <a:pt x="52666" y="94278"/>
                    <a:pt x="54365" y="94712"/>
                    <a:pt x="55144" y="96030"/>
                  </a:cubicBezTo>
                  <a:cubicBezTo>
                    <a:pt x="55294" y="96284"/>
                    <a:pt x="55406" y="96561"/>
                    <a:pt x="55466" y="96853"/>
                  </a:cubicBezTo>
                  <a:cubicBezTo>
                    <a:pt x="55466" y="96853"/>
                    <a:pt x="55466" y="97228"/>
                    <a:pt x="55466" y="97302"/>
                  </a:cubicBezTo>
                  <a:cubicBezTo>
                    <a:pt x="55466" y="97377"/>
                    <a:pt x="56065" y="97302"/>
                    <a:pt x="56140" y="96928"/>
                  </a:cubicBezTo>
                  <a:cubicBezTo>
                    <a:pt x="56215" y="96636"/>
                    <a:pt x="56215" y="96322"/>
                    <a:pt x="56140" y="96030"/>
                  </a:cubicBezTo>
                  <a:cubicBezTo>
                    <a:pt x="56312" y="95296"/>
                    <a:pt x="56896" y="94734"/>
                    <a:pt x="57637" y="94607"/>
                  </a:cubicBezTo>
                  <a:cubicBezTo>
                    <a:pt x="58326" y="94457"/>
                    <a:pt x="59045" y="94457"/>
                    <a:pt x="59733" y="94607"/>
                  </a:cubicBezTo>
                  <a:cubicBezTo>
                    <a:pt x="61313" y="94832"/>
                    <a:pt x="62870" y="95206"/>
                    <a:pt x="64376" y="95730"/>
                  </a:cubicBezTo>
                  <a:cubicBezTo>
                    <a:pt x="64967" y="95850"/>
                    <a:pt x="65581" y="95850"/>
                    <a:pt x="66172" y="95730"/>
                  </a:cubicBezTo>
                  <a:cubicBezTo>
                    <a:pt x="67378" y="95476"/>
                    <a:pt x="68448" y="94787"/>
                    <a:pt x="69167" y="93783"/>
                  </a:cubicBezTo>
                  <a:cubicBezTo>
                    <a:pt x="69257" y="94817"/>
                    <a:pt x="69055" y="95857"/>
                    <a:pt x="68568" y="96778"/>
                  </a:cubicBezTo>
                  <a:cubicBezTo>
                    <a:pt x="71001" y="97018"/>
                    <a:pt x="73375" y="97647"/>
                    <a:pt x="75606" y="98650"/>
                  </a:cubicBezTo>
                  <a:cubicBezTo>
                    <a:pt x="77298" y="99743"/>
                    <a:pt x="79289" y="100267"/>
                    <a:pt x="81296" y="100147"/>
                  </a:cubicBezTo>
                  <a:cubicBezTo>
                    <a:pt x="81296" y="100147"/>
                    <a:pt x="81296" y="100147"/>
                    <a:pt x="81296" y="100147"/>
                  </a:cubicBezTo>
                  <a:cubicBezTo>
                    <a:pt x="81296" y="100147"/>
                    <a:pt x="81296" y="100147"/>
                    <a:pt x="81296" y="99773"/>
                  </a:cubicBezTo>
                  <a:lnTo>
                    <a:pt x="81296" y="99773"/>
                  </a:lnTo>
                  <a:cubicBezTo>
                    <a:pt x="81296" y="99773"/>
                    <a:pt x="81970" y="99773"/>
                    <a:pt x="81895" y="99249"/>
                  </a:cubicBezTo>
                  <a:cubicBezTo>
                    <a:pt x="81416" y="98523"/>
                    <a:pt x="81228" y="97639"/>
                    <a:pt x="81371" y="96778"/>
                  </a:cubicBezTo>
                  <a:cubicBezTo>
                    <a:pt x="83242" y="99848"/>
                    <a:pt x="86612" y="102019"/>
                    <a:pt x="87285" y="105538"/>
                  </a:cubicBezTo>
                  <a:cubicBezTo>
                    <a:pt x="85915" y="104872"/>
                    <a:pt x="84373" y="104632"/>
                    <a:pt x="82868" y="104864"/>
                  </a:cubicBezTo>
                  <a:cubicBezTo>
                    <a:pt x="83624" y="105635"/>
                    <a:pt x="84515" y="106272"/>
                    <a:pt x="85488" y="106736"/>
                  </a:cubicBezTo>
                  <a:cubicBezTo>
                    <a:pt x="85039" y="106938"/>
                    <a:pt x="84725" y="107365"/>
                    <a:pt x="84665" y="107859"/>
                  </a:cubicBezTo>
                  <a:cubicBezTo>
                    <a:pt x="85728" y="107836"/>
                    <a:pt x="86724" y="108375"/>
                    <a:pt x="87285" y="109281"/>
                  </a:cubicBezTo>
                  <a:cubicBezTo>
                    <a:pt x="87794" y="110210"/>
                    <a:pt x="88401" y="111086"/>
                    <a:pt x="89082" y="111902"/>
                  </a:cubicBezTo>
                  <a:cubicBezTo>
                    <a:pt x="89531" y="112351"/>
                    <a:pt x="90430" y="112576"/>
                    <a:pt x="90654" y="111902"/>
                  </a:cubicBezTo>
                  <a:cubicBezTo>
                    <a:pt x="91471" y="113564"/>
                    <a:pt x="91927" y="115368"/>
                    <a:pt x="92002" y="117217"/>
                  </a:cubicBezTo>
                  <a:cubicBezTo>
                    <a:pt x="92549" y="117427"/>
                    <a:pt x="92863" y="117996"/>
                    <a:pt x="92751" y="118565"/>
                  </a:cubicBezTo>
                  <a:cubicBezTo>
                    <a:pt x="92556" y="119097"/>
                    <a:pt x="92249" y="119583"/>
                    <a:pt x="91852" y="119988"/>
                  </a:cubicBezTo>
                  <a:lnTo>
                    <a:pt x="94099" y="119988"/>
                  </a:lnTo>
                  <a:lnTo>
                    <a:pt x="94622" y="119988"/>
                  </a:lnTo>
                  <a:cubicBezTo>
                    <a:pt x="94682" y="120160"/>
                    <a:pt x="94682" y="120339"/>
                    <a:pt x="94622" y="120512"/>
                  </a:cubicBezTo>
                  <a:cubicBezTo>
                    <a:pt x="94622" y="122084"/>
                    <a:pt x="93125" y="123506"/>
                    <a:pt x="93574" y="125004"/>
                  </a:cubicBezTo>
                  <a:cubicBezTo>
                    <a:pt x="94061" y="126015"/>
                    <a:pt x="94914" y="126793"/>
                    <a:pt x="95970" y="127175"/>
                  </a:cubicBezTo>
                  <a:cubicBezTo>
                    <a:pt x="96644" y="126276"/>
                    <a:pt x="96794" y="125753"/>
                    <a:pt x="97992" y="125753"/>
                  </a:cubicBezTo>
                  <a:cubicBezTo>
                    <a:pt x="98785" y="125723"/>
                    <a:pt x="99571" y="125850"/>
                    <a:pt x="100313" y="126127"/>
                  </a:cubicBezTo>
                  <a:cubicBezTo>
                    <a:pt x="99931" y="127557"/>
                    <a:pt x="99017" y="128785"/>
                    <a:pt x="97767" y="129571"/>
                  </a:cubicBezTo>
                  <a:cubicBezTo>
                    <a:pt x="99115" y="130020"/>
                    <a:pt x="100837" y="129196"/>
                    <a:pt x="101960" y="130095"/>
                  </a:cubicBezTo>
                  <a:lnTo>
                    <a:pt x="102783" y="131068"/>
                  </a:lnTo>
                  <a:cubicBezTo>
                    <a:pt x="103839" y="131712"/>
                    <a:pt x="105089" y="131952"/>
                    <a:pt x="106302" y="131742"/>
                  </a:cubicBezTo>
                  <a:cubicBezTo>
                    <a:pt x="108234" y="131734"/>
                    <a:pt x="110120" y="132341"/>
                    <a:pt x="111693" y="133464"/>
                  </a:cubicBezTo>
                  <a:cubicBezTo>
                    <a:pt x="110951" y="134333"/>
                    <a:pt x="111049" y="135643"/>
                    <a:pt x="111917" y="136384"/>
                  </a:cubicBezTo>
                  <a:cubicBezTo>
                    <a:pt x="112786" y="137125"/>
                    <a:pt x="114096" y="137028"/>
                    <a:pt x="114837" y="136159"/>
                  </a:cubicBezTo>
                  <a:close/>
                </a:path>
              </a:pathLst>
            </a:custGeom>
            <a:grpFill/>
            <a:ln w="7486" cap="flat">
              <a:solidFill>
                <a:schemeClr val="bg1"/>
              </a:solidFill>
              <a:prstDash val="solid"/>
              <a:miter/>
            </a:ln>
          </p:spPr>
          <p:txBody>
            <a:bodyPr rtlCol="0" anchor="ctr"/>
            <a:lstStyle/>
            <a:p>
              <a:endParaRPr lang="en-US"/>
            </a:p>
          </p:txBody>
        </p:sp>
        <p:sp>
          <p:nvSpPr>
            <p:cNvPr id="231" name="Freeform 230">
              <a:extLst>
                <a:ext uri="{FF2B5EF4-FFF2-40B4-BE49-F238E27FC236}">
                  <a16:creationId xmlns:a16="http://schemas.microsoft.com/office/drawing/2014/main" id="{257E4209-4A32-9140-95D3-E596CC3E43A1}"/>
                </a:ext>
              </a:extLst>
            </p:cNvPr>
            <p:cNvSpPr/>
            <p:nvPr/>
          </p:nvSpPr>
          <p:spPr>
            <a:xfrm>
              <a:off x="5889118" y="1769570"/>
              <a:ext cx="7375" cy="15456"/>
            </a:xfrm>
            <a:custGeom>
              <a:avLst/>
              <a:gdLst>
                <a:gd name="connsiteX0" fmla="*/ 3975 w 7375"/>
                <a:gd name="connsiteY0" fmla="*/ 11760 h 15456"/>
                <a:gd name="connsiteX1" fmla="*/ 7269 w 7375"/>
                <a:gd name="connsiteY1" fmla="*/ 10337 h 15456"/>
                <a:gd name="connsiteX2" fmla="*/ 7269 w 7375"/>
                <a:gd name="connsiteY2" fmla="*/ 2850 h 15456"/>
                <a:gd name="connsiteX3" fmla="*/ 6670 w 7375"/>
                <a:gd name="connsiteY3" fmla="*/ 978 h 15456"/>
                <a:gd name="connsiteX4" fmla="*/ 4125 w 7375"/>
                <a:gd name="connsiteY4" fmla="*/ 230 h 15456"/>
                <a:gd name="connsiteX5" fmla="*/ 3750 w 7375"/>
                <a:gd name="connsiteY5" fmla="*/ 230 h 15456"/>
                <a:gd name="connsiteX6" fmla="*/ 3750 w 7375"/>
                <a:gd name="connsiteY6" fmla="*/ 230 h 15456"/>
                <a:gd name="connsiteX7" fmla="*/ 82 w 7375"/>
                <a:gd name="connsiteY7" fmla="*/ 2101 h 15456"/>
                <a:gd name="connsiteX8" fmla="*/ 82 w 7375"/>
                <a:gd name="connsiteY8" fmla="*/ 8166 h 15456"/>
                <a:gd name="connsiteX9" fmla="*/ 1429 w 7375"/>
                <a:gd name="connsiteY9" fmla="*/ 14380 h 15456"/>
                <a:gd name="connsiteX10" fmla="*/ 2627 w 7375"/>
                <a:gd name="connsiteY10" fmla="*/ 15353 h 15456"/>
                <a:gd name="connsiteX11" fmla="*/ 3975 w 7375"/>
                <a:gd name="connsiteY11" fmla="*/ 11760 h 1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75" h="15456">
                  <a:moveTo>
                    <a:pt x="3975" y="11760"/>
                  </a:moveTo>
                  <a:cubicBezTo>
                    <a:pt x="4986" y="11101"/>
                    <a:pt x="6101" y="10621"/>
                    <a:pt x="7269" y="10337"/>
                  </a:cubicBezTo>
                  <a:lnTo>
                    <a:pt x="7269" y="2850"/>
                  </a:lnTo>
                  <a:cubicBezTo>
                    <a:pt x="7359" y="2169"/>
                    <a:pt x="7134" y="1480"/>
                    <a:pt x="6670" y="978"/>
                  </a:cubicBezTo>
                  <a:cubicBezTo>
                    <a:pt x="5921" y="454"/>
                    <a:pt x="4723" y="978"/>
                    <a:pt x="4125" y="230"/>
                  </a:cubicBezTo>
                  <a:cubicBezTo>
                    <a:pt x="3526" y="-519"/>
                    <a:pt x="4125" y="230"/>
                    <a:pt x="3750" y="230"/>
                  </a:cubicBezTo>
                  <a:lnTo>
                    <a:pt x="3750" y="230"/>
                  </a:lnTo>
                  <a:cubicBezTo>
                    <a:pt x="2178" y="230"/>
                    <a:pt x="681" y="230"/>
                    <a:pt x="82" y="2101"/>
                  </a:cubicBezTo>
                  <a:cubicBezTo>
                    <a:pt x="-143" y="4115"/>
                    <a:pt x="-143" y="6152"/>
                    <a:pt x="82" y="8166"/>
                  </a:cubicBezTo>
                  <a:cubicBezTo>
                    <a:pt x="-173" y="10329"/>
                    <a:pt x="299" y="12516"/>
                    <a:pt x="1429" y="14380"/>
                  </a:cubicBezTo>
                  <a:cubicBezTo>
                    <a:pt x="1729" y="14807"/>
                    <a:pt x="2148" y="15144"/>
                    <a:pt x="2627" y="15353"/>
                  </a:cubicBezTo>
                  <a:cubicBezTo>
                    <a:pt x="2305" y="13991"/>
                    <a:pt x="2837" y="12575"/>
                    <a:pt x="3975" y="11760"/>
                  </a:cubicBezTo>
                  <a:close/>
                </a:path>
              </a:pathLst>
            </a:custGeom>
            <a:grpFill/>
            <a:ln w="7486" cap="flat">
              <a:solidFill>
                <a:schemeClr val="bg1"/>
              </a:solidFill>
              <a:prstDash val="solid"/>
              <a:miter/>
            </a:ln>
          </p:spPr>
          <p:txBody>
            <a:bodyPr rtlCol="0" anchor="ctr"/>
            <a:lstStyle/>
            <a:p>
              <a:endParaRPr lang="en-US"/>
            </a:p>
          </p:txBody>
        </p:sp>
        <p:sp>
          <p:nvSpPr>
            <p:cNvPr id="232" name="Freeform 231">
              <a:extLst>
                <a:ext uri="{FF2B5EF4-FFF2-40B4-BE49-F238E27FC236}">
                  <a16:creationId xmlns:a16="http://schemas.microsoft.com/office/drawing/2014/main" id="{9E60D498-EB94-9249-82D5-32CC1A80FA7D}"/>
                </a:ext>
              </a:extLst>
            </p:cNvPr>
            <p:cNvSpPr/>
            <p:nvPr/>
          </p:nvSpPr>
          <p:spPr>
            <a:xfrm>
              <a:off x="5878005" y="1772523"/>
              <a:ext cx="2461" cy="2845"/>
            </a:xfrm>
            <a:custGeom>
              <a:avLst/>
              <a:gdLst>
                <a:gd name="connsiteX0" fmla="*/ 1686 w 2461"/>
                <a:gd name="connsiteY0" fmla="*/ 2442 h 2845"/>
                <a:gd name="connsiteX1" fmla="*/ 2285 w 2461"/>
                <a:gd name="connsiteY1" fmla="*/ 2442 h 2845"/>
                <a:gd name="connsiteX2" fmla="*/ 2285 w 2461"/>
                <a:gd name="connsiteY2" fmla="*/ 1769 h 2845"/>
                <a:gd name="connsiteX3" fmla="*/ 1536 w 2461"/>
                <a:gd name="connsiteY3" fmla="*/ 571 h 2845"/>
                <a:gd name="connsiteX4" fmla="*/ 937 w 2461"/>
                <a:gd name="connsiteY4" fmla="*/ -103 h 2845"/>
                <a:gd name="connsiteX5" fmla="*/ 937 w 2461"/>
                <a:gd name="connsiteY5" fmla="*/ -103 h 2845"/>
                <a:gd name="connsiteX6" fmla="*/ 488 w 2461"/>
                <a:gd name="connsiteY6" fmla="*/ -103 h 2845"/>
                <a:gd name="connsiteX7" fmla="*/ 488 w 2461"/>
                <a:gd name="connsiteY7" fmla="*/ 720 h 2845"/>
                <a:gd name="connsiteX8" fmla="*/ 39 w 2461"/>
                <a:gd name="connsiteY8" fmla="*/ 1918 h 2845"/>
                <a:gd name="connsiteX9" fmla="*/ 1536 w 2461"/>
                <a:gd name="connsiteY9" fmla="*/ 2742 h 2845"/>
                <a:gd name="connsiteX10" fmla="*/ 1686 w 2461"/>
                <a:gd name="connsiteY10" fmla="*/ 2442 h 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1" h="2845">
                  <a:moveTo>
                    <a:pt x="1686" y="2442"/>
                  </a:moveTo>
                  <a:cubicBezTo>
                    <a:pt x="1873" y="2547"/>
                    <a:pt x="2098" y="2547"/>
                    <a:pt x="2285" y="2442"/>
                  </a:cubicBezTo>
                  <a:cubicBezTo>
                    <a:pt x="2405" y="2233"/>
                    <a:pt x="2405" y="1978"/>
                    <a:pt x="2285" y="1769"/>
                  </a:cubicBezTo>
                  <a:cubicBezTo>
                    <a:pt x="2165" y="1304"/>
                    <a:pt x="1903" y="885"/>
                    <a:pt x="1536" y="571"/>
                  </a:cubicBezTo>
                  <a:lnTo>
                    <a:pt x="937" y="-103"/>
                  </a:lnTo>
                  <a:lnTo>
                    <a:pt x="937" y="-103"/>
                  </a:lnTo>
                  <a:lnTo>
                    <a:pt x="488" y="-103"/>
                  </a:lnTo>
                  <a:cubicBezTo>
                    <a:pt x="488" y="-103"/>
                    <a:pt x="488" y="496"/>
                    <a:pt x="488" y="720"/>
                  </a:cubicBezTo>
                  <a:cubicBezTo>
                    <a:pt x="488" y="945"/>
                    <a:pt x="-410" y="1394"/>
                    <a:pt x="39" y="1918"/>
                  </a:cubicBezTo>
                  <a:cubicBezTo>
                    <a:pt x="511" y="2240"/>
                    <a:pt x="1012" y="2510"/>
                    <a:pt x="1536" y="2742"/>
                  </a:cubicBezTo>
                  <a:cubicBezTo>
                    <a:pt x="1536" y="2742"/>
                    <a:pt x="1461" y="2442"/>
                    <a:pt x="1686" y="2442"/>
                  </a:cubicBezTo>
                  <a:close/>
                </a:path>
              </a:pathLst>
            </a:custGeom>
            <a:grpFill/>
            <a:ln w="7486" cap="flat">
              <a:solidFill>
                <a:schemeClr val="bg1"/>
              </a:solidFill>
              <a:prstDash val="solid"/>
              <a:miter/>
            </a:ln>
          </p:spPr>
          <p:txBody>
            <a:bodyPr rtlCol="0" anchor="ctr"/>
            <a:lstStyle/>
            <a:p>
              <a:endParaRPr lang="en-US"/>
            </a:p>
          </p:txBody>
        </p:sp>
        <p:sp>
          <p:nvSpPr>
            <p:cNvPr id="233" name="Freeform 232">
              <a:extLst>
                <a:ext uri="{FF2B5EF4-FFF2-40B4-BE49-F238E27FC236}">
                  <a16:creationId xmlns:a16="http://schemas.microsoft.com/office/drawing/2014/main" id="{760662D6-ECAD-A346-8EBB-8000156229F9}"/>
                </a:ext>
              </a:extLst>
            </p:cNvPr>
            <p:cNvSpPr/>
            <p:nvPr/>
          </p:nvSpPr>
          <p:spPr>
            <a:xfrm>
              <a:off x="5876484" y="1780165"/>
              <a:ext cx="3552" cy="6112"/>
            </a:xfrm>
            <a:custGeom>
              <a:avLst/>
              <a:gdLst>
                <a:gd name="connsiteX0" fmla="*/ 887 w 3552"/>
                <a:gd name="connsiteY0" fmla="*/ 5057 h 6112"/>
                <a:gd name="connsiteX1" fmla="*/ 1411 w 3552"/>
                <a:gd name="connsiteY1" fmla="*/ 5881 h 6112"/>
                <a:gd name="connsiteX2" fmla="*/ 2534 w 3552"/>
                <a:gd name="connsiteY2" fmla="*/ 5881 h 6112"/>
                <a:gd name="connsiteX3" fmla="*/ 2534 w 3552"/>
                <a:gd name="connsiteY3" fmla="*/ 5057 h 6112"/>
                <a:gd name="connsiteX4" fmla="*/ 2534 w 3552"/>
                <a:gd name="connsiteY4" fmla="*/ 3709 h 6112"/>
                <a:gd name="connsiteX5" fmla="*/ 2534 w 3552"/>
                <a:gd name="connsiteY5" fmla="*/ 3110 h 6112"/>
                <a:gd name="connsiteX6" fmla="*/ 2534 w 3552"/>
                <a:gd name="connsiteY6" fmla="*/ 3110 h 6112"/>
                <a:gd name="connsiteX7" fmla="*/ 3432 w 3552"/>
                <a:gd name="connsiteY7" fmla="*/ 2736 h 6112"/>
                <a:gd name="connsiteX8" fmla="*/ 3432 w 3552"/>
                <a:gd name="connsiteY8" fmla="*/ 2736 h 6112"/>
                <a:gd name="connsiteX9" fmla="*/ 3432 w 3552"/>
                <a:gd name="connsiteY9" fmla="*/ 2362 h 6112"/>
                <a:gd name="connsiteX10" fmla="*/ 2608 w 3552"/>
                <a:gd name="connsiteY10" fmla="*/ 1314 h 6112"/>
                <a:gd name="connsiteX11" fmla="*/ 1560 w 3552"/>
                <a:gd name="connsiteY11" fmla="*/ -34 h 6112"/>
                <a:gd name="connsiteX12" fmla="*/ 587 w 3552"/>
                <a:gd name="connsiteY12" fmla="*/ 789 h 6112"/>
                <a:gd name="connsiteX13" fmla="*/ -87 w 3552"/>
                <a:gd name="connsiteY13" fmla="*/ 4458 h 6112"/>
                <a:gd name="connsiteX14" fmla="*/ 887 w 3552"/>
                <a:gd name="connsiteY14" fmla="*/ 5057 h 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52" h="6112">
                  <a:moveTo>
                    <a:pt x="887" y="5057"/>
                  </a:moveTo>
                  <a:cubicBezTo>
                    <a:pt x="991" y="5371"/>
                    <a:pt x="1171" y="5656"/>
                    <a:pt x="1411" y="5881"/>
                  </a:cubicBezTo>
                  <a:cubicBezTo>
                    <a:pt x="1763" y="6053"/>
                    <a:pt x="2182" y="6053"/>
                    <a:pt x="2534" y="5881"/>
                  </a:cubicBezTo>
                  <a:cubicBezTo>
                    <a:pt x="2646" y="5619"/>
                    <a:pt x="2646" y="5319"/>
                    <a:pt x="2534" y="5057"/>
                  </a:cubicBezTo>
                  <a:cubicBezTo>
                    <a:pt x="2571" y="4608"/>
                    <a:pt x="2571" y="4159"/>
                    <a:pt x="2534" y="3709"/>
                  </a:cubicBezTo>
                  <a:cubicBezTo>
                    <a:pt x="2534" y="3709"/>
                    <a:pt x="2534" y="3260"/>
                    <a:pt x="2534" y="3110"/>
                  </a:cubicBezTo>
                  <a:lnTo>
                    <a:pt x="2534" y="3110"/>
                  </a:lnTo>
                  <a:lnTo>
                    <a:pt x="3432" y="2736"/>
                  </a:lnTo>
                  <a:lnTo>
                    <a:pt x="3432" y="2736"/>
                  </a:lnTo>
                  <a:cubicBezTo>
                    <a:pt x="3477" y="2616"/>
                    <a:pt x="3477" y="2482"/>
                    <a:pt x="3432" y="2362"/>
                  </a:cubicBezTo>
                  <a:cubicBezTo>
                    <a:pt x="3432" y="1913"/>
                    <a:pt x="2908" y="1613"/>
                    <a:pt x="2608" y="1314"/>
                  </a:cubicBezTo>
                  <a:cubicBezTo>
                    <a:pt x="2309" y="1014"/>
                    <a:pt x="2010" y="266"/>
                    <a:pt x="1560" y="-34"/>
                  </a:cubicBezTo>
                  <a:cubicBezTo>
                    <a:pt x="1111" y="-334"/>
                    <a:pt x="737" y="415"/>
                    <a:pt x="587" y="789"/>
                  </a:cubicBezTo>
                  <a:cubicBezTo>
                    <a:pt x="138" y="1957"/>
                    <a:pt x="-87" y="3208"/>
                    <a:pt x="-87" y="4458"/>
                  </a:cubicBezTo>
                  <a:cubicBezTo>
                    <a:pt x="108" y="4818"/>
                    <a:pt x="475" y="5049"/>
                    <a:pt x="887" y="5057"/>
                  </a:cubicBezTo>
                  <a:close/>
                </a:path>
              </a:pathLst>
            </a:custGeom>
            <a:grpFill/>
            <a:ln w="7486" cap="flat">
              <a:solidFill>
                <a:schemeClr val="bg1"/>
              </a:solidFill>
              <a:prstDash val="solid"/>
              <a:miter/>
            </a:ln>
          </p:spPr>
          <p:txBody>
            <a:bodyPr rtlCol="0" anchor="ctr"/>
            <a:lstStyle/>
            <a:p>
              <a:endParaRPr lang="en-US"/>
            </a:p>
          </p:txBody>
        </p:sp>
        <p:sp>
          <p:nvSpPr>
            <p:cNvPr id="234" name="Freeform 233">
              <a:extLst>
                <a:ext uri="{FF2B5EF4-FFF2-40B4-BE49-F238E27FC236}">
                  <a16:creationId xmlns:a16="http://schemas.microsoft.com/office/drawing/2014/main" id="{48E56293-5BE7-E248-A176-928F0E174B82}"/>
                </a:ext>
              </a:extLst>
            </p:cNvPr>
            <p:cNvSpPr/>
            <p:nvPr/>
          </p:nvSpPr>
          <p:spPr>
            <a:xfrm>
              <a:off x="5738650" y="1818717"/>
              <a:ext cx="2845" cy="1197"/>
            </a:xfrm>
            <a:custGeom>
              <a:avLst/>
              <a:gdLst>
                <a:gd name="connsiteX0" fmla="*/ 2758 w 2845"/>
                <a:gd name="connsiteY0" fmla="*/ 1095 h 1197"/>
                <a:gd name="connsiteX1" fmla="*/ 2758 w 2845"/>
                <a:gd name="connsiteY1" fmla="*/ 1095 h 1197"/>
                <a:gd name="connsiteX2" fmla="*/ 2758 w 2845"/>
                <a:gd name="connsiteY2" fmla="*/ 1095 h 1197"/>
                <a:gd name="connsiteX3" fmla="*/ 1860 w 2845"/>
                <a:gd name="connsiteY3" fmla="*/ -103 h 1197"/>
                <a:gd name="connsiteX4" fmla="*/ 887 w 2845"/>
                <a:gd name="connsiteY4" fmla="*/ -103 h 1197"/>
                <a:gd name="connsiteX5" fmla="*/ -87 w 2845"/>
                <a:gd name="connsiteY5" fmla="*/ -103 h 1197"/>
                <a:gd name="connsiteX6" fmla="*/ -87 w 2845"/>
                <a:gd name="connsiteY6" fmla="*/ -103 h 1197"/>
                <a:gd name="connsiteX7" fmla="*/ 1710 w 2845"/>
                <a:gd name="connsiteY7" fmla="*/ 496 h 1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 h="1197">
                  <a:moveTo>
                    <a:pt x="2758" y="1095"/>
                  </a:moveTo>
                  <a:lnTo>
                    <a:pt x="2758" y="1095"/>
                  </a:lnTo>
                  <a:lnTo>
                    <a:pt x="2758" y="1095"/>
                  </a:lnTo>
                  <a:cubicBezTo>
                    <a:pt x="2758" y="571"/>
                    <a:pt x="2758" y="-103"/>
                    <a:pt x="1860" y="-103"/>
                  </a:cubicBezTo>
                  <a:lnTo>
                    <a:pt x="887" y="-103"/>
                  </a:lnTo>
                  <a:cubicBezTo>
                    <a:pt x="887" y="-103"/>
                    <a:pt x="138" y="-103"/>
                    <a:pt x="-87" y="-103"/>
                  </a:cubicBezTo>
                  <a:lnTo>
                    <a:pt x="-87" y="-103"/>
                  </a:lnTo>
                  <a:cubicBezTo>
                    <a:pt x="437" y="279"/>
                    <a:pt x="1066" y="488"/>
                    <a:pt x="1710" y="496"/>
                  </a:cubicBezTo>
                  <a:close/>
                </a:path>
              </a:pathLst>
            </a:custGeom>
            <a:grpFill/>
            <a:ln w="7486" cap="flat">
              <a:solidFill>
                <a:schemeClr val="bg1"/>
              </a:solidFill>
              <a:prstDash val="solid"/>
              <a:miter/>
            </a:ln>
          </p:spPr>
          <p:txBody>
            <a:bodyPr rtlCol="0" anchor="ctr"/>
            <a:lstStyle/>
            <a:p>
              <a:endParaRPr lang="en-US"/>
            </a:p>
          </p:txBody>
        </p:sp>
        <p:sp>
          <p:nvSpPr>
            <p:cNvPr id="235" name="Freeform 234">
              <a:extLst>
                <a:ext uri="{FF2B5EF4-FFF2-40B4-BE49-F238E27FC236}">
                  <a16:creationId xmlns:a16="http://schemas.microsoft.com/office/drawing/2014/main" id="{73B8011E-D098-A047-8C96-F40A3A73418E}"/>
                </a:ext>
              </a:extLst>
            </p:cNvPr>
            <p:cNvSpPr/>
            <p:nvPr/>
          </p:nvSpPr>
          <p:spPr>
            <a:xfrm>
              <a:off x="5732272" y="1830790"/>
              <a:ext cx="13040" cy="5746"/>
            </a:xfrm>
            <a:custGeom>
              <a:avLst/>
              <a:gdLst>
                <a:gd name="connsiteX0" fmla="*/ 4943 w 13040"/>
                <a:gd name="connsiteY0" fmla="*/ 1975 h 5746"/>
                <a:gd name="connsiteX1" fmla="*/ 3221 w 13040"/>
                <a:gd name="connsiteY1" fmla="*/ 2873 h 5746"/>
                <a:gd name="connsiteX2" fmla="*/ 825 w 13040"/>
                <a:gd name="connsiteY2" fmla="*/ 3397 h 5746"/>
                <a:gd name="connsiteX3" fmla="*/ 76 w 13040"/>
                <a:gd name="connsiteY3" fmla="*/ 5643 h 5746"/>
                <a:gd name="connsiteX4" fmla="*/ 675 w 13040"/>
                <a:gd name="connsiteY4" fmla="*/ 5269 h 5746"/>
                <a:gd name="connsiteX5" fmla="*/ 1424 w 13040"/>
                <a:gd name="connsiteY5" fmla="*/ 5269 h 5746"/>
                <a:gd name="connsiteX6" fmla="*/ 3221 w 13040"/>
                <a:gd name="connsiteY6" fmla="*/ 5269 h 5746"/>
                <a:gd name="connsiteX7" fmla="*/ 3595 w 13040"/>
                <a:gd name="connsiteY7" fmla="*/ 5269 h 5746"/>
                <a:gd name="connsiteX8" fmla="*/ 4119 w 13040"/>
                <a:gd name="connsiteY8" fmla="*/ 4745 h 5746"/>
                <a:gd name="connsiteX9" fmla="*/ 7788 w 13040"/>
                <a:gd name="connsiteY9" fmla="*/ 1525 h 5746"/>
                <a:gd name="connsiteX10" fmla="*/ 8986 w 13040"/>
                <a:gd name="connsiteY10" fmla="*/ 1525 h 5746"/>
                <a:gd name="connsiteX11" fmla="*/ 10109 w 13040"/>
                <a:gd name="connsiteY11" fmla="*/ 2499 h 5746"/>
                <a:gd name="connsiteX12" fmla="*/ 11456 w 13040"/>
                <a:gd name="connsiteY12" fmla="*/ 2499 h 5746"/>
                <a:gd name="connsiteX13" fmla="*/ 12954 w 13040"/>
                <a:gd name="connsiteY13" fmla="*/ 702 h 5746"/>
                <a:gd name="connsiteX14" fmla="*/ 12954 w 13040"/>
                <a:gd name="connsiteY14" fmla="*/ 178 h 5746"/>
                <a:gd name="connsiteX15" fmla="*/ 12579 w 13040"/>
                <a:gd name="connsiteY15" fmla="*/ 178 h 5746"/>
                <a:gd name="connsiteX16" fmla="*/ 9435 w 13040"/>
                <a:gd name="connsiteY16" fmla="*/ 178 h 5746"/>
                <a:gd name="connsiteX17" fmla="*/ 8013 w 13040"/>
                <a:gd name="connsiteY17" fmla="*/ 178 h 5746"/>
                <a:gd name="connsiteX18" fmla="*/ 6515 w 13040"/>
                <a:gd name="connsiteY18" fmla="*/ 178 h 5746"/>
                <a:gd name="connsiteX19" fmla="*/ 4943 w 13040"/>
                <a:gd name="connsiteY19" fmla="*/ 1975 h 5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040" h="5746">
                  <a:moveTo>
                    <a:pt x="4943" y="1975"/>
                  </a:moveTo>
                  <a:cubicBezTo>
                    <a:pt x="4583" y="2573"/>
                    <a:pt x="3917" y="2918"/>
                    <a:pt x="3221" y="2873"/>
                  </a:cubicBezTo>
                  <a:cubicBezTo>
                    <a:pt x="2390" y="2821"/>
                    <a:pt x="1559" y="3000"/>
                    <a:pt x="825" y="3397"/>
                  </a:cubicBezTo>
                  <a:cubicBezTo>
                    <a:pt x="17" y="3831"/>
                    <a:pt x="-313" y="4812"/>
                    <a:pt x="76" y="5643"/>
                  </a:cubicBezTo>
                  <a:cubicBezTo>
                    <a:pt x="189" y="5418"/>
                    <a:pt x="421" y="5269"/>
                    <a:pt x="675" y="5269"/>
                  </a:cubicBezTo>
                  <a:cubicBezTo>
                    <a:pt x="922" y="5224"/>
                    <a:pt x="1177" y="5224"/>
                    <a:pt x="1424" y="5269"/>
                  </a:cubicBezTo>
                  <a:lnTo>
                    <a:pt x="3221" y="5269"/>
                  </a:lnTo>
                  <a:lnTo>
                    <a:pt x="3595" y="5269"/>
                  </a:lnTo>
                  <a:cubicBezTo>
                    <a:pt x="3820" y="5156"/>
                    <a:pt x="4007" y="4969"/>
                    <a:pt x="4119" y="4745"/>
                  </a:cubicBezTo>
                  <a:cubicBezTo>
                    <a:pt x="5003" y="3337"/>
                    <a:pt x="6276" y="2222"/>
                    <a:pt x="7788" y="1525"/>
                  </a:cubicBezTo>
                  <a:cubicBezTo>
                    <a:pt x="8177" y="1383"/>
                    <a:pt x="8597" y="1383"/>
                    <a:pt x="8986" y="1525"/>
                  </a:cubicBezTo>
                  <a:cubicBezTo>
                    <a:pt x="9435" y="1525"/>
                    <a:pt x="9660" y="2349"/>
                    <a:pt x="10109" y="2499"/>
                  </a:cubicBezTo>
                  <a:cubicBezTo>
                    <a:pt x="10558" y="2648"/>
                    <a:pt x="11082" y="2499"/>
                    <a:pt x="11456" y="2499"/>
                  </a:cubicBezTo>
                  <a:cubicBezTo>
                    <a:pt x="12055" y="1989"/>
                    <a:pt x="12565" y="1383"/>
                    <a:pt x="12954" y="702"/>
                  </a:cubicBezTo>
                  <a:cubicBezTo>
                    <a:pt x="12954" y="702"/>
                    <a:pt x="12954" y="327"/>
                    <a:pt x="12954" y="178"/>
                  </a:cubicBezTo>
                  <a:cubicBezTo>
                    <a:pt x="12834" y="148"/>
                    <a:pt x="12699" y="148"/>
                    <a:pt x="12579" y="178"/>
                  </a:cubicBezTo>
                  <a:cubicBezTo>
                    <a:pt x="11561" y="-197"/>
                    <a:pt x="10453" y="-197"/>
                    <a:pt x="9435" y="178"/>
                  </a:cubicBezTo>
                  <a:lnTo>
                    <a:pt x="8013" y="178"/>
                  </a:lnTo>
                  <a:cubicBezTo>
                    <a:pt x="7518" y="103"/>
                    <a:pt x="7009" y="103"/>
                    <a:pt x="6515" y="178"/>
                  </a:cubicBezTo>
                  <a:cubicBezTo>
                    <a:pt x="5617" y="402"/>
                    <a:pt x="5617" y="1301"/>
                    <a:pt x="4943" y="1975"/>
                  </a:cubicBezTo>
                  <a:close/>
                </a:path>
              </a:pathLst>
            </a:custGeom>
            <a:grpFill/>
            <a:ln w="7486" cap="flat">
              <a:solidFill>
                <a:schemeClr val="bg1"/>
              </a:solidFill>
              <a:prstDash val="solid"/>
              <a:miter/>
            </a:ln>
          </p:spPr>
          <p:txBody>
            <a:bodyPr rtlCol="0" anchor="ctr"/>
            <a:lstStyle/>
            <a:p>
              <a:endParaRPr lang="en-US"/>
            </a:p>
          </p:txBody>
        </p:sp>
        <p:sp>
          <p:nvSpPr>
            <p:cNvPr id="236" name="Freeform 235">
              <a:extLst>
                <a:ext uri="{FF2B5EF4-FFF2-40B4-BE49-F238E27FC236}">
                  <a16:creationId xmlns:a16="http://schemas.microsoft.com/office/drawing/2014/main" id="{463D0748-E025-D347-8EBD-70B32BB340A4}"/>
                </a:ext>
              </a:extLst>
            </p:cNvPr>
            <p:cNvSpPr/>
            <p:nvPr/>
          </p:nvSpPr>
          <p:spPr>
            <a:xfrm>
              <a:off x="5688675" y="1826768"/>
              <a:ext cx="19769" cy="21657"/>
            </a:xfrm>
            <a:custGeom>
              <a:avLst/>
              <a:gdLst>
                <a:gd name="connsiteX0" fmla="*/ 14176 w 19769"/>
                <a:gd name="connsiteY0" fmla="*/ 15580 h 21657"/>
                <a:gd name="connsiteX1" fmla="*/ 13202 w 19769"/>
                <a:gd name="connsiteY1" fmla="*/ 15580 h 21657"/>
                <a:gd name="connsiteX2" fmla="*/ 12828 w 19769"/>
                <a:gd name="connsiteY2" fmla="*/ 15056 h 21657"/>
                <a:gd name="connsiteX3" fmla="*/ 11181 w 19769"/>
                <a:gd name="connsiteY3" fmla="*/ 13783 h 21657"/>
                <a:gd name="connsiteX4" fmla="*/ 10282 w 19769"/>
                <a:gd name="connsiteY4" fmla="*/ 13334 h 21657"/>
                <a:gd name="connsiteX5" fmla="*/ 10282 w 19769"/>
                <a:gd name="connsiteY5" fmla="*/ 12810 h 21657"/>
                <a:gd name="connsiteX6" fmla="*/ 11480 w 19769"/>
                <a:gd name="connsiteY6" fmla="*/ 9516 h 21657"/>
                <a:gd name="connsiteX7" fmla="*/ 13577 w 19769"/>
                <a:gd name="connsiteY7" fmla="*/ 8093 h 21657"/>
                <a:gd name="connsiteX8" fmla="*/ 13577 w 19769"/>
                <a:gd name="connsiteY8" fmla="*/ 6371 h 21657"/>
                <a:gd name="connsiteX9" fmla="*/ 13577 w 19769"/>
                <a:gd name="connsiteY9" fmla="*/ 6371 h 21657"/>
                <a:gd name="connsiteX10" fmla="*/ 13202 w 19769"/>
                <a:gd name="connsiteY10" fmla="*/ 6371 h 21657"/>
                <a:gd name="connsiteX11" fmla="*/ 11256 w 19769"/>
                <a:gd name="connsiteY11" fmla="*/ 4799 h 21657"/>
                <a:gd name="connsiteX12" fmla="*/ 11256 w 19769"/>
                <a:gd name="connsiteY12" fmla="*/ 3751 h 21657"/>
                <a:gd name="connsiteX13" fmla="*/ 10657 w 19769"/>
                <a:gd name="connsiteY13" fmla="*/ 980 h 21657"/>
                <a:gd name="connsiteX14" fmla="*/ 8336 w 19769"/>
                <a:gd name="connsiteY14" fmla="*/ -68 h 21657"/>
                <a:gd name="connsiteX15" fmla="*/ 6389 w 19769"/>
                <a:gd name="connsiteY15" fmla="*/ 1654 h 21657"/>
                <a:gd name="connsiteX16" fmla="*/ 2496 w 19769"/>
                <a:gd name="connsiteY16" fmla="*/ 3676 h 21657"/>
                <a:gd name="connsiteX17" fmla="*/ 849 w 19769"/>
                <a:gd name="connsiteY17" fmla="*/ 8168 h 21657"/>
                <a:gd name="connsiteX18" fmla="*/ 25 w 19769"/>
                <a:gd name="connsiteY18" fmla="*/ 8168 h 21657"/>
                <a:gd name="connsiteX19" fmla="*/ 25 w 19769"/>
                <a:gd name="connsiteY19" fmla="*/ 9441 h 21657"/>
                <a:gd name="connsiteX20" fmla="*/ 2796 w 19769"/>
                <a:gd name="connsiteY20" fmla="*/ 13783 h 21657"/>
                <a:gd name="connsiteX21" fmla="*/ 6764 w 19769"/>
                <a:gd name="connsiteY21" fmla="*/ 17227 h 21657"/>
                <a:gd name="connsiteX22" fmla="*/ 7887 w 19769"/>
                <a:gd name="connsiteY22" fmla="*/ 18051 h 21657"/>
                <a:gd name="connsiteX23" fmla="*/ 8710 w 19769"/>
                <a:gd name="connsiteY23" fmla="*/ 18425 h 21657"/>
                <a:gd name="connsiteX24" fmla="*/ 15748 w 19769"/>
                <a:gd name="connsiteY24" fmla="*/ 21420 h 21657"/>
                <a:gd name="connsiteX25" fmla="*/ 17096 w 19769"/>
                <a:gd name="connsiteY25" fmla="*/ 21420 h 21657"/>
                <a:gd name="connsiteX26" fmla="*/ 18293 w 19769"/>
                <a:gd name="connsiteY26" fmla="*/ 20671 h 21657"/>
                <a:gd name="connsiteX27" fmla="*/ 19416 w 19769"/>
                <a:gd name="connsiteY27" fmla="*/ 20297 h 21657"/>
                <a:gd name="connsiteX28" fmla="*/ 19416 w 19769"/>
                <a:gd name="connsiteY28" fmla="*/ 18350 h 21657"/>
                <a:gd name="connsiteX29" fmla="*/ 14176 w 19769"/>
                <a:gd name="connsiteY29" fmla="*/ 15580 h 2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769" h="21657">
                  <a:moveTo>
                    <a:pt x="14176" y="15580"/>
                  </a:moveTo>
                  <a:cubicBezTo>
                    <a:pt x="13861" y="15685"/>
                    <a:pt x="13517" y="15685"/>
                    <a:pt x="13202" y="15580"/>
                  </a:cubicBezTo>
                  <a:lnTo>
                    <a:pt x="12828" y="15056"/>
                  </a:lnTo>
                  <a:cubicBezTo>
                    <a:pt x="12446" y="14449"/>
                    <a:pt x="11862" y="14000"/>
                    <a:pt x="11181" y="13783"/>
                  </a:cubicBezTo>
                  <a:cubicBezTo>
                    <a:pt x="10807" y="13783"/>
                    <a:pt x="10432" y="13783"/>
                    <a:pt x="10282" y="13334"/>
                  </a:cubicBezTo>
                  <a:cubicBezTo>
                    <a:pt x="10245" y="13162"/>
                    <a:pt x="10245" y="12982"/>
                    <a:pt x="10282" y="12810"/>
                  </a:cubicBezTo>
                  <a:cubicBezTo>
                    <a:pt x="10193" y="11589"/>
                    <a:pt x="10627" y="10392"/>
                    <a:pt x="11480" y="9516"/>
                  </a:cubicBezTo>
                  <a:cubicBezTo>
                    <a:pt x="12079" y="8991"/>
                    <a:pt x="13053" y="8842"/>
                    <a:pt x="13577" y="8093"/>
                  </a:cubicBezTo>
                  <a:cubicBezTo>
                    <a:pt x="13936" y="7576"/>
                    <a:pt x="13936" y="6888"/>
                    <a:pt x="13577" y="6371"/>
                  </a:cubicBezTo>
                  <a:cubicBezTo>
                    <a:pt x="13577" y="6371"/>
                    <a:pt x="13577" y="6371"/>
                    <a:pt x="13577" y="6371"/>
                  </a:cubicBezTo>
                  <a:lnTo>
                    <a:pt x="13202" y="6371"/>
                  </a:lnTo>
                  <a:cubicBezTo>
                    <a:pt x="12289" y="6311"/>
                    <a:pt x="11510" y="5682"/>
                    <a:pt x="11256" y="4799"/>
                  </a:cubicBezTo>
                  <a:cubicBezTo>
                    <a:pt x="11218" y="4447"/>
                    <a:pt x="11218" y="4103"/>
                    <a:pt x="11256" y="3751"/>
                  </a:cubicBezTo>
                  <a:cubicBezTo>
                    <a:pt x="11323" y="2792"/>
                    <a:pt x="11121" y="1826"/>
                    <a:pt x="10657" y="980"/>
                  </a:cubicBezTo>
                  <a:cubicBezTo>
                    <a:pt x="10178" y="187"/>
                    <a:pt x="9249" y="-232"/>
                    <a:pt x="8336" y="-68"/>
                  </a:cubicBezTo>
                  <a:cubicBezTo>
                    <a:pt x="7438" y="-68"/>
                    <a:pt x="7063" y="1055"/>
                    <a:pt x="6389" y="1654"/>
                  </a:cubicBezTo>
                  <a:cubicBezTo>
                    <a:pt x="5716" y="2253"/>
                    <a:pt x="3395" y="2553"/>
                    <a:pt x="2496" y="3676"/>
                  </a:cubicBezTo>
                  <a:cubicBezTo>
                    <a:pt x="1598" y="4799"/>
                    <a:pt x="2122" y="7120"/>
                    <a:pt x="849" y="8168"/>
                  </a:cubicBezTo>
                  <a:cubicBezTo>
                    <a:pt x="849" y="8168"/>
                    <a:pt x="250" y="7793"/>
                    <a:pt x="25" y="8168"/>
                  </a:cubicBezTo>
                  <a:cubicBezTo>
                    <a:pt x="-124" y="8580"/>
                    <a:pt x="-124" y="9029"/>
                    <a:pt x="25" y="9441"/>
                  </a:cubicBezTo>
                  <a:cubicBezTo>
                    <a:pt x="639" y="11065"/>
                    <a:pt x="1583" y="12540"/>
                    <a:pt x="2796" y="13783"/>
                  </a:cubicBezTo>
                  <a:cubicBezTo>
                    <a:pt x="4046" y="15011"/>
                    <a:pt x="5371" y="16156"/>
                    <a:pt x="6764" y="17227"/>
                  </a:cubicBezTo>
                  <a:lnTo>
                    <a:pt x="7887" y="18051"/>
                  </a:lnTo>
                  <a:lnTo>
                    <a:pt x="8710" y="18425"/>
                  </a:lnTo>
                  <a:cubicBezTo>
                    <a:pt x="11001" y="19548"/>
                    <a:pt x="13352" y="20544"/>
                    <a:pt x="15748" y="21420"/>
                  </a:cubicBezTo>
                  <a:cubicBezTo>
                    <a:pt x="16175" y="21599"/>
                    <a:pt x="16661" y="21599"/>
                    <a:pt x="17096" y="21420"/>
                  </a:cubicBezTo>
                  <a:cubicBezTo>
                    <a:pt x="17522" y="21217"/>
                    <a:pt x="17919" y="20963"/>
                    <a:pt x="18293" y="20671"/>
                  </a:cubicBezTo>
                  <a:cubicBezTo>
                    <a:pt x="18683" y="20589"/>
                    <a:pt x="19057" y="20469"/>
                    <a:pt x="19416" y="20297"/>
                  </a:cubicBezTo>
                  <a:cubicBezTo>
                    <a:pt x="20016" y="19922"/>
                    <a:pt x="19416" y="18874"/>
                    <a:pt x="19416" y="18350"/>
                  </a:cubicBezTo>
                  <a:cubicBezTo>
                    <a:pt x="18383" y="16463"/>
                    <a:pt x="16317" y="15370"/>
                    <a:pt x="14176" y="15580"/>
                  </a:cubicBezTo>
                  <a:close/>
                </a:path>
              </a:pathLst>
            </a:custGeom>
            <a:grpFill/>
            <a:ln w="7486" cap="flat">
              <a:solidFill>
                <a:schemeClr val="bg1"/>
              </a:solidFill>
              <a:prstDash val="solid"/>
              <a:miter/>
            </a:ln>
          </p:spPr>
          <p:txBody>
            <a:bodyPr rtlCol="0" anchor="ctr"/>
            <a:lstStyle/>
            <a:p>
              <a:endParaRPr lang="en-US"/>
            </a:p>
          </p:txBody>
        </p:sp>
        <p:sp>
          <p:nvSpPr>
            <p:cNvPr id="237" name="Freeform 236">
              <a:extLst>
                <a:ext uri="{FF2B5EF4-FFF2-40B4-BE49-F238E27FC236}">
                  <a16:creationId xmlns:a16="http://schemas.microsoft.com/office/drawing/2014/main" id="{02429067-9893-1643-B33F-0B58A229333C}"/>
                </a:ext>
              </a:extLst>
            </p:cNvPr>
            <p:cNvSpPr/>
            <p:nvPr/>
          </p:nvSpPr>
          <p:spPr>
            <a:xfrm>
              <a:off x="5692652" y="1850237"/>
              <a:ext cx="2723" cy="2521"/>
            </a:xfrm>
            <a:custGeom>
              <a:avLst/>
              <a:gdLst>
                <a:gd name="connsiteX0" fmla="*/ 2487 w 2723"/>
                <a:gd name="connsiteY0" fmla="*/ -103 h 2521"/>
                <a:gd name="connsiteX1" fmla="*/ 765 w 2723"/>
                <a:gd name="connsiteY1" fmla="*/ 346 h 2521"/>
                <a:gd name="connsiteX2" fmla="*/ 316 w 2723"/>
                <a:gd name="connsiteY2" fmla="*/ 346 h 2521"/>
                <a:gd name="connsiteX3" fmla="*/ -59 w 2723"/>
                <a:gd name="connsiteY3" fmla="*/ 1244 h 2521"/>
                <a:gd name="connsiteX4" fmla="*/ -59 w 2723"/>
                <a:gd name="connsiteY4" fmla="*/ 2367 h 2521"/>
                <a:gd name="connsiteX5" fmla="*/ -59 w 2723"/>
                <a:gd name="connsiteY5" fmla="*/ 2367 h 2521"/>
                <a:gd name="connsiteX6" fmla="*/ 390 w 2723"/>
                <a:gd name="connsiteY6" fmla="*/ 2367 h 2521"/>
                <a:gd name="connsiteX7" fmla="*/ 1738 w 2723"/>
                <a:gd name="connsiteY7" fmla="*/ 1394 h 2521"/>
                <a:gd name="connsiteX8" fmla="*/ 2636 w 2723"/>
                <a:gd name="connsiteY8" fmla="*/ 196 h 2521"/>
                <a:gd name="connsiteX9" fmla="*/ 2487 w 2723"/>
                <a:gd name="connsiteY9" fmla="*/ -103 h 2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 h="2521">
                  <a:moveTo>
                    <a:pt x="2487" y="-103"/>
                  </a:moveTo>
                  <a:cubicBezTo>
                    <a:pt x="1888" y="-103"/>
                    <a:pt x="1289" y="-103"/>
                    <a:pt x="765" y="346"/>
                  </a:cubicBezTo>
                  <a:lnTo>
                    <a:pt x="316" y="346"/>
                  </a:lnTo>
                  <a:cubicBezTo>
                    <a:pt x="316" y="346"/>
                    <a:pt x="-59" y="945"/>
                    <a:pt x="-59" y="1244"/>
                  </a:cubicBezTo>
                  <a:cubicBezTo>
                    <a:pt x="-96" y="1619"/>
                    <a:pt x="-96" y="1993"/>
                    <a:pt x="-59" y="2367"/>
                  </a:cubicBezTo>
                  <a:lnTo>
                    <a:pt x="-59" y="2367"/>
                  </a:lnTo>
                  <a:cubicBezTo>
                    <a:pt x="83" y="2435"/>
                    <a:pt x="248" y="2435"/>
                    <a:pt x="390" y="2367"/>
                  </a:cubicBezTo>
                  <a:cubicBezTo>
                    <a:pt x="1064" y="2367"/>
                    <a:pt x="1364" y="1918"/>
                    <a:pt x="1738" y="1394"/>
                  </a:cubicBezTo>
                  <a:cubicBezTo>
                    <a:pt x="2112" y="870"/>
                    <a:pt x="2487" y="645"/>
                    <a:pt x="2636" y="196"/>
                  </a:cubicBezTo>
                  <a:cubicBezTo>
                    <a:pt x="2614" y="84"/>
                    <a:pt x="2562" y="-21"/>
                    <a:pt x="2487" y="-103"/>
                  </a:cubicBezTo>
                  <a:close/>
                </a:path>
              </a:pathLst>
            </a:custGeom>
            <a:grpFill/>
            <a:ln w="7486" cap="flat">
              <a:solidFill>
                <a:schemeClr val="bg1"/>
              </a:solidFill>
              <a:prstDash val="solid"/>
              <a:miter/>
            </a:ln>
          </p:spPr>
          <p:txBody>
            <a:bodyPr rtlCol="0" anchor="ctr"/>
            <a:lstStyle/>
            <a:p>
              <a:endParaRPr lang="en-US"/>
            </a:p>
          </p:txBody>
        </p:sp>
        <p:sp>
          <p:nvSpPr>
            <p:cNvPr id="238" name="Freeform 237">
              <a:extLst>
                <a:ext uri="{FF2B5EF4-FFF2-40B4-BE49-F238E27FC236}">
                  <a16:creationId xmlns:a16="http://schemas.microsoft.com/office/drawing/2014/main" id="{477BF89F-1AA8-E149-896C-64C5D191C333}"/>
                </a:ext>
              </a:extLst>
            </p:cNvPr>
            <p:cNvSpPr/>
            <p:nvPr/>
          </p:nvSpPr>
          <p:spPr>
            <a:xfrm>
              <a:off x="5657274" y="1702371"/>
              <a:ext cx="6319" cy="5839"/>
            </a:xfrm>
            <a:custGeom>
              <a:avLst/>
              <a:gdLst>
                <a:gd name="connsiteX0" fmla="*/ 505 w 6319"/>
                <a:gd name="connsiteY0" fmla="*/ 2218 h 5839"/>
                <a:gd name="connsiteX1" fmla="*/ 1703 w 6319"/>
                <a:gd name="connsiteY1" fmla="*/ 3341 h 5839"/>
                <a:gd name="connsiteX2" fmla="*/ 1703 w 6319"/>
                <a:gd name="connsiteY2" fmla="*/ 4164 h 5839"/>
                <a:gd name="connsiteX3" fmla="*/ 2976 w 6319"/>
                <a:gd name="connsiteY3" fmla="*/ 4913 h 5839"/>
                <a:gd name="connsiteX4" fmla="*/ 4473 w 6319"/>
                <a:gd name="connsiteY4" fmla="*/ 5737 h 5839"/>
                <a:gd name="connsiteX5" fmla="*/ 5596 w 6319"/>
                <a:gd name="connsiteY5" fmla="*/ 4913 h 5839"/>
                <a:gd name="connsiteX6" fmla="*/ 6120 w 6319"/>
                <a:gd name="connsiteY6" fmla="*/ 4015 h 5839"/>
                <a:gd name="connsiteX7" fmla="*/ 6120 w 6319"/>
                <a:gd name="connsiteY7" fmla="*/ 3041 h 5839"/>
                <a:gd name="connsiteX8" fmla="*/ 5521 w 6319"/>
                <a:gd name="connsiteY8" fmla="*/ 2293 h 5839"/>
                <a:gd name="connsiteX9" fmla="*/ 4922 w 6319"/>
                <a:gd name="connsiteY9" fmla="*/ 1319 h 5839"/>
                <a:gd name="connsiteX10" fmla="*/ 4548 w 6319"/>
                <a:gd name="connsiteY10" fmla="*/ 421 h 5839"/>
                <a:gd name="connsiteX11" fmla="*/ 4174 w 6319"/>
                <a:gd name="connsiteY11" fmla="*/ 421 h 5839"/>
                <a:gd name="connsiteX12" fmla="*/ 2901 w 6319"/>
                <a:gd name="connsiteY12" fmla="*/ -103 h 5839"/>
                <a:gd name="connsiteX13" fmla="*/ 2227 w 6319"/>
                <a:gd name="connsiteY13" fmla="*/ -103 h 5839"/>
                <a:gd name="connsiteX14" fmla="*/ 1778 w 6319"/>
                <a:gd name="connsiteY14" fmla="*/ -103 h 5839"/>
                <a:gd name="connsiteX15" fmla="*/ -19 w 6319"/>
                <a:gd name="connsiteY15" fmla="*/ 1170 h 5839"/>
                <a:gd name="connsiteX16" fmla="*/ 505 w 6319"/>
                <a:gd name="connsiteY16" fmla="*/ 2218 h 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 h="5839">
                  <a:moveTo>
                    <a:pt x="505" y="2218"/>
                  </a:moveTo>
                  <a:cubicBezTo>
                    <a:pt x="954" y="2218"/>
                    <a:pt x="1478" y="2742"/>
                    <a:pt x="1703" y="3341"/>
                  </a:cubicBezTo>
                  <a:lnTo>
                    <a:pt x="1703" y="4164"/>
                  </a:lnTo>
                  <a:cubicBezTo>
                    <a:pt x="2070" y="4501"/>
                    <a:pt x="2504" y="4756"/>
                    <a:pt x="2976" y="4913"/>
                  </a:cubicBezTo>
                  <a:cubicBezTo>
                    <a:pt x="3500" y="4913"/>
                    <a:pt x="3874" y="5737"/>
                    <a:pt x="4473" y="5737"/>
                  </a:cubicBezTo>
                  <a:cubicBezTo>
                    <a:pt x="4930" y="5602"/>
                    <a:pt x="5334" y="5310"/>
                    <a:pt x="5596" y="4913"/>
                  </a:cubicBezTo>
                  <a:cubicBezTo>
                    <a:pt x="5813" y="4644"/>
                    <a:pt x="5993" y="4337"/>
                    <a:pt x="6120" y="4015"/>
                  </a:cubicBezTo>
                  <a:cubicBezTo>
                    <a:pt x="6270" y="3708"/>
                    <a:pt x="6270" y="3348"/>
                    <a:pt x="6120" y="3041"/>
                  </a:cubicBezTo>
                  <a:cubicBezTo>
                    <a:pt x="6120" y="3041"/>
                    <a:pt x="5746" y="2517"/>
                    <a:pt x="5521" y="2293"/>
                  </a:cubicBezTo>
                  <a:cubicBezTo>
                    <a:pt x="5267" y="2001"/>
                    <a:pt x="5064" y="1671"/>
                    <a:pt x="4922" y="1319"/>
                  </a:cubicBezTo>
                  <a:cubicBezTo>
                    <a:pt x="4892" y="990"/>
                    <a:pt x="4758" y="676"/>
                    <a:pt x="4548" y="421"/>
                  </a:cubicBezTo>
                  <a:lnTo>
                    <a:pt x="4174" y="421"/>
                  </a:lnTo>
                  <a:lnTo>
                    <a:pt x="2901" y="-103"/>
                  </a:lnTo>
                  <a:cubicBezTo>
                    <a:pt x="2901" y="-103"/>
                    <a:pt x="2452" y="-103"/>
                    <a:pt x="2227" y="-103"/>
                  </a:cubicBezTo>
                  <a:lnTo>
                    <a:pt x="1778" y="-103"/>
                  </a:lnTo>
                  <a:lnTo>
                    <a:pt x="-19" y="1170"/>
                  </a:lnTo>
                  <a:cubicBezTo>
                    <a:pt x="-244" y="1319"/>
                    <a:pt x="131" y="1918"/>
                    <a:pt x="505" y="2218"/>
                  </a:cubicBezTo>
                  <a:close/>
                </a:path>
              </a:pathLst>
            </a:custGeom>
            <a:grpFill/>
            <a:ln w="7486" cap="flat">
              <a:solidFill>
                <a:schemeClr val="bg1"/>
              </a:solidFill>
              <a:prstDash val="solid"/>
              <a:miter/>
            </a:ln>
          </p:spPr>
          <p:txBody>
            <a:bodyPr rtlCol="0" anchor="ctr"/>
            <a:lstStyle/>
            <a:p>
              <a:endParaRPr lang="en-US"/>
            </a:p>
          </p:txBody>
        </p:sp>
        <p:sp>
          <p:nvSpPr>
            <p:cNvPr id="239" name="Freeform 238">
              <a:extLst>
                <a:ext uri="{FF2B5EF4-FFF2-40B4-BE49-F238E27FC236}">
                  <a16:creationId xmlns:a16="http://schemas.microsoft.com/office/drawing/2014/main" id="{502629BB-A735-0B40-95FF-CEC97EA1D3E7}"/>
                </a:ext>
              </a:extLst>
            </p:cNvPr>
            <p:cNvSpPr/>
            <p:nvPr/>
          </p:nvSpPr>
          <p:spPr>
            <a:xfrm>
              <a:off x="5666057" y="1708275"/>
              <a:ext cx="7831" cy="6973"/>
            </a:xfrm>
            <a:custGeom>
              <a:avLst/>
              <a:gdLst>
                <a:gd name="connsiteX0" fmla="*/ 2728 w 7831"/>
                <a:gd name="connsiteY0" fmla="*/ 5822 h 6973"/>
                <a:gd name="connsiteX1" fmla="*/ 3627 w 7831"/>
                <a:gd name="connsiteY1" fmla="*/ 6870 h 6973"/>
                <a:gd name="connsiteX2" fmla="*/ 4001 w 7831"/>
                <a:gd name="connsiteY2" fmla="*/ 6870 h 6973"/>
                <a:gd name="connsiteX3" fmla="*/ 4001 w 7831"/>
                <a:gd name="connsiteY3" fmla="*/ 6870 h 6973"/>
                <a:gd name="connsiteX4" fmla="*/ 5798 w 7831"/>
                <a:gd name="connsiteY4" fmla="*/ 4774 h 6973"/>
                <a:gd name="connsiteX5" fmla="*/ 6547 w 7831"/>
                <a:gd name="connsiteY5" fmla="*/ 4025 h 6973"/>
                <a:gd name="connsiteX6" fmla="*/ 7745 w 7831"/>
                <a:gd name="connsiteY6" fmla="*/ 4025 h 6973"/>
                <a:gd name="connsiteX7" fmla="*/ 6771 w 7831"/>
                <a:gd name="connsiteY7" fmla="*/ 2977 h 6973"/>
                <a:gd name="connsiteX8" fmla="*/ 5424 w 7831"/>
                <a:gd name="connsiteY8" fmla="*/ 2153 h 6973"/>
                <a:gd name="connsiteX9" fmla="*/ 2504 w 7831"/>
                <a:gd name="connsiteY9" fmla="*/ 506 h 6973"/>
                <a:gd name="connsiteX10" fmla="*/ 333 w 7831"/>
                <a:gd name="connsiteY10" fmla="*/ -93 h 6973"/>
                <a:gd name="connsiteX11" fmla="*/ -42 w 7831"/>
                <a:gd name="connsiteY11" fmla="*/ -93 h 6973"/>
                <a:gd name="connsiteX12" fmla="*/ -42 w 7831"/>
                <a:gd name="connsiteY12" fmla="*/ 431 h 6973"/>
                <a:gd name="connsiteX13" fmla="*/ -42 w 7831"/>
                <a:gd name="connsiteY13" fmla="*/ 1180 h 6973"/>
                <a:gd name="connsiteX14" fmla="*/ 782 w 7831"/>
                <a:gd name="connsiteY14" fmla="*/ 1180 h 6973"/>
                <a:gd name="connsiteX15" fmla="*/ 782 w 7831"/>
                <a:gd name="connsiteY15" fmla="*/ 1180 h 6973"/>
                <a:gd name="connsiteX16" fmla="*/ 1381 w 7831"/>
                <a:gd name="connsiteY16" fmla="*/ 1180 h 6973"/>
                <a:gd name="connsiteX17" fmla="*/ 2054 w 7831"/>
                <a:gd name="connsiteY17" fmla="*/ 2153 h 6973"/>
                <a:gd name="connsiteX18" fmla="*/ 2054 w 7831"/>
                <a:gd name="connsiteY18" fmla="*/ 2902 h 6973"/>
                <a:gd name="connsiteX19" fmla="*/ 2054 w 7831"/>
                <a:gd name="connsiteY19" fmla="*/ 4100 h 6973"/>
                <a:gd name="connsiteX20" fmla="*/ 2054 w 7831"/>
                <a:gd name="connsiteY20" fmla="*/ 5372 h 6973"/>
                <a:gd name="connsiteX21" fmla="*/ 2728 w 7831"/>
                <a:gd name="connsiteY21" fmla="*/ 5822 h 6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31" h="6973">
                  <a:moveTo>
                    <a:pt x="2728" y="5822"/>
                  </a:moveTo>
                  <a:cubicBezTo>
                    <a:pt x="2728" y="6271"/>
                    <a:pt x="3177" y="6720"/>
                    <a:pt x="3627" y="6870"/>
                  </a:cubicBezTo>
                  <a:lnTo>
                    <a:pt x="4001" y="6870"/>
                  </a:lnTo>
                  <a:lnTo>
                    <a:pt x="4001" y="6870"/>
                  </a:lnTo>
                  <a:cubicBezTo>
                    <a:pt x="4525" y="6046"/>
                    <a:pt x="5349" y="5522"/>
                    <a:pt x="5798" y="4774"/>
                  </a:cubicBezTo>
                  <a:cubicBezTo>
                    <a:pt x="6247" y="4025"/>
                    <a:pt x="6172" y="4100"/>
                    <a:pt x="6547" y="4025"/>
                  </a:cubicBezTo>
                  <a:cubicBezTo>
                    <a:pt x="6921" y="3950"/>
                    <a:pt x="7445" y="4025"/>
                    <a:pt x="7745" y="4025"/>
                  </a:cubicBezTo>
                  <a:cubicBezTo>
                    <a:pt x="7505" y="3606"/>
                    <a:pt x="7168" y="3246"/>
                    <a:pt x="6771" y="2977"/>
                  </a:cubicBezTo>
                  <a:lnTo>
                    <a:pt x="5424" y="2153"/>
                  </a:lnTo>
                  <a:lnTo>
                    <a:pt x="2504" y="506"/>
                  </a:lnTo>
                  <a:cubicBezTo>
                    <a:pt x="1875" y="57"/>
                    <a:pt x="1104" y="-153"/>
                    <a:pt x="333" y="-93"/>
                  </a:cubicBezTo>
                  <a:cubicBezTo>
                    <a:pt x="333" y="-93"/>
                    <a:pt x="333" y="-93"/>
                    <a:pt x="-42" y="-93"/>
                  </a:cubicBezTo>
                  <a:cubicBezTo>
                    <a:pt x="-102" y="79"/>
                    <a:pt x="-102" y="259"/>
                    <a:pt x="-42" y="431"/>
                  </a:cubicBezTo>
                  <a:cubicBezTo>
                    <a:pt x="-94" y="678"/>
                    <a:pt x="-94" y="933"/>
                    <a:pt x="-42" y="1180"/>
                  </a:cubicBezTo>
                  <a:cubicBezTo>
                    <a:pt x="198" y="1367"/>
                    <a:pt x="542" y="1367"/>
                    <a:pt x="782" y="1180"/>
                  </a:cubicBezTo>
                  <a:cubicBezTo>
                    <a:pt x="782" y="1180"/>
                    <a:pt x="782" y="1180"/>
                    <a:pt x="782" y="1180"/>
                  </a:cubicBezTo>
                  <a:cubicBezTo>
                    <a:pt x="782" y="1180"/>
                    <a:pt x="1156" y="1180"/>
                    <a:pt x="1381" y="1180"/>
                  </a:cubicBezTo>
                  <a:cubicBezTo>
                    <a:pt x="1650" y="1472"/>
                    <a:pt x="1875" y="1801"/>
                    <a:pt x="2054" y="2153"/>
                  </a:cubicBezTo>
                  <a:cubicBezTo>
                    <a:pt x="2054" y="2153"/>
                    <a:pt x="2054" y="2602"/>
                    <a:pt x="2054" y="2902"/>
                  </a:cubicBezTo>
                  <a:cubicBezTo>
                    <a:pt x="2054" y="3201"/>
                    <a:pt x="2054" y="3650"/>
                    <a:pt x="2054" y="4100"/>
                  </a:cubicBezTo>
                  <a:cubicBezTo>
                    <a:pt x="1980" y="4519"/>
                    <a:pt x="1980" y="4953"/>
                    <a:pt x="2054" y="5372"/>
                  </a:cubicBezTo>
                  <a:cubicBezTo>
                    <a:pt x="2234" y="5582"/>
                    <a:pt x="2466" y="5739"/>
                    <a:pt x="2728" y="5822"/>
                  </a:cubicBezTo>
                  <a:close/>
                </a:path>
              </a:pathLst>
            </a:custGeom>
            <a:grpFill/>
            <a:ln w="7486" cap="flat">
              <a:solidFill>
                <a:schemeClr val="bg1"/>
              </a:solidFill>
              <a:prstDash val="solid"/>
              <a:miter/>
            </a:ln>
          </p:spPr>
          <p:txBody>
            <a:bodyPr rtlCol="0" anchor="ctr"/>
            <a:lstStyle/>
            <a:p>
              <a:endParaRPr lang="en-US"/>
            </a:p>
          </p:txBody>
        </p:sp>
        <p:sp>
          <p:nvSpPr>
            <p:cNvPr id="240" name="Freeform 239">
              <a:extLst>
                <a:ext uri="{FF2B5EF4-FFF2-40B4-BE49-F238E27FC236}">
                  <a16:creationId xmlns:a16="http://schemas.microsoft.com/office/drawing/2014/main" id="{F0F59299-064C-DB4B-A517-074B0E7E9D9A}"/>
                </a:ext>
              </a:extLst>
            </p:cNvPr>
            <p:cNvSpPr/>
            <p:nvPr/>
          </p:nvSpPr>
          <p:spPr>
            <a:xfrm>
              <a:off x="5676475" y="1720414"/>
              <a:ext cx="1980" cy="1519"/>
            </a:xfrm>
            <a:custGeom>
              <a:avLst/>
              <a:gdLst>
                <a:gd name="connsiteX0" fmla="*/ 471 w 1980"/>
                <a:gd name="connsiteY0" fmla="*/ -103 h 1519"/>
                <a:gd name="connsiteX1" fmla="*/ -53 w 1980"/>
                <a:gd name="connsiteY1" fmla="*/ 945 h 1519"/>
                <a:gd name="connsiteX2" fmla="*/ -53 w 1980"/>
                <a:gd name="connsiteY2" fmla="*/ 1394 h 1519"/>
                <a:gd name="connsiteX3" fmla="*/ 321 w 1980"/>
                <a:gd name="connsiteY3" fmla="*/ 1394 h 1519"/>
                <a:gd name="connsiteX4" fmla="*/ 1070 w 1980"/>
                <a:gd name="connsiteY4" fmla="*/ 1394 h 1519"/>
                <a:gd name="connsiteX5" fmla="*/ 1894 w 1980"/>
                <a:gd name="connsiteY5" fmla="*/ 1394 h 1519"/>
                <a:gd name="connsiteX6" fmla="*/ 1894 w 1980"/>
                <a:gd name="connsiteY6" fmla="*/ 1394 h 1519"/>
                <a:gd name="connsiteX7" fmla="*/ 1519 w 1980"/>
                <a:gd name="connsiteY7" fmla="*/ 795 h 1519"/>
                <a:gd name="connsiteX8" fmla="*/ 471 w 1980"/>
                <a:gd name="connsiteY8" fmla="*/ -103 h 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0" h="1519">
                  <a:moveTo>
                    <a:pt x="471" y="-103"/>
                  </a:moveTo>
                  <a:cubicBezTo>
                    <a:pt x="-128" y="-103"/>
                    <a:pt x="-128" y="571"/>
                    <a:pt x="-53" y="945"/>
                  </a:cubicBezTo>
                  <a:cubicBezTo>
                    <a:pt x="-90" y="1095"/>
                    <a:pt x="-90" y="1244"/>
                    <a:pt x="-53" y="1394"/>
                  </a:cubicBezTo>
                  <a:cubicBezTo>
                    <a:pt x="67" y="1424"/>
                    <a:pt x="202" y="1424"/>
                    <a:pt x="321" y="1394"/>
                  </a:cubicBezTo>
                  <a:lnTo>
                    <a:pt x="1070" y="1394"/>
                  </a:lnTo>
                  <a:lnTo>
                    <a:pt x="1894" y="1394"/>
                  </a:lnTo>
                  <a:lnTo>
                    <a:pt x="1894" y="1394"/>
                  </a:lnTo>
                  <a:cubicBezTo>
                    <a:pt x="1894" y="1394"/>
                    <a:pt x="1894" y="945"/>
                    <a:pt x="1519" y="795"/>
                  </a:cubicBezTo>
                  <a:cubicBezTo>
                    <a:pt x="1145" y="645"/>
                    <a:pt x="921" y="47"/>
                    <a:pt x="471" y="-103"/>
                  </a:cubicBezTo>
                  <a:close/>
                </a:path>
              </a:pathLst>
            </a:custGeom>
            <a:grpFill/>
            <a:ln w="7486" cap="flat">
              <a:solidFill>
                <a:schemeClr val="bg1"/>
              </a:solidFill>
              <a:prstDash val="solid"/>
              <a:miter/>
            </a:ln>
          </p:spPr>
          <p:txBody>
            <a:bodyPr rtlCol="0" anchor="ctr"/>
            <a:lstStyle/>
            <a:p>
              <a:endParaRPr lang="en-US"/>
            </a:p>
          </p:txBody>
        </p:sp>
        <p:sp>
          <p:nvSpPr>
            <p:cNvPr id="241" name="Freeform 240">
              <a:extLst>
                <a:ext uri="{FF2B5EF4-FFF2-40B4-BE49-F238E27FC236}">
                  <a16:creationId xmlns:a16="http://schemas.microsoft.com/office/drawing/2014/main" id="{95FBCEA3-C378-DE4F-A11D-C8D5DBB4AE22}"/>
                </a:ext>
              </a:extLst>
            </p:cNvPr>
            <p:cNvSpPr/>
            <p:nvPr/>
          </p:nvSpPr>
          <p:spPr>
            <a:xfrm>
              <a:off x="5285393" y="1424382"/>
              <a:ext cx="4774" cy="4514"/>
            </a:xfrm>
            <a:custGeom>
              <a:avLst/>
              <a:gdLst>
                <a:gd name="connsiteX0" fmla="*/ 4555 w 4774"/>
                <a:gd name="connsiteY0" fmla="*/ 1694 h 4514"/>
                <a:gd name="connsiteX1" fmla="*/ 3956 w 4774"/>
                <a:gd name="connsiteY1" fmla="*/ 496 h 4514"/>
                <a:gd name="connsiteX2" fmla="*/ 3956 w 4774"/>
                <a:gd name="connsiteY2" fmla="*/ -103 h 4514"/>
                <a:gd name="connsiteX3" fmla="*/ 1261 w 4774"/>
                <a:gd name="connsiteY3" fmla="*/ 2817 h 4514"/>
                <a:gd name="connsiteX4" fmla="*/ -87 w 4774"/>
                <a:gd name="connsiteY4" fmla="*/ 3865 h 4514"/>
                <a:gd name="connsiteX5" fmla="*/ 2758 w 4774"/>
                <a:gd name="connsiteY5" fmla="*/ 4389 h 4514"/>
                <a:gd name="connsiteX6" fmla="*/ 4555 w 4774"/>
                <a:gd name="connsiteY6" fmla="*/ 1694 h 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74" h="4514">
                  <a:moveTo>
                    <a:pt x="4555" y="1694"/>
                  </a:moveTo>
                  <a:cubicBezTo>
                    <a:pt x="4555" y="1244"/>
                    <a:pt x="4106" y="945"/>
                    <a:pt x="3956" y="496"/>
                  </a:cubicBezTo>
                  <a:cubicBezTo>
                    <a:pt x="3919" y="301"/>
                    <a:pt x="3919" y="92"/>
                    <a:pt x="3956" y="-103"/>
                  </a:cubicBezTo>
                  <a:cubicBezTo>
                    <a:pt x="3305" y="1072"/>
                    <a:pt x="2384" y="2075"/>
                    <a:pt x="1261" y="2817"/>
                  </a:cubicBezTo>
                  <a:lnTo>
                    <a:pt x="-87" y="3865"/>
                  </a:lnTo>
                  <a:cubicBezTo>
                    <a:pt x="797" y="4299"/>
                    <a:pt x="1778" y="4479"/>
                    <a:pt x="2758" y="4389"/>
                  </a:cubicBezTo>
                  <a:cubicBezTo>
                    <a:pt x="3956" y="4539"/>
                    <a:pt x="5079" y="2817"/>
                    <a:pt x="4555" y="1694"/>
                  </a:cubicBezTo>
                  <a:close/>
                </a:path>
              </a:pathLst>
            </a:custGeom>
            <a:grpFill/>
            <a:ln w="7486" cap="flat">
              <a:solidFill>
                <a:schemeClr val="bg1"/>
              </a:solidFill>
              <a:prstDash val="solid"/>
              <a:miter/>
            </a:ln>
          </p:spPr>
          <p:txBody>
            <a:bodyPr rtlCol="0" anchor="ctr"/>
            <a:lstStyle/>
            <a:p>
              <a:endParaRPr lang="en-US"/>
            </a:p>
          </p:txBody>
        </p:sp>
        <p:sp>
          <p:nvSpPr>
            <p:cNvPr id="242" name="Freeform 241">
              <a:extLst>
                <a:ext uri="{FF2B5EF4-FFF2-40B4-BE49-F238E27FC236}">
                  <a16:creationId xmlns:a16="http://schemas.microsoft.com/office/drawing/2014/main" id="{BBAEB366-A1FC-B043-9288-F6B8AB086C3E}"/>
                </a:ext>
              </a:extLst>
            </p:cNvPr>
            <p:cNvSpPr/>
            <p:nvPr/>
          </p:nvSpPr>
          <p:spPr>
            <a:xfrm>
              <a:off x="5179304" y="1242402"/>
              <a:ext cx="414774" cy="210056"/>
            </a:xfrm>
            <a:custGeom>
              <a:avLst/>
              <a:gdLst>
                <a:gd name="connsiteX0" fmla="*/ 107874 w 414774"/>
                <a:gd name="connsiteY0" fmla="*/ 174091 h 210056"/>
                <a:gd name="connsiteX1" fmla="*/ 110944 w 414774"/>
                <a:gd name="connsiteY1" fmla="*/ 176112 h 210056"/>
                <a:gd name="connsiteX2" fmla="*/ 110944 w 414774"/>
                <a:gd name="connsiteY2" fmla="*/ 180904 h 210056"/>
                <a:gd name="connsiteX3" fmla="*/ 113340 w 414774"/>
                <a:gd name="connsiteY3" fmla="*/ 179931 h 210056"/>
                <a:gd name="connsiteX4" fmla="*/ 113340 w 414774"/>
                <a:gd name="connsiteY4" fmla="*/ 182701 h 210056"/>
                <a:gd name="connsiteX5" fmla="*/ 116185 w 414774"/>
                <a:gd name="connsiteY5" fmla="*/ 185846 h 210056"/>
                <a:gd name="connsiteX6" fmla="*/ 113340 w 414774"/>
                <a:gd name="connsiteY6" fmla="*/ 185846 h 210056"/>
                <a:gd name="connsiteX7" fmla="*/ 111468 w 414774"/>
                <a:gd name="connsiteY7" fmla="*/ 188092 h 210056"/>
                <a:gd name="connsiteX8" fmla="*/ 115136 w 414774"/>
                <a:gd name="connsiteY8" fmla="*/ 190712 h 210056"/>
                <a:gd name="connsiteX9" fmla="*/ 116334 w 414774"/>
                <a:gd name="connsiteY9" fmla="*/ 190712 h 210056"/>
                <a:gd name="connsiteX10" fmla="*/ 117083 w 414774"/>
                <a:gd name="connsiteY10" fmla="*/ 188840 h 210056"/>
                <a:gd name="connsiteX11" fmla="*/ 122773 w 414774"/>
                <a:gd name="connsiteY11" fmla="*/ 186519 h 210056"/>
                <a:gd name="connsiteX12" fmla="*/ 125319 w 414774"/>
                <a:gd name="connsiteY12" fmla="*/ 186519 h 210056"/>
                <a:gd name="connsiteX13" fmla="*/ 126292 w 414774"/>
                <a:gd name="connsiteY13" fmla="*/ 184423 h 210056"/>
                <a:gd name="connsiteX14" fmla="*/ 128239 w 414774"/>
                <a:gd name="connsiteY14" fmla="*/ 184872 h 210056"/>
                <a:gd name="connsiteX15" fmla="*/ 127265 w 414774"/>
                <a:gd name="connsiteY15" fmla="*/ 187717 h 210056"/>
                <a:gd name="connsiteX16" fmla="*/ 124944 w 414774"/>
                <a:gd name="connsiteY16" fmla="*/ 189439 h 210056"/>
                <a:gd name="connsiteX17" fmla="*/ 124944 w 414774"/>
                <a:gd name="connsiteY17" fmla="*/ 191985 h 210056"/>
                <a:gd name="connsiteX18" fmla="*/ 123597 w 414774"/>
                <a:gd name="connsiteY18" fmla="*/ 191386 h 210056"/>
                <a:gd name="connsiteX19" fmla="*/ 122474 w 414774"/>
                <a:gd name="connsiteY19" fmla="*/ 193183 h 210056"/>
                <a:gd name="connsiteX20" fmla="*/ 124121 w 414774"/>
                <a:gd name="connsiteY20" fmla="*/ 195129 h 210056"/>
                <a:gd name="connsiteX21" fmla="*/ 127041 w 414774"/>
                <a:gd name="connsiteY21" fmla="*/ 201044 h 210056"/>
                <a:gd name="connsiteX22" fmla="*/ 128014 w 414774"/>
                <a:gd name="connsiteY22" fmla="*/ 203814 h 210056"/>
                <a:gd name="connsiteX23" fmla="*/ 129436 w 414774"/>
                <a:gd name="connsiteY23" fmla="*/ 204338 h 210056"/>
                <a:gd name="connsiteX24" fmla="*/ 133779 w 414774"/>
                <a:gd name="connsiteY24" fmla="*/ 209953 h 210056"/>
                <a:gd name="connsiteX25" fmla="*/ 153170 w 414774"/>
                <a:gd name="connsiteY25" fmla="*/ 208082 h 210056"/>
                <a:gd name="connsiteX26" fmla="*/ 154892 w 414774"/>
                <a:gd name="connsiteY26" fmla="*/ 208606 h 210056"/>
                <a:gd name="connsiteX27" fmla="*/ 155566 w 414774"/>
                <a:gd name="connsiteY27" fmla="*/ 209055 h 210056"/>
                <a:gd name="connsiteX28" fmla="*/ 156165 w 414774"/>
                <a:gd name="connsiteY28" fmla="*/ 208531 h 210056"/>
                <a:gd name="connsiteX29" fmla="*/ 159459 w 414774"/>
                <a:gd name="connsiteY29" fmla="*/ 201568 h 210056"/>
                <a:gd name="connsiteX30" fmla="*/ 159459 w 414774"/>
                <a:gd name="connsiteY30" fmla="*/ 199846 h 210056"/>
                <a:gd name="connsiteX31" fmla="*/ 159833 w 414774"/>
                <a:gd name="connsiteY31" fmla="*/ 195504 h 210056"/>
                <a:gd name="connsiteX32" fmla="*/ 172561 w 414774"/>
                <a:gd name="connsiteY32" fmla="*/ 188691 h 210056"/>
                <a:gd name="connsiteX33" fmla="*/ 178326 w 414774"/>
                <a:gd name="connsiteY33" fmla="*/ 190487 h 210056"/>
                <a:gd name="connsiteX34" fmla="*/ 178925 w 414774"/>
                <a:gd name="connsiteY34" fmla="*/ 190487 h 210056"/>
                <a:gd name="connsiteX35" fmla="*/ 178401 w 414774"/>
                <a:gd name="connsiteY35" fmla="*/ 190487 h 210056"/>
                <a:gd name="connsiteX36" fmla="*/ 173385 w 414774"/>
                <a:gd name="connsiteY36" fmla="*/ 187193 h 210056"/>
                <a:gd name="connsiteX37" fmla="*/ 172187 w 414774"/>
                <a:gd name="connsiteY37" fmla="*/ 186370 h 210056"/>
                <a:gd name="connsiteX38" fmla="*/ 170839 w 414774"/>
                <a:gd name="connsiteY38" fmla="*/ 183300 h 210056"/>
                <a:gd name="connsiteX39" fmla="*/ 172786 w 414774"/>
                <a:gd name="connsiteY39" fmla="*/ 181204 h 210056"/>
                <a:gd name="connsiteX40" fmla="*/ 173534 w 414774"/>
                <a:gd name="connsiteY40" fmla="*/ 181204 h 210056"/>
                <a:gd name="connsiteX41" fmla="*/ 173534 w 414774"/>
                <a:gd name="connsiteY41" fmla="*/ 180380 h 210056"/>
                <a:gd name="connsiteX42" fmla="*/ 172336 w 414774"/>
                <a:gd name="connsiteY42" fmla="*/ 177310 h 210056"/>
                <a:gd name="connsiteX43" fmla="*/ 171139 w 414774"/>
                <a:gd name="connsiteY43" fmla="*/ 174989 h 210056"/>
                <a:gd name="connsiteX44" fmla="*/ 171139 w 414774"/>
                <a:gd name="connsiteY44" fmla="*/ 168176 h 210056"/>
                <a:gd name="connsiteX45" fmla="*/ 171139 w 414774"/>
                <a:gd name="connsiteY45" fmla="*/ 168176 h 210056"/>
                <a:gd name="connsiteX46" fmla="*/ 171139 w 414774"/>
                <a:gd name="connsiteY46" fmla="*/ 167802 h 210056"/>
                <a:gd name="connsiteX47" fmla="*/ 172411 w 414774"/>
                <a:gd name="connsiteY47" fmla="*/ 157171 h 210056"/>
                <a:gd name="connsiteX48" fmla="*/ 175107 w 414774"/>
                <a:gd name="connsiteY48" fmla="*/ 155973 h 210056"/>
                <a:gd name="connsiteX49" fmla="*/ 189107 w 414774"/>
                <a:gd name="connsiteY49" fmla="*/ 154251 h 210056"/>
                <a:gd name="connsiteX50" fmla="*/ 192701 w 414774"/>
                <a:gd name="connsiteY50" fmla="*/ 155748 h 210056"/>
                <a:gd name="connsiteX51" fmla="*/ 193300 w 414774"/>
                <a:gd name="connsiteY51" fmla="*/ 156946 h 210056"/>
                <a:gd name="connsiteX52" fmla="*/ 194198 w 414774"/>
                <a:gd name="connsiteY52" fmla="*/ 155973 h 210056"/>
                <a:gd name="connsiteX53" fmla="*/ 196294 w 414774"/>
                <a:gd name="connsiteY53" fmla="*/ 155074 h 210056"/>
                <a:gd name="connsiteX54" fmla="*/ 198166 w 414774"/>
                <a:gd name="connsiteY54" fmla="*/ 156198 h 210056"/>
                <a:gd name="connsiteX55" fmla="*/ 200562 w 414774"/>
                <a:gd name="connsiteY55" fmla="*/ 157021 h 210056"/>
                <a:gd name="connsiteX56" fmla="*/ 202808 w 414774"/>
                <a:gd name="connsiteY56" fmla="*/ 155673 h 210056"/>
                <a:gd name="connsiteX57" fmla="*/ 204605 w 414774"/>
                <a:gd name="connsiteY57" fmla="*/ 152155 h 210056"/>
                <a:gd name="connsiteX58" fmla="*/ 206776 w 414774"/>
                <a:gd name="connsiteY58" fmla="*/ 150657 h 210056"/>
                <a:gd name="connsiteX59" fmla="*/ 208947 w 414774"/>
                <a:gd name="connsiteY59" fmla="*/ 147213 h 210056"/>
                <a:gd name="connsiteX60" fmla="*/ 209621 w 414774"/>
                <a:gd name="connsiteY60" fmla="*/ 145341 h 210056"/>
                <a:gd name="connsiteX61" fmla="*/ 214263 w 414774"/>
                <a:gd name="connsiteY61" fmla="*/ 140400 h 210056"/>
                <a:gd name="connsiteX62" fmla="*/ 214787 w 414774"/>
                <a:gd name="connsiteY62" fmla="*/ 140400 h 210056"/>
                <a:gd name="connsiteX63" fmla="*/ 214787 w 414774"/>
                <a:gd name="connsiteY63" fmla="*/ 139876 h 210056"/>
                <a:gd name="connsiteX64" fmla="*/ 217033 w 414774"/>
                <a:gd name="connsiteY64" fmla="*/ 137555 h 210056"/>
                <a:gd name="connsiteX65" fmla="*/ 225269 w 414774"/>
                <a:gd name="connsiteY65" fmla="*/ 135983 h 210056"/>
                <a:gd name="connsiteX66" fmla="*/ 227889 w 414774"/>
                <a:gd name="connsiteY66" fmla="*/ 136806 h 210056"/>
                <a:gd name="connsiteX67" fmla="*/ 228563 w 414774"/>
                <a:gd name="connsiteY67" fmla="*/ 139502 h 210056"/>
                <a:gd name="connsiteX68" fmla="*/ 227665 w 414774"/>
                <a:gd name="connsiteY68" fmla="*/ 141898 h 210056"/>
                <a:gd name="connsiteX69" fmla="*/ 227290 w 414774"/>
                <a:gd name="connsiteY69" fmla="*/ 142721 h 210056"/>
                <a:gd name="connsiteX70" fmla="*/ 228039 w 414774"/>
                <a:gd name="connsiteY70" fmla="*/ 143170 h 210056"/>
                <a:gd name="connsiteX71" fmla="*/ 232980 w 414774"/>
                <a:gd name="connsiteY71" fmla="*/ 146614 h 210056"/>
                <a:gd name="connsiteX72" fmla="*/ 233430 w 414774"/>
                <a:gd name="connsiteY72" fmla="*/ 146989 h 210056"/>
                <a:gd name="connsiteX73" fmla="*/ 233954 w 414774"/>
                <a:gd name="connsiteY73" fmla="*/ 146989 h 210056"/>
                <a:gd name="connsiteX74" fmla="*/ 237847 w 414774"/>
                <a:gd name="connsiteY74" fmla="*/ 146464 h 210056"/>
                <a:gd name="connsiteX75" fmla="*/ 239269 w 414774"/>
                <a:gd name="connsiteY75" fmla="*/ 147288 h 210056"/>
                <a:gd name="connsiteX76" fmla="*/ 240168 w 414774"/>
                <a:gd name="connsiteY76" fmla="*/ 148037 h 210056"/>
                <a:gd name="connsiteX77" fmla="*/ 240692 w 414774"/>
                <a:gd name="connsiteY77" fmla="*/ 146989 h 210056"/>
                <a:gd name="connsiteX78" fmla="*/ 247056 w 414774"/>
                <a:gd name="connsiteY78" fmla="*/ 142197 h 210056"/>
                <a:gd name="connsiteX79" fmla="*/ 260607 w 414774"/>
                <a:gd name="connsiteY79" fmla="*/ 135084 h 210056"/>
                <a:gd name="connsiteX80" fmla="*/ 263976 w 414774"/>
                <a:gd name="connsiteY80" fmla="*/ 132913 h 210056"/>
                <a:gd name="connsiteX81" fmla="*/ 266072 w 414774"/>
                <a:gd name="connsiteY81" fmla="*/ 129694 h 210056"/>
                <a:gd name="connsiteX82" fmla="*/ 272062 w 414774"/>
                <a:gd name="connsiteY82" fmla="*/ 123480 h 210056"/>
                <a:gd name="connsiteX83" fmla="*/ 277902 w 414774"/>
                <a:gd name="connsiteY83" fmla="*/ 122956 h 210056"/>
                <a:gd name="connsiteX84" fmla="*/ 281046 w 414774"/>
                <a:gd name="connsiteY84" fmla="*/ 122956 h 210056"/>
                <a:gd name="connsiteX85" fmla="*/ 280447 w 414774"/>
                <a:gd name="connsiteY85" fmla="*/ 121608 h 210056"/>
                <a:gd name="connsiteX86" fmla="*/ 279774 w 414774"/>
                <a:gd name="connsiteY86" fmla="*/ 119811 h 210056"/>
                <a:gd name="connsiteX87" fmla="*/ 278650 w 414774"/>
                <a:gd name="connsiteY87" fmla="*/ 117490 h 210056"/>
                <a:gd name="connsiteX88" fmla="*/ 277977 w 414774"/>
                <a:gd name="connsiteY88" fmla="*/ 114795 h 210056"/>
                <a:gd name="connsiteX89" fmla="*/ 279923 w 414774"/>
                <a:gd name="connsiteY89" fmla="*/ 112773 h 210056"/>
                <a:gd name="connsiteX90" fmla="*/ 279923 w 414774"/>
                <a:gd name="connsiteY90" fmla="*/ 112773 h 210056"/>
                <a:gd name="connsiteX91" fmla="*/ 281945 w 414774"/>
                <a:gd name="connsiteY91" fmla="*/ 103340 h 210056"/>
                <a:gd name="connsiteX92" fmla="*/ 282619 w 414774"/>
                <a:gd name="connsiteY92" fmla="*/ 100570 h 210056"/>
                <a:gd name="connsiteX93" fmla="*/ 288009 w 414774"/>
                <a:gd name="connsiteY93" fmla="*/ 100195 h 210056"/>
                <a:gd name="connsiteX94" fmla="*/ 291079 w 414774"/>
                <a:gd name="connsiteY94" fmla="*/ 100869 h 210056"/>
                <a:gd name="connsiteX95" fmla="*/ 290405 w 414774"/>
                <a:gd name="connsiteY95" fmla="*/ 99222 h 210056"/>
                <a:gd name="connsiteX96" fmla="*/ 289956 w 414774"/>
                <a:gd name="connsiteY96" fmla="*/ 97650 h 210056"/>
                <a:gd name="connsiteX97" fmla="*/ 294747 w 414774"/>
                <a:gd name="connsiteY97" fmla="*/ 89190 h 210056"/>
                <a:gd name="connsiteX98" fmla="*/ 296993 w 414774"/>
                <a:gd name="connsiteY98" fmla="*/ 87318 h 210056"/>
                <a:gd name="connsiteX99" fmla="*/ 301860 w 414774"/>
                <a:gd name="connsiteY99" fmla="*/ 83649 h 210056"/>
                <a:gd name="connsiteX100" fmla="*/ 312491 w 414774"/>
                <a:gd name="connsiteY100" fmla="*/ 86120 h 210056"/>
                <a:gd name="connsiteX101" fmla="*/ 313315 w 414774"/>
                <a:gd name="connsiteY101" fmla="*/ 88291 h 210056"/>
                <a:gd name="connsiteX102" fmla="*/ 319379 w 414774"/>
                <a:gd name="connsiteY102" fmla="*/ 92035 h 210056"/>
                <a:gd name="connsiteX103" fmla="*/ 321925 w 414774"/>
                <a:gd name="connsiteY103" fmla="*/ 92858 h 210056"/>
                <a:gd name="connsiteX104" fmla="*/ 325818 w 414774"/>
                <a:gd name="connsiteY104" fmla="*/ 94655 h 210056"/>
                <a:gd name="connsiteX105" fmla="*/ 326192 w 414774"/>
                <a:gd name="connsiteY105" fmla="*/ 94655 h 210056"/>
                <a:gd name="connsiteX106" fmla="*/ 329936 w 414774"/>
                <a:gd name="connsiteY106" fmla="*/ 96302 h 210056"/>
                <a:gd name="connsiteX107" fmla="*/ 334652 w 414774"/>
                <a:gd name="connsiteY107" fmla="*/ 95179 h 210056"/>
                <a:gd name="connsiteX108" fmla="*/ 337797 w 414774"/>
                <a:gd name="connsiteY108" fmla="*/ 91436 h 210056"/>
                <a:gd name="connsiteX109" fmla="*/ 341690 w 414774"/>
                <a:gd name="connsiteY109" fmla="*/ 91436 h 210056"/>
                <a:gd name="connsiteX110" fmla="*/ 342588 w 414774"/>
                <a:gd name="connsiteY110" fmla="*/ 91436 h 210056"/>
                <a:gd name="connsiteX111" fmla="*/ 342588 w 414774"/>
                <a:gd name="connsiteY111" fmla="*/ 90537 h 210056"/>
                <a:gd name="connsiteX112" fmla="*/ 343562 w 414774"/>
                <a:gd name="connsiteY112" fmla="*/ 89115 h 210056"/>
                <a:gd name="connsiteX113" fmla="*/ 349626 w 414774"/>
                <a:gd name="connsiteY113" fmla="*/ 89115 h 210056"/>
                <a:gd name="connsiteX114" fmla="*/ 351947 w 414774"/>
                <a:gd name="connsiteY114" fmla="*/ 89863 h 210056"/>
                <a:gd name="connsiteX115" fmla="*/ 352771 w 414774"/>
                <a:gd name="connsiteY115" fmla="*/ 89863 h 210056"/>
                <a:gd name="connsiteX116" fmla="*/ 352771 w 414774"/>
                <a:gd name="connsiteY116" fmla="*/ 89040 h 210056"/>
                <a:gd name="connsiteX117" fmla="*/ 353370 w 414774"/>
                <a:gd name="connsiteY117" fmla="*/ 87767 h 210056"/>
                <a:gd name="connsiteX118" fmla="*/ 357488 w 414774"/>
                <a:gd name="connsiteY118" fmla="*/ 85446 h 210056"/>
                <a:gd name="connsiteX119" fmla="*/ 361306 w 414774"/>
                <a:gd name="connsiteY119" fmla="*/ 86944 h 210056"/>
                <a:gd name="connsiteX120" fmla="*/ 367894 w 414774"/>
                <a:gd name="connsiteY120" fmla="*/ 87393 h 210056"/>
                <a:gd name="connsiteX121" fmla="*/ 371188 w 414774"/>
                <a:gd name="connsiteY121" fmla="*/ 86045 h 210056"/>
                <a:gd name="connsiteX122" fmla="*/ 376354 w 414774"/>
                <a:gd name="connsiteY122" fmla="*/ 84099 h 210056"/>
                <a:gd name="connsiteX123" fmla="*/ 377777 w 414774"/>
                <a:gd name="connsiteY123" fmla="*/ 84099 h 210056"/>
                <a:gd name="connsiteX124" fmla="*/ 377777 w 414774"/>
                <a:gd name="connsiteY124" fmla="*/ 81703 h 210056"/>
                <a:gd name="connsiteX125" fmla="*/ 377777 w 414774"/>
                <a:gd name="connsiteY125" fmla="*/ 80505 h 210056"/>
                <a:gd name="connsiteX126" fmla="*/ 380472 w 414774"/>
                <a:gd name="connsiteY126" fmla="*/ 78783 h 210056"/>
                <a:gd name="connsiteX127" fmla="*/ 393500 w 414774"/>
                <a:gd name="connsiteY127" fmla="*/ 71296 h 210056"/>
                <a:gd name="connsiteX128" fmla="*/ 397393 w 414774"/>
                <a:gd name="connsiteY128" fmla="*/ 68226 h 210056"/>
                <a:gd name="connsiteX129" fmla="*/ 399938 w 414774"/>
                <a:gd name="connsiteY129" fmla="*/ 68825 h 210056"/>
                <a:gd name="connsiteX130" fmla="*/ 400911 w 414774"/>
                <a:gd name="connsiteY130" fmla="*/ 69349 h 210056"/>
                <a:gd name="connsiteX131" fmla="*/ 401286 w 414774"/>
                <a:gd name="connsiteY131" fmla="*/ 68301 h 210056"/>
                <a:gd name="connsiteX132" fmla="*/ 402559 w 414774"/>
                <a:gd name="connsiteY132" fmla="*/ 66879 h 210056"/>
                <a:gd name="connsiteX133" fmla="*/ 404730 w 414774"/>
                <a:gd name="connsiteY133" fmla="*/ 66879 h 210056"/>
                <a:gd name="connsiteX134" fmla="*/ 407051 w 414774"/>
                <a:gd name="connsiteY134" fmla="*/ 67852 h 210056"/>
                <a:gd name="connsiteX135" fmla="*/ 407500 w 414774"/>
                <a:gd name="connsiteY135" fmla="*/ 67852 h 210056"/>
                <a:gd name="connsiteX136" fmla="*/ 407949 w 414774"/>
                <a:gd name="connsiteY136" fmla="*/ 67852 h 210056"/>
                <a:gd name="connsiteX137" fmla="*/ 409147 w 414774"/>
                <a:gd name="connsiteY137" fmla="*/ 67852 h 210056"/>
                <a:gd name="connsiteX138" fmla="*/ 414163 w 414774"/>
                <a:gd name="connsiteY138" fmla="*/ 69125 h 210056"/>
                <a:gd name="connsiteX139" fmla="*/ 414163 w 414774"/>
                <a:gd name="connsiteY139" fmla="*/ 69125 h 210056"/>
                <a:gd name="connsiteX140" fmla="*/ 414687 w 414774"/>
                <a:gd name="connsiteY140" fmla="*/ 69125 h 210056"/>
                <a:gd name="connsiteX141" fmla="*/ 410944 w 414774"/>
                <a:gd name="connsiteY141" fmla="*/ 66729 h 210056"/>
                <a:gd name="connsiteX142" fmla="*/ 404281 w 414774"/>
                <a:gd name="connsiteY142" fmla="*/ 54675 h 210056"/>
                <a:gd name="connsiteX143" fmla="*/ 385788 w 414774"/>
                <a:gd name="connsiteY143" fmla="*/ 46589 h 210056"/>
                <a:gd name="connsiteX144" fmla="*/ 380397 w 414774"/>
                <a:gd name="connsiteY144" fmla="*/ 44044 h 210056"/>
                <a:gd name="connsiteX145" fmla="*/ 385189 w 414774"/>
                <a:gd name="connsiteY145" fmla="*/ 48611 h 210056"/>
                <a:gd name="connsiteX146" fmla="*/ 392227 w 414774"/>
                <a:gd name="connsiteY146" fmla="*/ 50258 h 210056"/>
                <a:gd name="connsiteX147" fmla="*/ 392975 w 414774"/>
                <a:gd name="connsiteY147" fmla="*/ 51456 h 210056"/>
                <a:gd name="connsiteX148" fmla="*/ 386761 w 414774"/>
                <a:gd name="connsiteY148" fmla="*/ 51456 h 210056"/>
                <a:gd name="connsiteX149" fmla="*/ 383317 w 414774"/>
                <a:gd name="connsiteY149" fmla="*/ 55349 h 210056"/>
                <a:gd name="connsiteX150" fmla="*/ 381446 w 414774"/>
                <a:gd name="connsiteY150" fmla="*/ 55349 h 210056"/>
                <a:gd name="connsiteX151" fmla="*/ 381446 w 414774"/>
                <a:gd name="connsiteY151" fmla="*/ 56472 h 210056"/>
                <a:gd name="connsiteX152" fmla="*/ 379649 w 414774"/>
                <a:gd name="connsiteY152" fmla="*/ 58419 h 210056"/>
                <a:gd name="connsiteX153" fmla="*/ 377328 w 414774"/>
                <a:gd name="connsiteY153" fmla="*/ 57071 h 210056"/>
                <a:gd name="connsiteX154" fmla="*/ 377777 w 414774"/>
                <a:gd name="connsiteY154" fmla="*/ 51306 h 210056"/>
                <a:gd name="connsiteX155" fmla="*/ 374782 w 414774"/>
                <a:gd name="connsiteY155" fmla="*/ 52429 h 210056"/>
                <a:gd name="connsiteX156" fmla="*/ 376309 w 414774"/>
                <a:gd name="connsiteY156" fmla="*/ 49764 h 210056"/>
                <a:gd name="connsiteX157" fmla="*/ 376429 w 414774"/>
                <a:gd name="connsiteY157" fmla="*/ 49734 h 210056"/>
                <a:gd name="connsiteX158" fmla="*/ 367745 w 414774"/>
                <a:gd name="connsiteY158" fmla="*/ 47038 h 210056"/>
                <a:gd name="connsiteX159" fmla="*/ 362429 w 414774"/>
                <a:gd name="connsiteY159" fmla="*/ 44418 h 210056"/>
                <a:gd name="connsiteX160" fmla="*/ 359209 w 414774"/>
                <a:gd name="connsiteY160" fmla="*/ 48087 h 210056"/>
                <a:gd name="connsiteX161" fmla="*/ 353744 w 414774"/>
                <a:gd name="connsiteY161" fmla="*/ 44568 h 210056"/>
                <a:gd name="connsiteX162" fmla="*/ 355691 w 414774"/>
                <a:gd name="connsiteY162" fmla="*/ 38429 h 210056"/>
                <a:gd name="connsiteX163" fmla="*/ 356664 w 414774"/>
                <a:gd name="connsiteY163" fmla="*/ 38429 h 210056"/>
                <a:gd name="connsiteX164" fmla="*/ 356664 w 414774"/>
                <a:gd name="connsiteY164" fmla="*/ 39252 h 210056"/>
                <a:gd name="connsiteX165" fmla="*/ 357263 w 414774"/>
                <a:gd name="connsiteY165" fmla="*/ 41274 h 210056"/>
                <a:gd name="connsiteX166" fmla="*/ 357637 w 414774"/>
                <a:gd name="connsiteY166" fmla="*/ 42022 h 210056"/>
                <a:gd name="connsiteX167" fmla="*/ 358461 w 414774"/>
                <a:gd name="connsiteY167" fmla="*/ 42022 h 210056"/>
                <a:gd name="connsiteX168" fmla="*/ 358910 w 414774"/>
                <a:gd name="connsiteY168" fmla="*/ 41348 h 210056"/>
                <a:gd name="connsiteX169" fmla="*/ 358910 w 414774"/>
                <a:gd name="connsiteY169" fmla="*/ 40600 h 210056"/>
                <a:gd name="connsiteX170" fmla="*/ 357562 w 414774"/>
                <a:gd name="connsiteY170" fmla="*/ 38429 h 210056"/>
                <a:gd name="connsiteX171" fmla="*/ 356739 w 414774"/>
                <a:gd name="connsiteY171" fmla="*/ 37830 h 210056"/>
                <a:gd name="connsiteX172" fmla="*/ 357562 w 414774"/>
                <a:gd name="connsiteY172" fmla="*/ 36706 h 210056"/>
                <a:gd name="connsiteX173" fmla="*/ 358835 w 414774"/>
                <a:gd name="connsiteY173" fmla="*/ 35359 h 210056"/>
                <a:gd name="connsiteX174" fmla="*/ 359808 w 414774"/>
                <a:gd name="connsiteY174" fmla="*/ 35359 h 210056"/>
                <a:gd name="connsiteX175" fmla="*/ 366771 w 414774"/>
                <a:gd name="connsiteY175" fmla="*/ 38878 h 210056"/>
                <a:gd name="connsiteX176" fmla="*/ 367745 w 414774"/>
                <a:gd name="connsiteY176" fmla="*/ 40076 h 210056"/>
                <a:gd name="connsiteX177" fmla="*/ 369242 w 414774"/>
                <a:gd name="connsiteY177" fmla="*/ 40076 h 210056"/>
                <a:gd name="connsiteX178" fmla="*/ 376729 w 414774"/>
                <a:gd name="connsiteY178" fmla="*/ 42771 h 210056"/>
                <a:gd name="connsiteX179" fmla="*/ 378151 w 414774"/>
                <a:gd name="connsiteY179" fmla="*/ 43894 h 210056"/>
                <a:gd name="connsiteX180" fmla="*/ 379798 w 414774"/>
                <a:gd name="connsiteY180" fmla="*/ 43370 h 210056"/>
                <a:gd name="connsiteX181" fmla="*/ 365723 w 414774"/>
                <a:gd name="connsiteY181" fmla="*/ 35883 h 210056"/>
                <a:gd name="connsiteX182" fmla="*/ 355092 w 414774"/>
                <a:gd name="connsiteY182" fmla="*/ 25102 h 210056"/>
                <a:gd name="connsiteX183" fmla="*/ 345134 w 414774"/>
                <a:gd name="connsiteY183" fmla="*/ 16941 h 210056"/>
                <a:gd name="connsiteX184" fmla="*/ 342139 w 414774"/>
                <a:gd name="connsiteY184" fmla="*/ 15069 h 210056"/>
                <a:gd name="connsiteX185" fmla="*/ 337273 w 414774"/>
                <a:gd name="connsiteY185" fmla="*/ 14396 h 210056"/>
                <a:gd name="connsiteX186" fmla="*/ 327165 w 414774"/>
                <a:gd name="connsiteY186" fmla="*/ 13123 h 210056"/>
                <a:gd name="connsiteX187" fmla="*/ 325286 w 414774"/>
                <a:gd name="connsiteY187" fmla="*/ 17503 h 210056"/>
                <a:gd name="connsiteX188" fmla="*/ 324620 w 414774"/>
                <a:gd name="connsiteY188" fmla="*/ 17690 h 210056"/>
                <a:gd name="connsiteX189" fmla="*/ 319379 w 414774"/>
                <a:gd name="connsiteY189" fmla="*/ 15144 h 210056"/>
                <a:gd name="connsiteX190" fmla="*/ 317058 w 414774"/>
                <a:gd name="connsiteY190" fmla="*/ 16941 h 210056"/>
                <a:gd name="connsiteX191" fmla="*/ 315486 w 414774"/>
                <a:gd name="connsiteY191" fmla="*/ 13946 h 210056"/>
                <a:gd name="connsiteX192" fmla="*/ 315935 w 414774"/>
                <a:gd name="connsiteY192" fmla="*/ 10278 h 210056"/>
                <a:gd name="connsiteX193" fmla="*/ 310395 w 414774"/>
                <a:gd name="connsiteY193" fmla="*/ 9005 h 210056"/>
                <a:gd name="connsiteX194" fmla="*/ 309347 w 414774"/>
                <a:gd name="connsiteY194" fmla="*/ 11176 h 210056"/>
                <a:gd name="connsiteX195" fmla="*/ 304331 w 414774"/>
                <a:gd name="connsiteY195" fmla="*/ 12524 h 210056"/>
                <a:gd name="connsiteX196" fmla="*/ 303058 w 414774"/>
                <a:gd name="connsiteY196" fmla="*/ 6684 h 210056"/>
                <a:gd name="connsiteX197" fmla="*/ 294223 w 414774"/>
                <a:gd name="connsiteY197" fmla="*/ 3165 h 210056"/>
                <a:gd name="connsiteX198" fmla="*/ 288383 w 414774"/>
                <a:gd name="connsiteY198" fmla="*/ 3165 h 210056"/>
                <a:gd name="connsiteX199" fmla="*/ 276854 w 414774"/>
                <a:gd name="connsiteY199" fmla="*/ 9454 h 210056"/>
                <a:gd name="connsiteX200" fmla="*/ 267195 w 414774"/>
                <a:gd name="connsiteY200" fmla="*/ 9978 h 210056"/>
                <a:gd name="connsiteX201" fmla="*/ 257987 w 414774"/>
                <a:gd name="connsiteY201" fmla="*/ 9978 h 210056"/>
                <a:gd name="connsiteX202" fmla="*/ 249077 w 414774"/>
                <a:gd name="connsiteY202" fmla="*/ 6983 h 210056"/>
                <a:gd name="connsiteX203" fmla="*/ 242713 w 414774"/>
                <a:gd name="connsiteY203" fmla="*/ 4438 h 210056"/>
                <a:gd name="connsiteX204" fmla="*/ 236125 w 414774"/>
                <a:gd name="connsiteY204" fmla="*/ 2042 h 210056"/>
                <a:gd name="connsiteX205" fmla="*/ 230510 w 414774"/>
                <a:gd name="connsiteY205" fmla="*/ 545 h 210056"/>
                <a:gd name="connsiteX206" fmla="*/ 224820 w 414774"/>
                <a:gd name="connsiteY206" fmla="*/ 96 h 210056"/>
                <a:gd name="connsiteX207" fmla="*/ 226916 w 414774"/>
                <a:gd name="connsiteY207" fmla="*/ 994 h 210056"/>
                <a:gd name="connsiteX208" fmla="*/ 229312 w 414774"/>
                <a:gd name="connsiteY208" fmla="*/ 1443 h 210056"/>
                <a:gd name="connsiteX209" fmla="*/ 230060 w 414774"/>
                <a:gd name="connsiteY209" fmla="*/ 2042 h 210056"/>
                <a:gd name="connsiteX210" fmla="*/ 232456 w 414774"/>
                <a:gd name="connsiteY210" fmla="*/ 2042 h 210056"/>
                <a:gd name="connsiteX211" fmla="*/ 234852 w 414774"/>
                <a:gd name="connsiteY211" fmla="*/ 2042 h 210056"/>
                <a:gd name="connsiteX212" fmla="*/ 236349 w 414774"/>
                <a:gd name="connsiteY212" fmla="*/ 3689 h 210056"/>
                <a:gd name="connsiteX213" fmla="*/ 235676 w 414774"/>
                <a:gd name="connsiteY213" fmla="*/ 4812 h 210056"/>
                <a:gd name="connsiteX214" fmla="*/ 231408 w 414774"/>
                <a:gd name="connsiteY214" fmla="*/ 5336 h 210056"/>
                <a:gd name="connsiteX215" fmla="*/ 229686 w 414774"/>
                <a:gd name="connsiteY215" fmla="*/ 5336 h 210056"/>
                <a:gd name="connsiteX216" fmla="*/ 229012 w 414774"/>
                <a:gd name="connsiteY216" fmla="*/ 6160 h 210056"/>
                <a:gd name="connsiteX217" fmla="*/ 224820 w 414774"/>
                <a:gd name="connsiteY217" fmla="*/ 8631 h 210056"/>
                <a:gd name="connsiteX218" fmla="*/ 221900 w 414774"/>
                <a:gd name="connsiteY218" fmla="*/ 9230 h 210056"/>
                <a:gd name="connsiteX219" fmla="*/ 217183 w 414774"/>
                <a:gd name="connsiteY219" fmla="*/ 8780 h 210056"/>
                <a:gd name="connsiteX220" fmla="*/ 210220 w 414774"/>
                <a:gd name="connsiteY220" fmla="*/ 10428 h 210056"/>
                <a:gd name="connsiteX221" fmla="*/ 206028 w 414774"/>
                <a:gd name="connsiteY221" fmla="*/ 13647 h 210056"/>
                <a:gd name="connsiteX222" fmla="*/ 202658 w 414774"/>
                <a:gd name="connsiteY222" fmla="*/ 16192 h 210056"/>
                <a:gd name="connsiteX223" fmla="*/ 197942 w 414774"/>
                <a:gd name="connsiteY223" fmla="*/ 17166 h 210056"/>
                <a:gd name="connsiteX224" fmla="*/ 193150 w 414774"/>
                <a:gd name="connsiteY224" fmla="*/ 16342 h 210056"/>
                <a:gd name="connsiteX225" fmla="*/ 191728 w 414774"/>
                <a:gd name="connsiteY225" fmla="*/ 15743 h 210056"/>
                <a:gd name="connsiteX226" fmla="*/ 190155 w 414774"/>
                <a:gd name="connsiteY226" fmla="*/ 15743 h 210056"/>
                <a:gd name="connsiteX227" fmla="*/ 187086 w 414774"/>
                <a:gd name="connsiteY227" fmla="*/ 15743 h 210056"/>
                <a:gd name="connsiteX228" fmla="*/ 171737 w 414774"/>
                <a:gd name="connsiteY228" fmla="*/ 16117 h 210056"/>
                <a:gd name="connsiteX229" fmla="*/ 170016 w 414774"/>
                <a:gd name="connsiteY229" fmla="*/ 16117 h 210056"/>
                <a:gd name="connsiteX230" fmla="*/ 166871 w 414774"/>
                <a:gd name="connsiteY230" fmla="*/ 18139 h 210056"/>
                <a:gd name="connsiteX231" fmla="*/ 162529 w 414774"/>
                <a:gd name="connsiteY231" fmla="*/ 19037 h 210056"/>
                <a:gd name="connsiteX232" fmla="*/ 131683 w 414774"/>
                <a:gd name="connsiteY232" fmla="*/ 13722 h 210056"/>
                <a:gd name="connsiteX233" fmla="*/ 128538 w 414774"/>
                <a:gd name="connsiteY233" fmla="*/ 13722 h 210056"/>
                <a:gd name="connsiteX234" fmla="*/ 127041 w 414774"/>
                <a:gd name="connsiteY234" fmla="*/ 15519 h 210056"/>
                <a:gd name="connsiteX235" fmla="*/ 119554 w 414774"/>
                <a:gd name="connsiteY235" fmla="*/ 17091 h 210056"/>
                <a:gd name="connsiteX236" fmla="*/ 114388 w 414774"/>
                <a:gd name="connsiteY236" fmla="*/ 11251 h 210056"/>
                <a:gd name="connsiteX237" fmla="*/ 110944 w 414774"/>
                <a:gd name="connsiteY237" fmla="*/ 9829 h 210056"/>
                <a:gd name="connsiteX238" fmla="*/ 106377 w 414774"/>
                <a:gd name="connsiteY238" fmla="*/ 8930 h 210056"/>
                <a:gd name="connsiteX239" fmla="*/ 103457 w 414774"/>
                <a:gd name="connsiteY239" fmla="*/ 10877 h 210056"/>
                <a:gd name="connsiteX240" fmla="*/ 98890 w 414774"/>
                <a:gd name="connsiteY240" fmla="*/ 10428 h 210056"/>
                <a:gd name="connsiteX241" fmla="*/ 94473 w 414774"/>
                <a:gd name="connsiteY241" fmla="*/ 11775 h 210056"/>
                <a:gd name="connsiteX242" fmla="*/ 89381 w 414774"/>
                <a:gd name="connsiteY242" fmla="*/ 12524 h 210056"/>
                <a:gd name="connsiteX243" fmla="*/ 89022 w 414774"/>
                <a:gd name="connsiteY243" fmla="*/ 15361 h 210056"/>
                <a:gd name="connsiteX244" fmla="*/ 89007 w 414774"/>
                <a:gd name="connsiteY244" fmla="*/ 15369 h 210056"/>
                <a:gd name="connsiteX245" fmla="*/ 86087 w 414774"/>
                <a:gd name="connsiteY245" fmla="*/ 16941 h 210056"/>
                <a:gd name="connsiteX246" fmla="*/ 82119 w 414774"/>
                <a:gd name="connsiteY246" fmla="*/ 20834 h 210056"/>
                <a:gd name="connsiteX247" fmla="*/ 80247 w 414774"/>
                <a:gd name="connsiteY247" fmla="*/ 24503 h 210056"/>
                <a:gd name="connsiteX248" fmla="*/ 72761 w 414774"/>
                <a:gd name="connsiteY248" fmla="*/ 24877 h 210056"/>
                <a:gd name="connsiteX249" fmla="*/ 72761 w 414774"/>
                <a:gd name="connsiteY249" fmla="*/ 24877 h 210056"/>
                <a:gd name="connsiteX250" fmla="*/ 70515 w 414774"/>
                <a:gd name="connsiteY250" fmla="*/ 26899 h 210056"/>
                <a:gd name="connsiteX251" fmla="*/ 67744 w 414774"/>
                <a:gd name="connsiteY251" fmla="*/ 28171 h 210056"/>
                <a:gd name="connsiteX252" fmla="*/ 67220 w 414774"/>
                <a:gd name="connsiteY252" fmla="*/ 28171 h 210056"/>
                <a:gd name="connsiteX253" fmla="*/ 67220 w 414774"/>
                <a:gd name="connsiteY253" fmla="*/ 28696 h 210056"/>
                <a:gd name="connsiteX254" fmla="*/ 62204 w 414774"/>
                <a:gd name="connsiteY254" fmla="*/ 34460 h 210056"/>
                <a:gd name="connsiteX255" fmla="*/ 58386 w 414774"/>
                <a:gd name="connsiteY255" fmla="*/ 36482 h 210056"/>
                <a:gd name="connsiteX256" fmla="*/ 58386 w 414774"/>
                <a:gd name="connsiteY256" fmla="*/ 36482 h 210056"/>
                <a:gd name="connsiteX257" fmla="*/ 55167 w 414774"/>
                <a:gd name="connsiteY257" fmla="*/ 38204 h 210056"/>
                <a:gd name="connsiteX258" fmla="*/ 49926 w 414774"/>
                <a:gd name="connsiteY258" fmla="*/ 43520 h 210056"/>
                <a:gd name="connsiteX259" fmla="*/ 47605 w 414774"/>
                <a:gd name="connsiteY259" fmla="*/ 46365 h 210056"/>
                <a:gd name="connsiteX260" fmla="*/ 38845 w 414774"/>
                <a:gd name="connsiteY260" fmla="*/ 53852 h 210056"/>
                <a:gd name="connsiteX261" fmla="*/ 13764 w 414774"/>
                <a:gd name="connsiteY261" fmla="*/ 69200 h 210056"/>
                <a:gd name="connsiteX262" fmla="*/ 9421 w 414774"/>
                <a:gd name="connsiteY262" fmla="*/ 71521 h 210056"/>
                <a:gd name="connsiteX263" fmla="*/ 9421 w 414774"/>
                <a:gd name="connsiteY263" fmla="*/ 72045 h 210056"/>
                <a:gd name="connsiteX264" fmla="*/ 9421 w 414774"/>
                <a:gd name="connsiteY264" fmla="*/ 72569 h 210056"/>
                <a:gd name="connsiteX265" fmla="*/ 9946 w 414774"/>
                <a:gd name="connsiteY265" fmla="*/ 73842 h 210056"/>
                <a:gd name="connsiteX266" fmla="*/ 8598 w 414774"/>
                <a:gd name="connsiteY266" fmla="*/ 79532 h 210056"/>
                <a:gd name="connsiteX267" fmla="*/ 7400 w 414774"/>
                <a:gd name="connsiteY267" fmla="*/ 80729 h 210056"/>
                <a:gd name="connsiteX268" fmla="*/ 6726 w 414774"/>
                <a:gd name="connsiteY268" fmla="*/ 81254 h 210056"/>
                <a:gd name="connsiteX269" fmla="*/ 7250 w 414774"/>
                <a:gd name="connsiteY269" fmla="*/ 82002 h 210056"/>
                <a:gd name="connsiteX270" fmla="*/ 12791 w 414774"/>
                <a:gd name="connsiteY270" fmla="*/ 92484 h 210056"/>
                <a:gd name="connsiteX271" fmla="*/ 12791 w 414774"/>
                <a:gd name="connsiteY271" fmla="*/ 94805 h 210056"/>
                <a:gd name="connsiteX272" fmla="*/ 12042 w 414774"/>
                <a:gd name="connsiteY272" fmla="*/ 95778 h 210056"/>
                <a:gd name="connsiteX273" fmla="*/ 12042 w 414774"/>
                <a:gd name="connsiteY273" fmla="*/ 95778 h 210056"/>
                <a:gd name="connsiteX274" fmla="*/ 12042 w 414774"/>
                <a:gd name="connsiteY274" fmla="*/ 96901 h 210056"/>
                <a:gd name="connsiteX275" fmla="*/ 9946 w 414774"/>
                <a:gd name="connsiteY275" fmla="*/ 102966 h 210056"/>
                <a:gd name="connsiteX276" fmla="*/ 7849 w 414774"/>
                <a:gd name="connsiteY276" fmla="*/ 104089 h 210056"/>
                <a:gd name="connsiteX277" fmla="*/ 1186 w 414774"/>
                <a:gd name="connsiteY277" fmla="*/ 107233 h 210056"/>
                <a:gd name="connsiteX278" fmla="*/ -87 w 414774"/>
                <a:gd name="connsiteY278" fmla="*/ 108206 h 210056"/>
                <a:gd name="connsiteX279" fmla="*/ 1336 w 414774"/>
                <a:gd name="connsiteY279" fmla="*/ 108880 h 210056"/>
                <a:gd name="connsiteX280" fmla="*/ 6576 w 414774"/>
                <a:gd name="connsiteY280" fmla="*/ 112249 h 210056"/>
                <a:gd name="connsiteX281" fmla="*/ 7175 w 414774"/>
                <a:gd name="connsiteY281" fmla="*/ 112773 h 210056"/>
                <a:gd name="connsiteX282" fmla="*/ 7849 w 414774"/>
                <a:gd name="connsiteY282" fmla="*/ 112249 h 210056"/>
                <a:gd name="connsiteX283" fmla="*/ 12416 w 414774"/>
                <a:gd name="connsiteY283" fmla="*/ 111351 h 210056"/>
                <a:gd name="connsiteX284" fmla="*/ 15860 w 414774"/>
                <a:gd name="connsiteY284" fmla="*/ 114870 h 210056"/>
                <a:gd name="connsiteX285" fmla="*/ 15860 w 414774"/>
                <a:gd name="connsiteY285" fmla="*/ 115319 h 210056"/>
                <a:gd name="connsiteX286" fmla="*/ 16310 w 414774"/>
                <a:gd name="connsiteY286" fmla="*/ 115319 h 210056"/>
                <a:gd name="connsiteX287" fmla="*/ 19753 w 414774"/>
                <a:gd name="connsiteY287" fmla="*/ 119886 h 210056"/>
                <a:gd name="connsiteX288" fmla="*/ 19753 w 414774"/>
                <a:gd name="connsiteY288" fmla="*/ 121009 h 210056"/>
                <a:gd name="connsiteX289" fmla="*/ 20278 w 414774"/>
                <a:gd name="connsiteY289" fmla="*/ 122656 h 210056"/>
                <a:gd name="connsiteX290" fmla="*/ 20278 w 414774"/>
                <a:gd name="connsiteY290" fmla="*/ 122656 h 210056"/>
                <a:gd name="connsiteX291" fmla="*/ 22524 w 414774"/>
                <a:gd name="connsiteY291" fmla="*/ 123255 h 210056"/>
                <a:gd name="connsiteX292" fmla="*/ 27390 w 414774"/>
                <a:gd name="connsiteY292" fmla="*/ 124977 h 210056"/>
                <a:gd name="connsiteX293" fmla="*/ 30385 w 414774"/>
                <a:gd name="connsiteY293" fmla="*/ 129619 h 210056"/>
                <a:gd name="connsiteX294" fmla="*/ 31283 w 414774"/>
                <a:gd name="connsiteY294" fmla="*/ 131416 h 210056"/>
                <a:gd name="connsiteX295" fmla="*/ 31283 w 414774"/>
                <a:gd name="connsiteY295" fmla="*/ 131865 h 210056"/>
                <a:gd name="connsiteX296" fmla="*/ 31807 w 414774"/>
                <a:gd name="connsiteY296" fmla="*/ 131865 h 210056"/>
                <a:gd name="connsiteX297" fmla="*/ 35476 w 414774"/>
                <a:gd name="connsiteY297" fmla="*/ 130817 h 210056"/>
                <a:gd name="connsiteX298" fmla="*/ 38546 w 414774"/>
                <a:gd name="connsiteY298" fmla="*/ 131266 h 210056"/>
                <a:gd name="connsiteX299" fmla="*/ 39369 w 414774"/>
                <a:gd name="connsiteY299" fmla="*/ 134336 h 210056"/>
                <a:gd name="connsiteX300" fmla="*/ 39744 w 414774"/>
                <a:gd name="connsiteY300" fmla="*/ 137855 h 210056"/>
                <a:gd name="connsiteX301" fmla="*/ 39744 w 414774"/>
                <a:gd name="connsiteY301" fmla="*/ 137855 h 210056"/>
                <a:gd name="connsiteX302" fmla="*/ 39744 w 414774"/>
                <a:gd name="connsiteY302" fmla="*/ 137855 h 210056"/>
                <a:gd name="connsiteX303" fmla="*/ 40867 w 414774"/>
                <a:gd name="connsiteY303" fmla="*/ 137855 h 210056"/>
                <a:gd name="connsiteX304" fmla="*/ 49851 w 414774"/>
                <a:gd name="connsiteY304" fmla="*/ 140849 h 210056"/>
                <a:gd name="connsiteX305" fmla="*/ 53070 w 414774"/>
                <a:gd name="connsiteY305" fmla="*/ 142871 h 210056"/>
                <a:gd name="connsiteX306" fmla="*/ 55541 w 414774"/>
                <a:gd name="connsiteY306" fmla="*/ 146914 h 210056"/>
                <a:gd name="connsiteX307" fmla="*/ 55541 w 414774"/>
                <a:gd name="connsiteY307" fmla="*/ 147737 h 210056"/>
                <a:gd name="connsiteX308" fmla="*/ 56439 w 414774"/>
                <a:gd name="connsiteY308" fmla="*/ 147737 h 210056"/>
                <a:gd name="connsiteX309" fmla="*/ 60333 w 414774"/>
                <a:gd name="connsiteY309" fmla="*/ 147737 h 210056"/>
                <a:gd name="connsiteX310" fmla="*/ 60333 w 414774"/>
                <a:gd name="connsiteY310" fmla="*/ 147737 h 210056"/>
                <a:gd name="connsiteX311" fmla="*/ 66247 w 414774"/>
                <a:gd name="connsiteY311" fmla="*/ 144967 h 210056"/>
                <a:gd name="connsiteX312" fmla="*/ 66247 w 414774"/>
                <a:gd name="connsiteY312" fmla="*/ 144293 h 210056"/>
                <a:gd name="connsiteX313" fmla="*/ 67969 w 414774"/>
                <a:gd name="connsiteY313" fmla="*/ 139502 h 210056"/>
                <a:gd name="connsiteX314" fmla="*/ 74857 w 414774"/>
                <a:gd name="connsiteY314" fmla="*/ 139876 h 210056"/>
                <a:gd name="connsiteX315" fmla="*/ 77927 w 414774"/>
                <a:gd name="connsiteY315" fmla="*/ 140999 h 210056"/>
                <a:gd name="connsiteX316" fmla="*/ 81371 w 414774"/>
                <a:gd name="connsiteY316" fmla="*/ 142122 h 210056"/>
                <a:gd name="connsiteX317" fmla="*/ 85189 w 414774"/>
                <a:gd name="connsiteY317" fmla="*/ 145791 h 210056"/>
                <a:gd name="connsiteX318" fmla="*/ 85189 w 414774"/>
                <a:gd name="connsiteY318" fmla="*/ 146315 h 210056"/>
                <a:gd name="connsiteX319" fmla="*/ 85713 w 414774"/>
                <a:gd name="connsiteY319" fmla="*/ 146315 h 210056"/>
                <a:gd name="connsiteX320" fmla="*/ 87884 w 414774"/>
                <a:gd name="connsiteY320" fmla="*/ 146315 h 210056"/>
                <a:gd name="connsiteX321" fmla="*/ 88408 w 414774"/>
                <a:gd name="connsiteY321" fmla="*/ 146315 h 210056"/>
                <a:gd name="connsiteX322" fmla="*/ 90130 w 414774"/>
                <a:gd name="connsiteY322" fmla="*/ 146315 h 210056"/>
                <a:gd name="connsiteX323" fmla="*/ 93949 w 414774"/>
                <a:gd name="connsiteY323" fmla="*/ 145192 h 210056"/>
                <a:gd name="connsiteX324" fmla="*/ 96569 w 414774"/>
                <a:gd name="connsiteY324" fmla="*/ 144293 h 210056"/>
                <a:gd name="connsiteX325" fmla="*/ 99414 w 414774"/>
                <a:gd name="connsiteY325" fmla="*/ 144293 h 210056"/>
                <a:gd name="connsiteX326" fmla="*/ 102559 w 414774"/>
                <a:gd name="connsiteY326" fmla="*/ 146989 h 210056"/>
                <a:gd name="connsiteX327" fmla="*/ 107126 w 414774"/>
                <a:gd name="connsiteY327" fmla="*/ 152454 h 210056"/>
                <a:gd name="connsiteX328" fmla="*/ 109447 w 414774"/>
                <a:gd name="connsiteY328" fmla="*/ 156796 h 210056"/>
                <a:gd name="connsiteX329" fmla="*/ 108922 w 414774"/>
                <a:gd name="connsiteY329" fmla="*/ 158818 h 210056"/>
                <a:gd name="connsiteX330" fmla="*/ 108323 w 414774"/>
                <a:gd name="connsiteY330" fmla="*/ 160615 h 210056"/>
                <a:gd name="connsiteX331" fmla="*/ 107949 w 414774"/>
                <a:gd name="connsiteY331" fmla="*/ 162262 h 210056"/>
                <a:gd name="connsiteX332" fmla="*/ 106901 w 414774"/>
                <a:gd name="connsiteY332" fmla="*/ 165032 h 210056"/>
                <a:gd name="connsiteX333" fmla="*/ 103382 w 414774"/>
                <a:gd name="connsiteY333" fmla="*/ 173792 h 210056"/>
                <a:gd name="connsiteX334" fmla="*/ 104430 w 414774"/>
                <a:gd name="connsiteY334" fmla="*/ 173792 h 210056"/>
                <a:gd name="connsiteX335" fmla="*/ 107874 w 414774"/>
                <a:gd name="connsiteY335" fmla="*/ 174091 h 210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Lst>
              <a:rect l="l" t="t" r="r" b="b"/>
              <a:pathLst>
                <a:path w="414774" h="210056">
                  <a:moveTo>
                    <a:pt x="107874" y="174091"/>
                  </a:moveTo>
                  <a:cubicBezTo>
                    <a:pt x="109252" y="173926"/>
                    <a:pt x="110554" y="174780"/>
                    <a:pt x="110944" y="176112"/>
                  </a:cubicBezTo>
                  <a:cubicBezTo>
                    <a:pt x="111535" y="177655"/>
                    <a:pt x="111535" y="179362"/>
                    <a:pt x="110944" y="180904"/>
                  </a:cubicBezTo>
                  <a:cubicBezTo>
                    <a:pt x="111633" y="180358"/>
                    <a:pt x="112464" y="180021"/>
                    <a:pt x="113340" y="179931"/>
                  </a:cubicBezTo>
                  <a:cubicBezTo>
                    <a:pt x="113864" y="180755"/>
                    <a:pt x="113340" y="181728"/>
                    <a:pt x="113340" y="182701"/>
                  </a:cubicBezTo>
                  <a:cubicBezTo>
                    <a:pt x="113504" y="184258"/>
                    <a:pt x="114650" y="185531"/>
                    <a:pt x="116185" y="185846"/>
                  </a:cubicBezTo>
                  <a:cubicBezTo>
                    <a:pt x="115249" y="185666"/>
                    <a:pt x="114283" y="185666"/>
                    <a:pt x="113340" y="185846"/>
                  </a:cubicBezTo>
                  <a:cubicBezTo>
                    <a:pt x="112306" y="186123"/>
                    <a:pt x="111558" y="187021"/>
                    <a:pt x="111468" y="188092"/>
                  </a:cubicBezTo>
                  <a:cubicBezTo>
                    <a:pt x="111468" y="189739"/>
                    <a:pt x="113564" y="190412"/>
                    <a:pt x="115136" y="190712"/>
                  </a:cubicBezTo>
                  <a:cubicBezTo>
                    <a:pt x="115518" y="190862"/>
                    <a:pt x="115953" y="190862"/>
                    <a:pt x="116334" y="190712"/>
                  </a:cubicBezTo>
                  <a:cubicBezTo>
                    <a:pt x="116933" y="190712"/>
                    <a:pt x="116859" y="189514"/>
                    <a:pt x="117083" y="188840"/>
                  </a:cubicBezTo>
                  <a:cubicBezTo>
                    <a:pt x="117607" y="186669"/>
                    <a:pt x="120527" y="186295"/>
                    <a:pt x="122773" y="186519"/>
                  </a:cubicBezTo>
                  <a:cubicBezTo>
                    <a:pt x="123612" y="186707"/>
                    <a:pt x="124480" y="186707"/>
                    <a:pt x="125319" y="186519"/>
                  </a:cubicBezTo>
                  <a:cubicBezTo>
                    <a:pt x="126135" y="186175"/>
                    <a:pt x="126554" y="185269"/>
                    <a:pt x="126292" y="184423"/>
                  </a:cubicBezTo>
                  <a:cubicBezTo>
                    <a:pt x="126973" y="184386"/>
                    <a:pt x="127647" y="184543"/>
                    <a:pt x="128239" y="184872"/>
                  </a:cubicBezTo>
                  <a:cubicBezTo>
                    <a:pt x="128381" y="185921"/>
                    <a:pt x="128021" y="186976"/>
                    <a:pt x="127265" y="187717"/>
                  </a:cubicBezTo>
                  <a:cubicBezTo>
                    <a:pt x="126591" y="188391"/>
                    <a:pt x="125618" y="188765"/>
                    <a:pt x="124944" y="189439"/>
                  </a:cubicBezTo>
                  <a:cubicBezTo>
                    <a:pt x="124270" y="190113"/>
                    <a:pt x="123896" y="191386"/>
                    <a:pt x="124944" y="191985"/>
                  </a:cubicBezTo>
                  <a:cubicBezTo>
                    <a:pt x="124428" y="192000"/>
                    <a:pt x="123934" y="191775"/>
                    <a:pt x="123597" y="191386"/>
                  </a:cubicBezTo>
                  <a:cubicBezTo>
                    <a:pt x="122698" y="191386"/>
                    <a:pt x="122174" y="192434"/>
                    <a:pt x="122474" y="193183"/>
                  </a:cubicBezTo>
                  <a:cubicBezTo>
                    <a:pt x="122848" y="193961"/>
                    <a:pt x="123417" y="194628"/>
                    <a:pt x="124121" y="195129"/>
                  </a:cubicBezTo>
                  <a:cubicBezTo>
                    <a:pt x="125783" y="196679"/>
                    <a:pt x="126816" y="198783"/>
                    <a:pt x="127041" y="201044"/>
                  </a:cubicBezTo>
                  <a:cubicBezTo>
                    <a:pt x="127041" y="202017"/>
                    <a:pt x="127041" y="203290"/>
                    <a:pt x="128014" y="203814"/>
                  </a:cubicBezTo>
                  <a:cubicBezTo>
                    <a:pt x="128471" y="204031"/>
                    <a:pt x="128950" y="204211"/>
                    <a:pt x="129436" y="204338"/>
                  </a:cubicBezTo>
                  <a:cubicBezTo>
                    <a:pt x="131683" y="205087"/>
                    <a:pt x="132282" y="208231"/>
                    <a:pt x="133779" y="209953"/>
                  </a:cubicBezTo>
                  <a:cubicBezTo>
                    <a:pt x="140592" y="208980"/>
                    <a:pt x="148753" y="208306"/>
                    <a:pt x="153170" y="208082"/>
                  </a:cubicBezTo>
                  <a:cubicBezTo>
                    <a:pt x="153784" y="208082"/>
                    <a:pt x="154383" y="208261"/>
                    <a:pt x="154892" y="208606"/>
                  </a:cubicBezTo>
                  <a:lnTo>
                    <a:pt x="155566" y="209055"/>
                  </a:lnTo>
                  <a:lnTo>
                    <a:pt x="156165" y="208531"/>
                  </a:lnTo>
                  <a:cubicBezTo>
                    <a:pt x="158089" y="206697"/>
                    <a:pt x="159264" y="204219"/>
                    <a:pt x="159459" y="201568"/>
                  </a:cubicBezTo>
                  <a:cubicBezTo>
                    <a:pt x="159496" y="200992"/>
                    <a:pt x="159496" y="200423"/>
                    <a:pt x="159459" y="199846"/>
                  </a:cubicBezTo>
                  <a:cubicBezTo>
                    <a:pt x="159407" y="198386"/>
                    <a:pt x="159534" y="196934"/>
                    <a:pt x="159833" y="195504"/>
                  </a:cubicBezTo>
                  <a:cubicBezTo>
                    <a:pt x="161555" y="190181"/>
                    <a:pt x="167178" y="187171"/>
                    <a:pt x="172561" y="188691"/>
                  </a:cubicBezTo>
                  <a:lnTo>
                    <a:pt x="178326" y="190487"/>
                  </a:lnTo>
                  <a:lnTo>
                    <a:pt x="178925" y="190487"/>
                  </a:lnTo>
                  <a:lnTo>
                    <a:pt x="178401" y="190487"/>
                  </a:lnTo>
                  <a:lnTo>
                    <a:pt x="173385" y="187193"/>
                  </a:lnTo>
                  <a:lnTo>
                    <a:pt x="172187" y="186370"/>
                  </a:lnTo>
                  <a:cubicBezTo>
                    <a:pt x="171079" y="185786"/>
                    <a:pt x="170517" y="184513"/>
                    <a:pt x="170839" y="183300"/>
                  </a:cubicBezTo>
                  <a:cubicBezTo>
                    <a:pt x="171079" y="182312"/>
                    <a:pt x="171812" y="181518"/>
                    <a:pt x="172786" y="181204"/>
                  </a:cubicBezTo>
                  <a:lnTo>
                    <a:pt x="173534" y="181204"/>
                  </a:lnTo>
                  <a:lnTo>
                    <a:pt x="173534" y="180380"/>
                  </a:lnTo>
                  <a:cubicBezTo>
                    <a:pt x="173370" y="179279"/>
                    <a:pt x="172958" y="178231"/>
                    <a:pt x="172336" y="177310"/>
                  </a:cubicBezTo>
                  <a:cubicBezTo>
                    <a:pt x="171865" y="176577"/>
                    <a:pt x="171460" y="175798"/>
                    <a:pt x="171139" y="174989"/>
                  </a:cubicBezTo>
                  <a:cubicBezTo>
                    <a:pt x="170173" y="172818"/>
                    <a:pt x="170173" y="170348"/>
                    <a:pt x="171139" y="168176"/>
                  </a:cubicBezTo>
                  <a:lnTo>
                    <a:pt x="171139" y="168176"/>
                  </a:lnTo>
                  <a:lnTo>
                    <a:pt x="171139" y="167802"/>
                  </a:lnTo>
                  <a:cubicBezTo>
                    <a:pt x="169858" y="164253"/>
                    <a:pt x="170330" y="160315"/>
                    <a:pt x="172411" y="157171"/>
                  </a:cubicBezTo>
                  <a:cubicBezTo>
                    <a:pt x="173003" y="156287"/>
                    <a:pt x="174051" y="155823"/>
                    <a:pt x="175107" y="155973"/>
                  </a:cubicBezTo>
                  <a:cubicBezTo>
                    <a:pt x="179846" y="156429"/>
                    <a:pt x="184622" y="155838"/>
                    <a:pt x="189107" y="154251"/>
                  </a:cubicBezTo>
                  <a:cubicBezTo>
                    <a:pt x="190507" y="153794"/>
                    <a:pt x="192034" y="154430"/>
                    <a:pt x="192701" y="155748"/>
                  </a:cubicBezTo>
                  <a:lnTo>
                    <a:pt x="193300" y="156946"/>
                  </a:lnTo>
                  <a:lnTo>
                    <a:pt x="194198" y="155973"/>
                  </a:lnTo>
                  <a:cubicBezTo>
                    <a:pt x="194715" y="155359"/>
                    <a:pt x="195493" y="155030"/>
                    <a:pt x="196294" y="155074"/>
                  </a:cubicBezTo>
                  <a:cubicBezTo>
                    <a:pt x="197051" y="155157"/>
                    <a:pt x="197732" y="155569"/>
                    <a:pt x="198166" y="156198"/>
                  </a:cubicBezTo>
                  <a:cubicBezTo>
                    <a:pt x="198750" y="156894"/>
                    <a:pt x="199671" y="157208"/>
                    <a:pt x="200562" y="157021"/>
                  </a:cubicBezTo>
                  <a:cubicBezTo>
                    <a:pt x="201490" y="156991"/>
                    <a:pt x="202344" y="156482"/>
                    <a:pt x="202808" y="155673"/>
                  </a:cubicBezTo>
                  <a:cubicBezTo>
                    <a:pt x="203145" y="154386"/>
                    <a:pt x="203759" y="153180"/>
                    <a:pt x="204605" y="152155"/>
                  </a:cubicBezTo>
                  <a:cubicBezTo>
                    <a:pt x="205241" y="151541"/>
                    <a:pt x="205975" y="151032"/>
                    <a:pt x="206776" y="150657"/>
                  </a:cubicBezTo>
                  <a:cubicBezTo>
                    <a:pt x="207847" y="149766"/>
                    <a:pt x="208603" y="148561"/>
                    <a:pt x="208947" y="147213"/>
                  </a:cubicBezTo>
                  <a:cubicBezTo>
                    <a:pt x="209127" y="146577"/>
                    <a:pt x="209352" y="145948"/>
                    <a:pt x="209621" y="145341"/>
                  </a:cubicBezTo>
                  <a:cubicBezTo>
                    <a:pt x="210467" y="143148"/>
                    <a:pt x="212129" y="141381"/>
                    <a:pt x="214263" y="140400"/>
                  </a:cubicBezTo>
                  <a:lnTo>
                    <a:pt x="214787" y="140400"/>
                  </a:lnTo>
                  <a:lnTo>
                    <a:pt x="214787" y="139876"/>
                  </a:lnTo>
                  <a:cubicBezTo>
                    <a:pt x="214982" y="138708"/>
                    <a:pt x="215873" y="137787"/>
                    <a:pt x="217033" y="137555"/>
                  </a:cubicBezTo>
                  <a:lnTo>
                    <a:pt x="225269" y="135983"/>
                  </a:lnTo>
                  <a:cubicBezTo>
                    <a:pt x="226227" y="135758"/>
                    <a:pt x="227230" y="136073"/>
                    <a:pt x="227889" y="136806"/>
                  </a:cubicBezTo>
                  <a:cubicBezTo>
                    <a:pt x="228578" y="137518"/>
                    <a:pt x="228840" y="138551"/>
                    <a:pt x="228563" y="139502"/>
                  </a:cubicBezTo>
                  <a:cubicBezTo>
                    <a:pt x="228346" y="140325"/>
                    <a:pt x="228039" y="141126"/>
                    <a:pt x="227665" y="141898"/>
                  </a:cubicBezTo>
                  <a:lnTo>
                    <a:pt x="227290" y="142721"/>
                  </a:lnTo>
                  <a:lnTo>
                    <a:pt x="228039" y="143170"/>
                  </a:lnTo>
                  <a:cubicBezTo>
                    <a:pt x="229761" y="144203"/>
                    <a:pt x="231416" y="145357"/>
                    <a:pt x="232980" y="146614"/>
                  </a:cubicBezTo>
                  <a:lnTo>
                    <a:pt x="233430" y="146989"/>
                  </a:lnTo>
                  <a:lnTo>
                    <a:pt x="233954" y="146989"/>
                  </a:lnTo>
                  <a:cubicBezTo>
                    <a:pt x="235129" y="146307"/>
                    <a:pt x="236529" y="146120"/>
                    <a:pt x="237847" y="146464"/>
                  </a:cubicBezTo>
                  <a:cubicBezTo>
                    <a:pt x="238363" y="146667"/>
                    <a:pt x="238843" y="146944"/>
                    <a:pt x="239269" y="147288"/>
                  </a:cubicBezTo>
                  <a:lnTo>
                    <a:pt x="240168" y="148037"/>
                  </a:lnTo>
                  <a:lnTo>
                    <a:pt x="240692" y="146989"/>
                  </a:lnTo>
                  <a:cubicBezTo>
                    <a:pt x="242017" y="144540"/>
                    <a:pt x="244338" y="142796"/>
                    <a:pt x="247056" y="142197"/>
                  </a:cubicBezTo>
                  <a:lnTo>
                    <a:pt x="260607" y="135084"/>
                  </a:lnTo>
                  <a:cubicBezTo>
                    <a:pt x="261827" y="134523"/>
                    <a:pt x="262958" y="133789"/>
                    <a:pt x="263976" y="132913"/>
                  </a:cubicBezTo>
                  <a:cubicBezTo>
                    <a:pt x="264785" y="131917"/>
                    <a:pt x="265488" y="130839"/>
                    <a:pt x="266072" y="129694"/>
                  </a:cubicBezTo>
                  <a:cubicBezTo>
                    <a:pt x="267278" y="126984"/>
                    <a:pt x="269397" y="124782"/>
                    <a:pt x="272062" y="123480"/>
                  </a:cubicBezTo>
                  <a:cubicBezTo>
                    <a:pt x="273941" y="122836"/>
                    <a:pt x="275940" y="122656"/>
                    <a:pt x="277902" y="122956"/>
                  </a:cubicBezTo>
                  <a:lnTo>
                    <a:pt x="281046" y="122956"/>
                  </a:lnTo>
                  <a:lnTo>
                    <a:pt x="280447" y="121608"/>
                  </a:lnTo>
                  <a:lnTo>
                    <a:pt x="279774" y="119811"/>
                  </a:lnTo>
                  <a:cubicBezTo>
                    <a:pt x="279519" y="118988"/>
                    <a:pt x="279145" y="118201"/>
                    <a:pt x="278650" y="117490"/>
                  </a:cubicBezTo>
                  <a:cubicBezTo>
                    <a:pt x="277999" y="116757"/>
                    <a:pt x="277745" y="115746"/>
                    <a:pt x="277977" y="114795"/>
                  </a:cubicBezTo>
                  <a:cubicBezTo>
                    <a:pt x="278239" y="113837"/>
                    <a:pt x="278972" y="113073"/>
                    <a:pt x="279923" y="112773"/>
                  </a:cubicBezTo>
                  <a:lnTo>
                    <a:pt x="279923" y="112773"/>
                  </a:lnTo>
                  <a:cubicBezTo>
                    <a:pt x="281578" y="109921"/>
                    <a:pt x="282289" y="106619"/>
                    <a:pt x="281945" y="103340"/>
                  </a:cubicBezTo>
                  <a:cubicBezTo>
                    <a:pt x="281675" y="102359"/>
                    <a:pt x="281930" y="101311"/>
                    <a:pt x="282619" y="100570"/>
                  </a:cubicBezTo>
                  <a:cubicBezTo>
                    <a:pt x="283742" y="99372"/>
                    <a:pt x="284565" y="99522"/>
                    <a:pt x="288009" y="100195"/>
                  </a:cubicBezTo>
                  <a:lnTo>
                    <a:pt x="291079" y="100869"/>
                  </a:lnTo>
                  <a:lnTo>
                    <a:pt x="290405" y="99222"/>
                  </a:lnTo>
                  <a:cubicBezTo>
                    <a:pt x="290195" y="98713"/>
                    <a:pt x="290045" y="98189"/>
                    <a:pt x="289956" y="97650"/>
                  </a:cubicBezTo>
                  <a:cubicBezTo>
                    <a:pt x="289282" y="93607"/>
                    <a:pt x="292576" y="90986"/>
                    <a:pt x="294747" y="89190"/>
                  </a:cubicBezTo>
                  <a:lnTo>
                    <a:pt x="296993" y="87318"/>
                  </a:lnTo>
                  <a:cubicBezTo>
                    <a:pt x="298408" y="85843"/>
                    <a:pt x="300055" y="84608"/>
                    <a:pt x="301860" y="83649"/>
                  </a:cubicBezTo>
                  <a:cubicBezTo>
                    <a:pt x="305521" y="81673"/>
                    <a:pt x="310081" y="82728"/>
                    <a:pt x="312491" y="86120"/>
                  </a:cubicBezTo>
                  <a:cubicBezTo>
                    <a:pt x="312828" y="86816"/>
                    <a:pt x="313105" y="87543"/>
                    <a:pt x="313315" y="88291"/>
                  </a:cubicBezTo>
                  <a:cubicBezTo>
                    <a:pt x="314213" y="90537"/>
                    <a:pt x="316834" y="91286"/>
                    <a:pt x="319379" y="92035"/>
                  </a:cubicBezTo>
                  <a:lnTo>
                    <a:pt x="321925" y="92858"/>
                  </a:lnTo>
                  <a:cubicBezTo>
                    <a:pt x="323265" y="93367"/>
                    <a:pt x="324560" y="93966"/>
                    <a:pt x="325818" y="94655"/>
                  </a:cubicBezTo>
                  <a:lnTo>
                    <a:pt x="326192" y="94655"/>
                  </a:lnTo>
                  <a:cubicBezTo>
                    <a:pt x="327383" y="95321"/>
                    <a:pt x="328640" y="95876"/>
                    <a:pt x="329936" y="96302"/>
                  </a:cubicBezTo>
                  <a:cubicBezTo>
                    <a:pt x="331733" y="96752"/>
                    <a:pt x="333979" y="96302"/>
                    <a:pt x="334652" y="95179"/>
                  </a:cubicBezTo>
                  <a:cubicBezTo>
                    <a:pt x="335191" y="93577"/>
                    <a:pt x="336315" y="92237"/>
                    <a:pt x="337797" y="91436"/>
                  </a:cubicBezTo>
                  <a:cubicBezTo>
                    <a:pt x="339040" y="90912"/>
                    <a:pt x="340447" y="90912"/>
                    <a:pt x="341690" y="91436"/>
                  </a:cubicBezTo>
                  <a:lnTo>
                    <a:pt x="342588" y="91436"/>
                  </a:lnTo>
                  <a:lnTo>
                    <a:pt x="342588" y="90537"/>
                  </a:lnTo>
                  <a:cubicBezTo>
                    <a:pt x="342813" y="90006"/>
                    <a:pt x="343150" y="89519"/>
                    <a:pt x="343562" y="89115"/>
                  </a:cubicBezTo>
                  <a:cubicBezTo>
                    <a:pt x="345351" y="87752"/>
                    <a:pt x="347837" y="87752"/>
                    <a:pt x="349626" y="89115"/>
                  </a:cubicBezTo>
                  <a:cubicBezTo>
                    <a:pt x="350360" y="89474"/>
                    <a:pt x="351139" y="89729"/>
                    <a:pt x="351947" y="89863"/>
                  </a:cubicBezTo>
                  <a:lnTo>
                    <a:pt x="352771" y="89863"/>
                  </a:lnTo>
                  <a:lnTo>
                    <a:pt x="352771" y="89040"/>
                  </a:lnTo>
                  <a:cubicBezTo>
                    <a:pt x="352861" y="88576"/>
                    <a:pt x="353070" y="88134"/>
                    <a:pt x="353370" y="87767"/>
                  </a:cubicBezTo>
                  <a:cubicBezTo>
                    <a:pt x="354216" y="86300"/>
                    <a:pt x="355795" y="85409"/>
                    <a:pt x="357488" y="85446"/>
                  </a:cubicBezTo>
                  <a:cubicBezTo>
                    <a:pt x="358887" y="85514"/>
                    <a:pt x="360228" y="86045"/>
                    <a:pt x="361306" y="86944"/>
                  </a:cubicBezTo>
                  <a:cubicBezTo>
                    <a:pt x="363312" y="88104"/>
                    <a:pt x="365746" y="88269"/>
                    <a:pt x="367894" y="87393"/>
                  </a:cubicBezTo>
                  <a:lnTo>
                    <a:pt x="371188" y="86045"/>
                  </a:lnTo>
                  <a:cubicBezTo>
                    <a:pt x="372850" y="85244"/>
                    <a:pt x="374580" y="84593"/>
                    <a:pt x="376354" y="84099"/>
                  </a:cubicBezTo>
                  <a:lnTo>
                    <a:pt x="377777" y="84099"/>
                  </a:lnTo>
                  <a:lnTo>
                    <a:pt x="377777" y="81703"/>
                  </a:lnTo>
                  <a:cubicBezTo>
                    <a:pt x="377672" y="81313"/>
                    <a:pt x="377672" y="80894"/>
                    <a:pt x="377777" y="80505"/>
                  </a:cubicBezTo>
                  <a:cubicBezTo>
                    <a:pt x="378331" y="79517"/>
                    <a:pt x="379342" y="78865"/>
                    <a:pt x="380472" y="78783"/>
                  </a:cubicBezTo>
                  <a:cubicBezTo>
                    <a:pt x="385885" y="78970"/>
                    <a:pt x="390939" y="76065"/>
                    <a:pt x="393500" y="71296"/>
                  </a:cubicBezTo>
                  <a:cubicBezTo>
                    <a:pt x="394286" y="69754"/>
                    <a:pt x="395708" y="68631"/>
                    <a:pt x="397393" y="68226"/>
                  </a:cubicBezTo>
                  <a:cubicBezTo>
                    <a:pt x="398276" y="68197"/>
                    <a:pt x="399159" y="68406"/>
                    <a:pt x="399938" y="68825"/>
                  </a:cubicBezTo>
                  <a:lnTo>
                    <a:pt x="400911" y="69349"/>
                  </a:lnTo>
                  <a:lnTo>
                    <a:pt x="401286" y="68301"/>
                  </a:lnTo>
                  <a:cubicBezTo>
                    <a:pt x="401518" y="67687"/>
                    <a:pt x="401967" y="67178"/>
                    <a:pt x="402559" y="66879"/>
                  </a:cubicBezTo>
                  <a:cubicBezTo>
                    <a:pt x="403255" y="66587"/>
                    <a:pt x="404033" y="66587"/>
                    <a:pt x="404730" y="66879"/>
                  </a:cubicBezTo>
                  <a:cubicBezTo>
                    <a:pt x="405553" y="67081"/>
                    <a:pt x="406332" y="67410"/>
                    <a:pt x="407051" y="67852"/>
                  </a:cubicBezTo>
                  <a:lnTo>
                    <a:pt x="407500" y="67852"/>
                  </a:lnTo>
                  <a:lnTo>
                    <a:pt x="407949" y="67852"/>
                  </a:lnTo>
                  <a:lnTo>
                    <a:pt x="409147" y="67852"/>
                  </a:lnTo>
                  <a:cubicBezTo>
                    <a:pt x="410922" y="67530"/>
                    <a:pt x="412756" y="67994"/>
                    <a:pt x="414163" y="69125"/>
                  </a:cubicBezTo>
                  <a:lnTo>
                    <a:pt x="414163" y="69125"/>
                  </a:lnTo>
                  <a:lnTo>
                    <a:pt x="414687" y="69125"/>
                  </a:lnTo>
                  <a:cubicBezTo>
                    <a:pt x="413280" y="68608"/>
                    <a:pt x="411999" y="67792"/>
                    <a:pt x="410944" y="66729"/>
                  </a:cubicBezTo>
                  <a:cubicBezTo>
                    <a:pt x="407725" y="63435"/>
                    <a:pt x="407350" y="58119"/>
                    <a:pt x="404281" y="54675"/>
                  </a:cubicBezTo>
                  <a:cubicBezTo>
                    <a:pt x="399714" y="49659"/>
                    <a:pt x="391328" y="50482"/>
                    <a:pt x="385788" y="46589"/>
                  </a:cubicBezTo>
                  <a:cubicBezTo>
                    <a:pt x="384141" y="45391"/>
                    <a:pt x="382419" y="43669"/>
                    <a:pt x="380397" y="44044"/>
                  </a:cubicBezTo>
                  <a:cubicBezTo>
                    <a:pt x="380397" y="46440"/>
                    <a:pt x="382868" y="48012"/>
                    <a:pt x="385189" y="48611"/>
                  </a:cubicBezTo>
                  <a:cubicBezTo>
                    <a:pt x="387585" y="48925"/>
                    <a:pt x="389943" y="49479"/>
                    <a:pt x="392227" y="50258"/>
                  </a:cubicBezTo>
                  <a:cubicBezTo>
                    <a:pt x="392676" y="50258"/>
                    <a:pt x="393200" y="51006"/>
                    <a:pt x="392975" y="51456"/>
                  </a:cubicBezTo>
                  <a:cubicBezTo>
                    <a:pt x="390879" y="51980"/>
                    <a:pt x="388483" y="49958"/>
                    <a:pt x="386761" y="51456"/>
                  </a:cubicBezTo>
                  <a:cubicBezTo>
                    <a:pt x="385039" y="52953"/>
                    <a:pt x="385114" y="55349"/>
                    <a:pt x="383317" y="55349"/>
                  </a:cubicBezTo>
                  <a:cubicBezTo>
                    <a:pt x="381520" y="55349"/>
                    <a:pt x="381895" y="54900"/>
                    <a:pt x="381446" y="55349"/>
                  </a:cubicBezTo>
                  <a:cubicBezTo>
                    <a:pt x="380996" y="55798"/>
                    <a:pt x="381446" y="56097"/>
                    <a:pt x="381446" y="56472"/>
                  </a:cubicBezTo>
                  <a:cubicBezTo>
                    <a:pt x="381333" y="57445"/>
                    <a:pt x="380607" y="58231"/>
                    <a:pt x="379649" y="58419"/>
                  </a:cubicBezTo>
                  <a:cubicBezTo>
                    <a:pt x="378660" y="58561"/>
                    <a:pt x="377695" y="57999"/>
                    <a:pt x="377328" y="57071"/>
                  </a:cubicBezTo>
                  <a:cubicBezTo>
                    <a:pt x="376579" y="55274"/>
                    <a:pt x="378526" y="53178"/>
                    <a:pt x="377777" y="51306"/>
                  </a:cubicBezTo>
                  <a:lnTo>
                    <a:pt x="374782" y="52429"/>
                  </a:lnTo>
                  <a:cubicBezTo>
                    <a:pt x="374468" y="51269"/>
                    <a:pt x="375149" y="50078"/>
                    <a:pt x="376309" y="49764"/>
                  </a:cubicBezTo>
                  <a:cubicBezTo>
                    <a:pt x="376347" y="49749"/>
                    <a:pt x="376392" y="49741"/>
                    <a:pt x="376429" y="49734"/>
                  </a:cubicBezTo>
                  <a:cubicBezTo>
                    <a:pt x="373345" y="49636"/>
                    <a:pt x="370342" y="48701"/>
                    <a:pt x="367745" y="47038"/>
                  </a:cubicBezTo>
                  <a:cubicBezTo>
                    <a:pt x="366217" y="45743"/>
                    <a:pt x="364390" y="44845"/>
                    <a:pt x="362429" y="44418"/>
                  </a:cubicBezTo>
                  <a:cubicBezTo>
                    <a:pt x="360482" y="44418"/>
                    <a:pt x="358236" y="46290"/>
                    <a:pt x="359209" y="48087"/>
                  </a:cubicBezTo>
                  <a:cubicBezTo>
                    <a:pt x="356821" y="48191"/>
                    <a:pt x="354635" y="46784"/>
                    <a:pt x="353744" y="44568"/>
                  </a:cubicBezTo>
                  <a:cubicBezTo>
                    <a:pt x="352936" y="42314"/>
                    <a:pt x="353737" y="39806"/>
                    <a:pt x="355691" y="38429"/>
                  </a:cubicBezTo>
                  <a:cubicBezTo>
                    <a:pt x="355691" y="38429"/>
                    <a:pt x="356215" y="37755"/>
                    <a:pt x="356664" y="38429"/>
                  </a:cubicBezTo>
                  <a:cubicBezTo>
                    <a:pt x="356709" y="38698"/>
                    <a:pt x="356709" y="38983"/>
                    <a:pt x="356664" y="39252"/>
                  </a:cubicBezTo>
                  <a:cubicBezTo>
                    <a:pt x="356791" y="39941"/>
                    <a:pt x="356993" y="40622"/>
                    <a:pt x="357263" y="41274"/>
                  </a:cubicBezTo>
                  <a:cubicBezTo>
                    <a:pt x="357323" y="41550"/>
                    <a:pt x="357450" y="41805"/>
                    <a:pt x="357637" y="42022"/>
                  </a:cubicBezTo>
                  <a:cubicBezTo>
                    <a:pt x="357877" y="42209"/>
                    <a:pt x="358221" y="42209"/>
                    <a:pt x="358461" y="42022"/>
                  </a:cubicBezTo>
                  <a:cubicBezTo>
                    <a:pt x="358461" y="42022"/>
                    <a:pt x="358461" y="41648"/>
                    <a:pt x="358910" y="41348"/>
                  </a:cubicBezTo>
                  <a:cubicBezTo>
                    <a:pt x="358947" y="41101"/>
                    <a:pt x="358947" y="40847"/>
                    <a:pt x="358910" y="40600"/>
                  </a:cubicBezTo>
                  <a:cubicBezTo>
                    <a:pt x="358798" y="39716"/>
                    <a:pt x="358303" y="38923"/>
                    <a:pt x="357562" y="38429"/>
                  </a:cubicBezTo>
                  <a:cubicBezTo>
                    <a:pt x="357562" y="38429"/>
                    <a:pt x="356739" y="38429"/>
                    <a:pt x="356739" y="37830"/>
                  </a:cubicBezTo>
                  <a:cubicBezTo>
                    <a:pt x="356739" y="37231"/>
                    <a:pt x="357338" y="37006"/>
                    <a:pt x="357562" y="36706"/>
                  </a:cubicBezTo>
                  <a:cubicBezTo>
                    <a:pt x="357787" y="36407"/>
                    <a:pt x="358236" y="35583"/>
                    <a:pt x="358835" y="35359"/>
                  </a:cubicBezTo>
                  <a:cubicBezTo>
                    <a:pt x="359157" y="35284"/>
                    <a:pt x="359487" y="35284"/>
                    <a:pt x="359808" y="35359"/>
                  </a:cubicBezTo>
                  <a:cubicBezTo>
                    <a:pt x="362504" y="35561"/>
                    <a:pt x="365012" y="36826"/>
                    <a:pt x="366771" y="38878"/>
                  </a:cubicBezTo>
                  <a:cubicBezTo>
                    <a:pt x="366771" y="39327"/>
                    <a:pt x="367295" y="39851"/>
                    <a:pt x="367745" y="40076"/>
                  </a:cubicBezTo>
                  <a:cubicBezTo>
                    <a:pt x="368239" y="40188"/>
                    <a:pt x="368748" y="40188"/>
                    <a:pt x="369242" y="40076"/>
                  </a:cubicBezTo>
                  <a:cubicBezTo>
                    <a:pt x="371997" y="39948"/>
                    <a:pt x="374692" y="40914"/>
                    <a:pt x="376729" y="42771"/>
                  </a:cubicBezTo>
                  <a:cubicBezTo>
                    <a:pt x="377111" y="43243"/>
                    <a:pt x="377597" y="43632"/>
                    <a:pt x="378151" y="43894"/>
                  </a:cubicBezTo>
                  <a:cubicBezTo>
                    <a:pt x="378750" y="44178"/>
                    <a:pt x="379469" y="43946"/>
                    <a:pt x="379798" y="43370"/>
                  </a:cubicBezTo>
                  <a:cubicBezTo>
                    <a:pt x="374745" y="41618"/>
                    <a:pt x="369998" y="39095"/>
                    <a:pt x="365723" y="35883"/>
                  </a:cubicBezTo>
                  <a:cubicBezTo>
                    <a:pt x="361755" y="32664"/>
                    <a:pt x="358685" y="28396"/>
                    <a:pt x="355092" y="25102"/>
                  </a:cubicBezTo>
                  <a:cubicBezTo>
                    <a:pt x="351962" y="22159"/>
                    <a:pt x="348638" y="19434"/>
                    <a:pt x="345134" y="16941"/>
                  </a:cubicBezTo>
                  <a:cubicBezTo>
                    <a:pt x="344258" y="16140"/>
                    <a:pt x="343247" y="15504"/>
                    <a:pt x="342139" y="15069"/>
                  </a:cubicBezTo>
                  <a:cubicBezTo>
                    <a:pt x="340567" y="14575"/>
                    <a:pt x="338920" y="14351"/>
                    <a:pt x="337273" y="14396"/>
                  </a:cubicBezTo>
                  <a:cubicBezTo>
                    <a:pt x="333881" y="14163"/>
                    <a:pt x="330505" y="13737"/>
                    <a:pt x="327165" y="13123"/>
                  </a:cubicBezTo>
                  <a:cubicBezTo>
                    <a:pt x="327854" y="14852"/>
                    <a:pt x="327016" y="16814"/>
                    <a:pt x="325286" y="17503"/>
                  </a:cubicBezTo>
                  <a:cubicBezTo>
                    <a:pt x="325069" y="17585"/>
                    <a:pt x="324845" y="17652"/>
                    <a:pt x="324620" y="17690"/>
                  </a:cubicBezTo>
                  <a:cubicBezTo>
                    <a:pt x="322524" y="17937"/>
                    <a:pt x="320480" y="16949"/>
                    <a:pt x="319379" y="15144"/>
                  </a:cubicBezTo>
                  <a:cubicBezTo>
                    <a:pt x="319828" y="16267"/>
                    <a:pt x="318256" y="17390"/>
                    <a:pt x="317058" y="16941"/>
                  </a:cubicBezTo>
                  <a:cubicBezTo>
                    <a:pt x="315980" y="16350"/>
                    <a:pt x="315366" y="15167"/>
                    <a:pt x="315486" y="13946"/>
                  </a:cubicBezTo>
                  <a:cubicBezTo>
                    <a:pt x="315486" y="12674"/>
                    <a:pt x="315486" y="11551"/>
                    <a:pt x="315935" y="10278"/>
                  </a:cubicBezTo>
                  <a:cubicBezTo>
                    <a:pt x="314116" y="9739"/>
                    <a:pt x="312267" y="9312"/>
                    <a:pt x="310395" y="9005"/>
                  </a:cubicBezTo>
                  <a:cubicBezTo>
                    <a:pt x="310395" y="9829"/>
                    <a:pt x="309946" y="10652"/>
                    <a:pt x="309347" y="11176"/>
                  </a:cubicBezTo>
                  <a:cubicBezTo>
                    <a:pt x="308119" y="12621"/>
                    <a:pt x="306120" y="13160"/>
                    <a:pt x="304331" y="12524"/>
                  </a:cubicBezTo>
                  <a:cubicBezTo>
                    <a:pt x="302459" y="11476"/>
                    <a:pt x="302608" y="8780"/>
                    <a:pt x="303058" y="6684"/>
                  </a:cubicBezTo>
                  <a:cubicBezTo>
                    <a:pt x="300340" y="5007"/>
                    <a:pt x="297353" y="3816"/>
                    <a:pt x="294223" y="3165"/>
                  </a:cubicBezTo>
                  <a:cubicBezTo>
                    <a:pt x="292299" y="2753"/>
                    <a:pt x="290307" y="2753"/>
                    <a:pt x="288383" y="3165"/>
                  </a:cubicBezTo>
                  <a:cubicBezTo>
                    <a:pt x="284116" y="4288"/>
                    <a:pt x="281346" y="9155"/>
                    <a:pt x="276854" y="9454"/>
                  </a:cubicBezTo>
                  <a:lnTo>
                    <a:pt x="267195" y="9978"/>
                  </a:lnTo>
                  <a:cubicBezTo>
                    <a:pt x="264133" y="10315"/>
                    <a:pt x="261049" y="10315"/>
                    <a:pt x="257987" y="9978"/>
                  </a:cubicBezTo>
                  <a:cubicBezTo>
                    <a:pt x="254932" y="9237"/>
                    <a:pt x="251952" y="8241"/>
                    <a:pt x="249077" y="6983"/>
                  </a:cubicBezTo>
                  <a:lnTo>
                    <a:pt x="242713" y="4438"/>
                  </a:lnTo>
                  <a:cubicBezTo>
                    <a:pt x="240565" y="3517"/>
                    <a:pt x="238363" y="2716"/>
                    <a:pt x="236125" y="2042"/>
                  </a:cubicBezTo>
                  <a:cubicBezTo>
                    <a:pt x="234328" y="1443"/>
                    <a:pt x="232381" y="994"/>
                    <a:pt x="230510" y="545"/>
                  </a:cubicBezTo>
                  <a:cubicBezTo>
                    <a:pt x="228690" y="-121"/>
                    <a:pt x="226721" y="-279"/>
                    <a:pt x="224820" y="96"/>
                  </a:cubicBezTo>
                  <a:cubicBezTo>
                    <a:pt x="225314" y="739"/>
                    <a:pt x="226107" y="1084"/>
                    <a:pt x="226916" y="994"/>
                  </a:cubicBezTo>
                  <a:cubicBezTo>
                    <a:pt x="227739" y="949"/>
                    <a:pt x="228563" y="1099"/>
                    <a:pt x="229312" y="1443"/>
                  </a:cubicBezTo>
                  <a:cubicBezTo>
                    <a:pt x="229574" y="1623"/>
                    <a:pt x="229828" y="1825"/>
                    <a:pt x="230060" y="2042"/>
                  </a:cubicBezTo>
                  <a:cubicBezTo>
                    <a:pt x="230824" y="2387"/>
                    <a:pt x="231693" y="2387"/>
                    <a:pt x="232456" y="2042"/>
                  </a:cubicBezTo>
                  <a:cubicBezTo>
                    <a:pt x="233250" y="1930"/>
                    <a:pt x="234058" y="1930"/>
                    <a:pt x="234852" y="2042"/>
                  </a:cubicBezTo>
                  <a:cubicBezTo>
                    <a:pt x="235676" y="2042"/>
                    <a:pt x="236499" y="2866"/>
                    <a:pt x="236349" y="3689"/>
                  </a:cubicBezTo>
                  <a:cubicBezTo>
                    <a:pt x="236312" y="4146"/>
                    <a:pt x="236057" y="4558"/>
                    <a:pt x="235676" y="4812"/>
                  </a:cubicBezTo>
                  <a:cubicBezTo>
                    <a:pt x="234478" y="5808"/>
                    <a:pt x="232808" y="6018"/>
                    <a:pt x="231408" y="5336"/>
                  </a:cubicBezTo>
                  <a:cubicBezTo>
                    <a:pt x="230884" y="5336"/>
                    <a:pt x="230210" y="4737"/>
                    <a:pt x="229686" y="5336"/>
                  </a:cubicBezTo>
                  <a:cubicBezTo>
                    <a:pt x="229387" y="5539"/>
                    <a:pt x="229147" y="5823"/>
                    <a:pt x="229012" y="6160"/>
                  </a:cubicBezTo>
                  <a:cubicBezTo>
                    <a:pt x="227964" y="7463"/>
                    <a:pt x="226474" y="8346"/>
                    <a:pt x="224820" y="8631"/>
                  </a:cubicBezTo>
                  <a:cubicBezTo>
                    <a:pt x="223869" y="8938"/>
                    <a:pt x="222895" y="9140"/>
                    <a:pt x="221900" y="9230"/>
                  </a:cubicBezTo>
                  <a:cubicBezTo>
                    <a:pt x="220320" y="9192"/>
                    <a:pt x="218740" y="9043"/>
                    <a:pt x="217183" y="8780"/>
                  </a:cubicBezTo>
                  <a:cubicBezTo>
                    <a:pt x="214750" y="8646"/>
                    <a:pt x="212332" y="9222"/>
                    <a:pt x="210220" y="10428"/>
                  </a:cubicBezTo>
                  <a:cubicBezTo>
                    <a:pt x="208730" y="11378"/>
                    <a:pt x="207330" y="12449"/>
                    <a:pt x="206028" y="13647"/>
                  </a:cubicBezTo>
                  <a:cubicBezTo>
                    <a:pt x="205039" y="14665"/>
                    <a:pt x="203909" y="15519"/>
                    <a:pt x="202658" y="16192"/>
                  </a:cubicBezTo>
                  <a:cubicBezTo>
                    <a:pt x="201176" y="16851"/>
                    <a:pt x="199566" y="17181"/>
                    <a:pt x="197942" y="17166"/>
                  </a:cubicBezTo>
                  <a:cubicBezTo>
                    <a:pt x="196302" y="17271"/>
                    <a:pt x="194662" y="16986"/>
                    <a:pt x="193150" y="16342"/>
                  </a:cubicBezTo>
                  <a:lnTo>
                    <a:pt x="191728" y="15743"/>
                  </a:lnTo>
                  <a:cubicBezTo>
                    <a:pt x="191203" y="15676"/>
                    <a:pt x="190679" y="15676"/>
                    <a:pt x="190155" y="15743"/>
                  </a:cubicBezTo>
                  <a:cubicBezTo>
                    <a:pt x="189145" y="15533"/>
                    <a:pt x="188096" y="15533"/>
                    <a:pt x="187086" y="15743"/>
                  </a:cubicBezTo>
                  <a:cubicBezTo>
                    <a:pt x="182032" y="16806"/>
                    <a:pt x="176836" y="16934"/>
                    <a:pt x="171737" y="16117"/>
                  </a:cubicBezTo>
                  <a:cubicBezTo>
                    <a:pt x="171168" y="16005"/>
                    <a:pt x="170584" y="16005"/>
                    <a:pt x="170016" y="16117"/>
                  </a:cubicBezTo>
                  <a:cubicBezTo>
                    <a:pt x="168870" y="16619"/>
                    <a:pt x="167807" y="17301"/>
                    <a:pt x="166871" y="18139"/>
                  </a:cubicBezTo>
                  <a:cubicBezTo>
                    <a:pt x="165531" y="18813"/>
                    <a:pt x="164033" y="19127"/>
                    <a:pt x="162529" y="19037"/>
                  </a:cubicBezTo>
                  <a:cubicBezTo>
                    <a:pt x="152017" y="19030"/>
                    <a:pt x="141588" y="17233"/>
                    <a:pt x="131683" y="13722"/>
                  </a:cubicBezTo>
                  <a:cubicBezTo>
                    <a:pt x="130687" y="13235"/>
                    <a:pt x="129534" y="13235"/>
                    <a:pt x="128538" y="13722"/>
                  </a:cubicBezTo>
                  <a:cubicBezTo>
                    <a:pt x="127909" y="14193"/>
                    <a:pt x="127393" y="14815"/>
                    <a:pt x="127041" y="15519"/>
                  </a:cubicBezTo>
                  <a:cubicBezTo>
                    <a:pt x="125199" y="17697"/>
                    <a:pt x="122114" y="18349"/>
                    <a:pt x="119554" y="17091"/>
                  </a:cubicBezTo>
                  <a:cubicBezTo>
                    <a:pt x="117158" y="15863"/>
                    <a:pt x="115316" y="13774"/>
                    <a:pt x="114388" y="11251"/>
                  </a:cubicBezTo>
                  <a:cubicBezTo>
                    <a:pt x="113564" y="9155"/>
                    <a:pt x="112890" y="9978"/>
                    <a:pt x="110944" y="9829"/>
                  </a:cubicBezTo>
                  <a:cubicBezTo>
                    <a:pt x="108997" y="9679"/>
                    <a:pt x="107949" y="8930"/>
                    <a:pt x="106377" y="8930"/>
                  </a:cubicBezTo>
                  <a:cubicBezTo>
                    <a:pt x="104805" y="8930"/>
                    <a:pt x="103532" y="9604"/>
                    <a:pt x="103457" y="10877"/>
                  </a:cubicBezTo>
                  <a:cubicBezTo>
                    <a:pt x="102049" y="10136"/>
                    <a:pt x="100410" y="9971"/>
                    <a:pt x="98890" y="10428"/>
                  </a:cubicBezTo>
                  <a:cubicBezTo>
                    <a:pt x="97393" y="10428"/>
                    <a:pt x="95970" y="11326"/>
                    <a:pt x="94473" y="11775"/>
                  </a:cubicBezTo>
                  <a:cubicBezTo>
                    <a:pt x="92975" y="12224"/>
                    <a:pt x="91029" y="12224"/>
                    <a:pt x="89381" y="12524"/>
                  </a:cubicBezTo>
                  <a:cubicBezTo>
                    <a:pt x="90063" y="13407"/>
                    <a:pt x="89906" y="14680"/>
                    <a:pt x="89022" y="15361"/>
                  </a:cubicBezTo>
                  <a:cubicBezTo>
                    <a:pt x="89015" y="15361"/>
                    <a:pt x="89015" y="15369"/>
                    <a:pt x="89007" y="15369"/>
                  </a:cubicBezTo>
                  <a:cubicBezTo>
                    <a:pt x="88101" y="16013"/>
                    <a:pt x="87121" y="16537"/>
                    <a:pt x="86087" y="16941"/>
                  </a:cubicBezTo>
                  <a:cubicBezTo>
                    <a:pt x="84373" y="17772"/>
                    <a:pt x="82980" y="19135"/>
                    <a:pt x="82119" y="20834"/>
                  </a:cubicBezTo>
                  <a:cubicBezTo>
                    <a:pt x="81707" y="22152"/>
                    <a:pt x="81079" y="23395"/>
                    <a:pt x="80247" y="24503"/>
                  </a:cubicBezTo>
                  <a:cubicBezTo>
                    <a:pt x="78376" y="26449"/>
                    <a:pt x="75156" y="25776"/>
                    <a:pt x="72761" y="24877"/>
                  </a:cubicBezTo>
                  <a:lnTo>
                    <a:pt x="72761" y="24877"/>
                  </a:lnTo>
                  <a:cubicBezTo>
                    <a:pt x="72139" y="25678"/>
                    <a:pt x="71383" y="26367"/>
                    <a:pt x="70515" y="26899"/>
                  </a:cubicBezTo>
                  <a:cubicBezTo>
                    <a:pt x="69669" y="27475"/>
                    <a:pt x="68733" y="27902"/>
                    <a:pt x="67744" y="28171"/>
                  </a:cubicBezTo>
                  <a:lnTo>
                    <a:pt x="67220" y="28171"/>
                  </a:lnTo>
                  <a:lnTo>
                    <a:pt x="67220" y="28696"/>
                  </a:lnTo>
                  <a:cubicBezTo>
                    <a:pt x="66225" y="31114"/>
                    <a:pt x="64465" y="33143"/>
                    <a:pt x="62204" y="34460"/>
                  </a:cubicBezTo>
                  <a:cubicBezTo>
                    <a:pt x="60969" y="35209"/>
                    <a:pt x="59696" y="35883"/>
                    <a:pt x="58386" y="36482"/>
                  </a:cubicBezTo>
                  <a:lnTo>
                    <a:pt x="58386" y="36482"/>
                  </a:lnTo>
                  <a:cubicBezTo>
                    <a:pt x="57255" y="36939"/>
                    <a:pt x="56177" y="37515"/>
                    <a:pt x="55167" y="38204"/>
                  </a:cubicBezTo>
                  <a:cubicBezTo>
                    <a:pt x="53168" y="39709"/>
                    <a:pt x="51400" y="41498"/>
                    <a:pt x="49926" y="43520"/>
                  </a:cubicBezTo>
                  <a:cubicBezTo>
                    <a:pt x="49177" y="44493"/>
                    <a:pt x="48428" y="45466"/>
                    <a:pt x="47605" y="46365"/>
                  </a:cubicBezTo>
                  <a:cubicBezTo>
                    <a:pt x="44902" y="49105"/>
                    <a:pt x="41974" y="51613"/>
                    <a:pt x="38845" y="53852"/>
                  </a:cubicBezTo>
                  <a:cubicBezTo>
                    <a:pt x="31425" y="60365"/>
                    <a:pt x="22943" y="65553"/>
                    <a:pt x="13764" y="69200"/>
                  </a:cubicBezTo>
                  <a:cubicBezTo>
                    <a:pt x="12132" y="69552"/>
                    <a:pt x="10627" y="70360"/>
                    <a:pt x="9421" y="71521"/>
                  </a:cubicBezTo>
                  <a:lnTo>
                    <a:pt x="9421" y="72045"/>
                  </a:lnTo>
                  <a:lnTo>
                    <a:pt x="9421" y="72569"/>
                  </a:lnTo>
                  <a:cubicBezTo>
                    <a:pt x="9699" y="72943"/>
                    <a:pt x="9878" y="73377"/>
                    <a:pt x="9946" y="73842"/>
                  </a:cubicBezTo>
                  <a:cubicBezTo>
                    <a:pt x="10365" y="75841"/>
                    <a:pt x="9871" y="77929"/>
                    <a:pt x="8598" y="79532"/>
                  </a:cubicBezTo>
                  <a:lnTo>
                    <a:pt x="7400" y="80729"/>
                  </a:lnTo>
                  <a:lnTo>
                    <a:pt x="6726" y="81254"/>
                  </a:lnTo>
                  <a:lnTo>
                    <a:pt x="7250" y="82002"/>
                  </a:lnTo>
                  <a:cubicBezTo>
                    <a:pt x="9489" y="85274"/>
                    <a:pt x="11346" y="88793"/>
                    <a:pt x="12791" y="92484"/>
                  </a:cubicBezTo>
                  <a:cubicBezTo>
                    <a:pt x="13127" y="93218"/>
                    <a:pt x="13127" y="94071"/>
                    <a:pt x="12791" y="94805"/>
                  </a:cubicBezTo>
                  <a:cubicBezTo>
                    <a:pt x="12633" y="95194"/>
                    <a:pt x="12371" y="95524"/>
                    <a:pt x="12042" y="95778"/>
                  </a:cubicBezTo>
                  <a:lnTo>
                    <a:pt x="12042" y="95778"/>
                  </a:lnTo>
                  <a:lnTo>
                    <a:pt x="12042" y="96901"/>
                  </a:lnTo>
                  <a:cubicBezTo>
                    <a:pt x="12356" y="99140"/>
                    <a:pt x="11578" y="101401"/>
                    <a:pt x="9946" y="102966"/>
                  </a:cubicBezTo>
                  <a:cubicBezTo>
                    <a:pt x="9324" y="103467"/>
                    <a:pt x="8613" y="103849"/>
                    <a:pt x="7849" y="104089"/>
                  </a:cubicBezTo>
                  <a:cubicBezTo>
                    <a:pt x="5468" y="104762"/>
                    <a:pt x="3222" y="105825"/>
                    <a:pt x="1186" y="107233"/>
                  </a:cubicBezTo>
                  <a:lnTo>
                    <a:pt x="-87" y="108206"/>
                  </a:lnTo>
                  <a:lnTo>
                    <a:pt x="1336" y="108880"/>
                  </a:lnTo>
                  <a:cubicBezTo>
                    <a:pt x="3192" y="109824"/>
                    <a:pt x="4944" y="110954"/>
                    <a:pt x="6576" y="112249"/>
                  </a:cubicBezTo>
                  <a:lnTo>
                    <a:pt x="7175" y="112773"/>
                  </a:lnTo>
                  <a:lnTo>
                    <a:pt x="7849" y="112249"/>
                  </a:lnTo>
                  <a:cubicBezTo>
                    <a:pt x="9145" y="111239"/>
                    <a:pt x="10836" y="110909"/>
                    <a:pt x="12416" y="111351"/>
                  </a:cubicBezTo>
                  <a:cubicBezTo>
                    <a:pt x="14131" y="111785"/>
                    <a:pt x="15463" y="113140"/>
                    <a:pt x="15860" y="114870"/>
                  </a:cubicBezTo>
                  <a:lnTo>
                    <a:pt x="15860" y="115319"/>
                  </a:lnTo>
                  <a:lnTo>
                    <a:pt x="16310" y="115319"/>
                  </a:lnTo>
                  <a:cubicBezTo>
                    <a:pt x="18016" y="116322"/>
                    <a:pt x="19252" y="117969"/>
                    <a:pt x="19753" y="119886"/>
                  </a:cubicBezTo>
                  <a:lnTo>
                    <a:pt x="19753" y="121009"/>
                  </a:lnTo>
                  <a:cubicBezTo>
                    <a:pt x="19873" y="121578"/>
                    <a:pt x="20045" y="122124"/>
                    <a:pt x="20278" y="122656"/>
                  </a:cubicBezTo>
                  <a:lnTo>
                    <a:pt x="20278" y="122656"/>
                  </a:lnTo>
                  <a:cubicBezTo>
                    <a:pt x="20981" y="123008"/>
                    <a:pt x="21745" y="123210"/>
                    <a:pt x="22524" y="123255"/>
                  </a:cubicBezTo>
                  <a:cubicBezTo>
                    <a:pt x="24268" y="123382"/>
                    <a:pt x="25953" y="123981"/>
                    <a:pt x="27390" y="124977"/>
                  </a:cubicBezTo>
                  <a:cubicBezTo>
                    <a:pt x="28835" y="126183"/>
                    <a:pt x="29883" y="127807"/>
                    <a:pt x="30385" y="129619"/>
                  </a:cubicBezTo>
                  <a:cubicBezTo>
                    <a:pt x="30759" y="130742"/>
                    <a:pt x="30984" y="131191"/>
                    <a:pt x="31283" y="131416"/>
                  </a:cubicBezTo>
                  <a:lnTo>
                    <a:pt x="31283" y="131865"/>
                  </a:lnTo>
                  <a:lnTo>
                    <a:pt x="31807" y="131865"/>
                  </a:lnTo>
                  <a:cubicBezTo>
                    <a:pt x="33088" y="131745"/>
                    <a:pt x="34330" y="131393"/>
                    <a:pt x="35476" y="130817"/>
                  </a:cubicBezTo>
                  <a:cubicBezTo>
                    <a:pt x="36502" y="130345"/>
                    <a:pt x="37700" y="130525"/>
                    <a:pt x="38546" y="131266"/>
                  </a:cubicBezTo>
                  <a:cubicBezTo>
                    <a:pt x="39436" y="132015"/>
                    <a:pt x="39766" y="133243"/>
                    <a:pt x="39369" y="134336"/>
                  </a:cubicBezTo>
                  <a:cubicBezTo>
                    <a:pt x="38935" y="135504"/>
                    <a:pt x="39077" y="136806"/>
                    <a:pt x="39744" y="137855"/>
                  </a:cubicBezTo>
                  <a:lnTo>
                    <a:pt x="39744" y="137855"/>
                  </a:lnTo>
                  <a:lnTo>
                    <a:pt x="39744" y="137855"/>
                  </a:lnTo>
                  <a:lnTo>
                    <a:pt x="40867" y="137855"/>
                  </a:lnTo>
                  <a:cubicBezTo>
                    <a:pt x="44011" y="138334"/>
                    <a:pt x="47051" y="139352"/>
                    <a:pt x="49851" y="140849"/>
                  </a:cubicBezTo>
                  <a:cubicBezTo>
                    <a:pt x="51026" y="141351"/>
                    <a:pt x="52112" y="142032"/>
                    <a:pt x="53070" y="142871"/>
                  </a:cubicBezTo>
                  <a:cubicBezTo>
                    <a:pt x="54231" y="143979"/>
                    <a:pt x="55084" y="145371"/>
                    <a:pt x="55541" y="146914"/>
                  </a:cubicBezTo>
                  <a:lnTo>
                    <a:pt x="55541" y="147737"/>
                  </a:lnTo>
                  <a:lnTo>
                    <a:pt x="56439" y="147737"/>
                  </a:lnTo>
                  <a:cubicBezTo>
                    <a:pt x="57727" y="147475"/>
                    <a:pt x="59045" y="147475"/>
                    <a:pt x="60333" y="147737"/>
                  </a:cubicBezTo>
                  <a:lnTo>
                    <a:pt x="60333" y="147737"/>
                  </a:lnTo>
                  <a:lnTo>
                    <a:pt x="66247" y="144967"/>
                  </a:lnTo>
                  <a:lnTo>
                    <a:pt x="66247" y="144293"/>
                  </a:lnTo>
                  <a:cubicBezTo>
                    <a:pt x="66000" y="142511"/>
                    <a:pt x="66644" y="140714"/>
                    <a:pt x="67969" y="139502"/>
                  </a:cubicBezTo>
                  <a:cubicBezTo>
                    <a:pt x="70118" y="138184"/>
                    <a:pt x="72865" y="138334"/>
                    <a:pt x="74857" y="139876"/>
                  </a:cubicBezTo>
                  <a:cubicBezTo>
                    <a:pt x="75808" y="140422"/>
                    <a:pt x="76849" y="140804"/>
                    <a:pt x="77927" y="140999"/>
                  </a:cubicBezTo>
                  <a:cubicBezTo>
                    <a:pt x="79110" y="141261"/>
                    <a:pt x="80263" y="141635"/>
                    <a:pt x="81371" y="142122"/>
                  </a:cubicBezTo>
                  <a:cubicBezTo>
                    <a:pt x="82995" y="142916"/>
                    <a:pt x="84335" y="144196"/>
                    <a:pt x="85189" y="145791"/>
                  </a:cubicBezTo>
                  <a:lnTo>
                    <a:pt x="85189" y="146315"/>
                  </a:lnTo>
                  <a:lnTo>
                    <a:pt x="85713" y="146315"/>
                  </a:lnTo>
                  <a:lnTo>
                    <a:pt x="87884" y="146315"/>
                  </a:lnTo>
                  <a:lnTo>
                    <a:pt x="88408" y="146315"/>
                  </a:lnTo>
                  <a:cubicBezTo>
                    <a:pt x="88977" y="146420"/>
                    <a:pt x="89561" y="146420"/>
                    <a:pt x="90130" y="146315"/>
                  </a:cubicBezTo>
                  <a:cubicBezTo>
                    <a:pt x="91448" y="146128"/>
                    <a:pt x="92736" y="145753"/>
                    <a:pt x="93949" y="145192"/>
                  </a:cubicBezTo>
                  <a:cubicBezTo>
                    <a:pt x="94847" y="145192"/>
                    <a:pt x="95671" y="144518"/>
                    <a:pt x="96569" y="144293"/>
                  </a:cubicBezTo>
                  <a:cubicBezTo>
                    <a:pt x="97490" y="143986"/>
                    <a:pt x="98493" y="143986"/>
                    <a:pt x="99414" y="144293"/>
                  </a:cubicBezTo>
                  <a:cubicBezTo>
                    <a:pt x="100792" y="144720"/>
                    <a:pt x="101922" y="145693"/>
                    <a:pt x="102559" y="146989"/>
                  </a:cubicBezTo>
                  <a:cubicBezTo>
                    <a:pt x="103786" y="149033"/>
                    <a:pt x="105329" y="150882"/>
                    <a:pt x="107126" y="152454"/>
                  </a:cubicBezTo>
                  <a:cubicBezTo>
                    <a:pt x="108571" y="153427"/>
                    <a:pt x="109447" y="155052"/>
                    <a:pt x="109447" y="156796"/>
                  </a:cubicBezTo>
                  <a:cubicBezTo>
                    <a:pt x="109439" y="157500"/>
                    <a:pt x="109259" y="158197"/>
                    <a:pt x="108922" y="158818"/>
                  </a:cubicBezTo>
                  <a:cubicBezTo>
                    <a:pt x="108675" y="159402"/>
                    <a:pt x="108481" y="160001"/>
                    <a:pt x="108323" y="160615"/>
                  </a:cubicBezTo>
                  <a:lnTo>
                    <a:pt x="107949" y="162262"/>
                  </a:lnTo>
                  <a:cubicBezTo>
                    <a:pt x="107949" y="163160"/>
                    <a:pt x="107275" y="164134"/>
                    <a:pt x="106901" y="165032"/>
                  </a:cubicBezTo>
                  <a:lnTo>
                    <a:pt x="103382" y="173792"/>
                  </a:lnTo>
                  <a:lnTo>
                    <a:pt x="104430" y="173792"/>
                  </a:lnTo>
                  <a:cubicBezTo>
                    <a:pt x="105411" y="174593"/>
                    <a:pt x="106774" y="174705"/>
                    <a:pt x="107874" y="174091"/>
                  </a:cubicBezTo>
                  <a:close/>
                </a:path>
              </a:pathLst>
            </a:custGeom>
            <a:grpFill/>
            <a:ln w="7486" cap="flat">
              <a:solidFill>
                <a:schemeClr val="bg1"/>
              </a:solidFill>
              <a:prstDash val="solid"/>
              <a:miter/>
            </a:ln>
          </p:spPr>
          <p:txBody>
            <a:bodyPr rtlCol="0" anchor="ctr"/>
            <a:lstStyle/>
            <a:p>
              <a:endParaRPr lang="en-US"/>
            </a:p>
          </p:txBody>
        </p:sp>
        <p:sp>
          <p:nvSpPr>
            <p:cNvPr id="243" name="Freeform 242">
              <a:extLst>
                <a:ext uri="{FF2B5EF4-FFF2-40B4-BE49-F238E27FC236}">
                  <a16:creationId xmlns:a16="http://schemas.microsoft.com/office/drawing/2014/main" id="{DC50F8DF-5AE6-7A41-8D9F-3A31D22FC829}"/>
                </a:ext>
              </a:extLst>
            </p:cNvPr>
            <p:cNvSpPr/>
            <p:nvPr/>
          </p:nvSpPr>
          <p:spPr>
            <a:xfrm>
              <a:off x="5408150" y="1207320"/>
              <a:ext cx="7838" cy="7503"/>
            </a:xfrm>
            <a:custGeom>
              <a:avLst/>
              <a:gdLst>
                <a:gd name="connsiteX0" fmla="*/ 989 w 7838"/>
                <a:gd name="connsiteY0" fmla="*/ 7026 h 7503"/>
                <a:gd name="connsiteX1" fmla="*/ 4209 w 7838"/>
                <a:gd name="connsiteY1" fmla="*/ 4480 h 7503"/>
                <a:gd name="connsiteX2" fmla="*/ 5856 w 7838"/>
                <a:gd name="connsiteY2" fmla="*/ 3283 h 7503"/>
                <a:gd name="connsiteX3" fmla="*/ 6530 w 7838"/>
                <a:gd name="connsiteY3" fmla="*/ 3283 h 7503"/>
                <a:gd name="connsiteX4" fmla="*/ 6904 w 7838"/>
                <a:gd name="connsiteY4" fmla="*/ 2160 h 7503"/>
                <a:gd name="connsiteX5" fmla="*/ 7727 w 7838"/>
                <a:gd name="connsiteY5" fmla="*/ 1111 h 7503"/>
                <a:gd name="connsiteX6" fmla="*/ 5856 w 7838"/>
                <a:gd name="connsiteY6" fmla="*/ -86 h 7503"/>
                <a:gd name="connsiteX7" fmla="*/ 4808 w 7838"/>
                <a:gd name="connsiteY7" fmla="*/ 363 h 7503"/>
                <a:gd name="connsiteX8" fmla="*/ 1588 w 7838"/>
                <a:gd name="connsiteY8" fmla="*/ 3133 h 7503"/>
                <a:gd name="connsiteX9" fmla="*/ -59 w 7838"/>
                <a:gd name="connsiteY9" fmla="*/ 7026 h 7503"/>
                <a:gd name="connsiteX10" fmla="*/ -59 w 7838"/>
                <a:gd name="connsiteY10" fmla="*/ 7400 h 7503"/>
                <a:gd name="connsiteX11" fmla="*/ 989 w 7838"/>
                <a:gd name="connsiteY11" fmla="*/ 7026 h 7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8" h="7503">
                  <a:moveTo>
                    <a:pt x="989" y="7026"/>
                  </a:moveTo>
                  <a:cubicBezTo>
                    <a:pt x="2112" y="6240"/>
                    <a:pt x="3191" y="5394"/>
                    <a:pt x="4209" y="4480"/>
                  </a:cubicBezTo>
                  <a:cubicBezTo>
                    <a:pt x="4658" y="3964"/>
                    <a:pt x="5219" y="3552"/>
                    <a:pt x="5856" y="3283"/>
                  </a:cubicBezTo>
                  <a:lnTo>
                    <a:pt x="6530" y="3283"/>
                  </a:lnTo>
                  <a:cubicBezTo>
                    <a:pt x="6530" y="3283"/>
                    <a:pt x="6530" y="2534"/>
                    <a:pt x="6904" y="2160"/>
                  </a:cubicBezTo>
                  <a:cubicBezTo>
                    <a:pt x="7278" y="1785"/>
                    <a:pt x="7503" y="1560"/>
                    <a:pt x="7727" y="1111"/>
                  </a:cubicBezTo>
                  <a:cubicBezTo>
                    <a:pt x="7952" y="662"/>
                    <a:pt x="6530" y="-236"/>
                    <a:pt x="5856" y="-86"/>
                  </a:cubicBezTo>
                  <a:cubicBezTo>
                    <a:pt x="5489" y="18"/>
                    <a:pt x="5137" y="168"/>
                    <a:pt x="4808" y="363"/>
                  </a:cubicBezTo>
                  <a:cubicBezTo>
                    <a:pt x="3655" y="1186"/>
                    <a:pt x="2577" y="2115"/>
                    <a:pt x="1588" y="3133"/>
                  </a:cubicBezTo>
                  <a:cubicBezTo>
                    <a:pt x="592" y="4188"/>
                    <a:pt x="9" y="5573"/>
                    <a:pt x="-59" y="7026"/>
                  </a:cubicBezTo>
                  <a:cubicBezTo>
                    <a:pt x="-96" y="7146"/>
                    <a:pt x="-96" y="7280"/>
                    <a:pt x="-59" y="7400"/>
                  </a:cubicBezTo>
                  <a:cubicBezTo>
                    <a:pt x="-59" y="7400"/>
                    <a:pt x="690" y="7176"/>
                    <a:pt x="989" y="7026"/>
                  </a:cubicBezTo>
                  <a:close/>
                </a:path>
              </a:pathLst>
            </a:custGeom>
            <a:grpFill/>
            <a:ln w="7486" cap="flat">
              <a:solidFill>
                <a:schemeClr val="bg1"/>
              </a:solidFill>
              <a:prstDash val="solid"/>
              <a:miter/>
            </a:ln>
          </p:spPr>
          <p:txBody>
            <a:bodyPr rtlCol="0" anchor="ctr"/>
            <a:lstStyle/>
            <a:p>
              <a:endParaRPr lang="en-US"/>
            </a:p>
          </p:txBody>
        </p:sp>
        <p:sp>
          <p:nvSpPr>
            <p:cNvPr id="244" name="Freeform 243">
              <a:extLst>
                <a:ext uri="{FF2B5EF4-FFF2-40B4-BE49-F238E27FC236}">
                  <a16:creationId xmlns:a16="http://schemas.microsoft.com/office/drawing/2014/main" id="{31EC85A0-8317-F441-AC8D-CC9B658DFC5F}"/>
                </a:ext>
              </a:extLst>
            </p:cNvPr>
            <p:cNvSpPr/>
            <p:nvPr/>
          </p:nvSpPr>
          <p:spPr>
            <a:xfrm>
              <a:off x="5363322" y="1212679"/>
              <a:ext cx="23174" cy="11214"/>
            </a:xfrm>
            <a:custGeom>
              <a:avLst/>
              <a:gdLst>
                <a:gd name="connsiteX0" fmla="*/ 821 w 23174"/>
                <a:gd name="connsiteY0" fmla="*/ 11101 h 11214"/>
                <a:gd name="connsiteX1" fmla="*/ 1495 w 23174"/>
                <a:gd name="connsiteY1" fmla="*/ 10502 h 11214"/>
                <a:gd name="connsiteX2" fmla="*/ 4340 w 23174"/>
                <a:gd name="connsiteY2" fmla="*/ 7957 h 11214"/>
                <a:gd name="connsiteX3" fmla="*/ 6361 w 23174"/>
                <a:gd name="connsiteY3" fmla="*/ 7507 h 11214"/>
                <a:gd name="connsiteX4" fmla="*/ 8158 w 23174"/>
                <a:gd name="connsiteY4" fmla="*/ 6684 h 11214"/>
                <a:gd name="connsiteX5" fmla="*/ 13624 w 23174"/>
                <a:gd name="connsiteY5" fmla="*/ 3839 h 11214"/>
                <a:gd name="connsiteX6" fmla="*/ 15495 w 23174"/>
                <a:gd name="connsiteY6" fmla="*/ 3165 h 11214"/>
                <a:gd name="connsiteX7" fmla="*/ 17517 w 23174"/>
                <a:gd name="connsiteY7" fmla="*/ 3165 h 11214"/>
                <a:gd name="connsiteX8" fmla="*/ 20586 w 23174"/>
                <a:gd name="connsiteY8" fmla="*/ 2416 h 11214"/>
                <a:gd name="connsiteX9" fmla="*/ 23057 w 23174"/>
                <a:gd name="connsiteY9" fmla="*/ 994 h 11214"/>
                <a:gd name="connsiteX10" fmla="*/ 18340 w 23174"/>
                <a:gd name="connsiteY10" fmla="*/ 545 h 11214"/>
                <a:gd name="connsiteX11" fmla="*/ 2243 w 23174"/>
                <a:gd name="connsiteY11" fmla="*/ 7507 h 11214"/>
                <a:gd name="connsiteX12" fmla="*/ -3 w 23174"/>
                <a:gd name="connsiteY12" fmla="*/ 9679 h 11214"/>
                <a:gd name="connsiteX13" fmla="*/ -3 w 23174"/>
                <a:gd name="connsiteY13" fmla="*/ 10727 h 11214"/>
                <a:gd name="connsiteX14" fmla="*/ 821 w 23174"/>
                <a:gd name="connsiteY14" fmla="*/ 11101 h 11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174" h="11214">
                  <a:moveTo>
                    <a:pt x="821" y="11101"/>
                  </a:moveTo>
                  <a:cubicBezTo>
                    <a:pt x="821" y="11101"/>
                    <a:pt x="1270" y="10727"/>
                    <a:pt x="1495" y="10502"/>
                  </a:cubicBezTo>
                  <a:cubicBezTo>
                    <a:pt x="2131" y="9357"/>
                    <a:pt x="3135" y="8466"/>
                    <a:pt x="4340" y="7957"/>
                  </a:cubicBezTo>
                  <a:cubicBezTo>
                    <a:pt x="5014" y="7957"/>
                    <a:pt x="5688" y="7957"/>
                    <a:pt x="6361" y="7507"/>
                  </a:cubicBezTo>
                  <a:cubicBezTo>
                    <a:pt x="6998" y="7328"/>
                    <a:pt x="7604" y="7051"/>
                    <a:pt x="8158" y="6684"/>
                  </a:cubicBezTo>
                  <a:cubicBezTo>
                    <a:pt x="9955" y="5711"/>
                    <a:pt x="11752" y="4737"/>
                    <a:pt x="13624" y="3839"/>
                  </a:cubicBezTo>
                  <a:cubicBezTo>
                    <a:pt x="14215" y="3539"/>
                    <a:pt x="14844" y="3307"/>
                    <a:pt x="15495" y="3165"/>
                  </a:cubicBezTo>
                  <a:lnTo>
                    <a:pt x="17517" y="3165"/>
                  </a:lnTo>
                  <a:cubicBezTo>
                    <a:pt x="18572" y="3068"/>
                    <a:pt x="19606" y="2813"/>
                    <a:pt x="20586" y="2416"/>
                  </a:cubicBezTo>
                  <a:cubicBezTo>
                    <a:pt x="21111" y="2416"/>
                    <a:pt x="22907" y="1593"/>
                    <a:pt x="23057" y="994"/>
                  </a:cubicBezTo>
                  <a:cubicBezTo>
                    <a:pt x="23506" y="-1027"/>
                    <a:pt x="18939" y="320"/>
                    <a:pt x="18340" y="545"/>
                  </a:cubicBezTo>
                  <a:cubicBezTo>
                    <a:pt x="12718" y="2229"/>
                    <a:pt x="7320" y="4565"/>
                    <a:pt x="2243" y="7507"/>
                  </a:cubicBezTo>
                  <a:cubicBezTo>
                    <a:pt x="1293" y="7987"/>
                    <a:pt x="507" y="8743"/>
                    <a:pt x="-3" y="9679"/>
                  </a:cubicBezTo>
                  <a:cubicBezTo>
                    <a:pt x="-115" y="10015"/>
                    <a:pt x="-115" y="10390"/>
                    <a:pt x="-3" y="10727"/>
                  </a:cubicBezTo>
                  <a:cubicBezTo>
                    <a:pt x="170" y="11004"/>
                    <a:pt x="499" y="11154"/>
                    <a:pt x="821" y="11101"/>
                  </a:cubicBezTo>
                  <a:close/>
                </a:path>
              </a:pathLst>
            </a:custGeom>
            <a:grpFill/>
            <a:ln w="7486" cap="flat">
              <a:solidFill>
                <a:schemeClr val="bg1"/>
              </a:solidFill>
              <a:prstDash val="solid"/>
              <a:miter/>
            </a:ln>
          </p:spPr>
          <p:txBody>
            <a:bodyPr rtlCol="0" anchor="ctr"/>
            <a:lstStyle/>
            <a:p>
              <a:endParaRPr lang="en-US"/>
            </a:p>
          </p:txBody>
        </p:sp>
        <p:sp>
          <p:nvSpPr>
            <p:cNvPr id="245" name="Freeform 244">
              <a:extLst>
                <a:ext uri="{FF2B5EF4-FFF2-40B4-BE49-F238E27FC236}">
                  <a16:creationId xmlns:a16="http://schemas.microsoft.com/office/drawing/2014/main" id="{9038CCFD-A0D7-8646-9569-3C5BCBF8A495}"/>
                </a:ext>
              </a:extLst>
            </p:cNvPr>
            <p:cNvSpPr/>
            <p:nvPr/>
          </p:nvSpPr>
          <p:spPr>
            <a:xfrm>
              <a:off x="5338101" y="1234248"/>
              <a:ext cx="5642" cy="3700"/>
            </a:xfrm>
            <a:custGeom>
              <a:avLst/>
              <a:gdLst>
                <a:gd name="connsiteX0" fmla="*/ 1261 w 5642"/>
                <a:gd name="connsiteY0" fmla="*/ 1062 h 3700"/>
                <a:gd name="connsiteX1" fmla="*/ -87 w 5642"/>
                <a:gd name="connsiteY1" fmla="*/ 2933 h 3700"/>
                <a:gd name="connsiteX2" fmla="*/ -87 w 5642"/>
                <a:gd name="connsiteY2" fmla="*/ 3457 h 3700"/>
                <a:gd name="connsiteX3" fmla="*/ -87 w 5642"/>
                <a:gd name="connsiteY3" fmla="*/ 3457 h 3700"/>
                <a:gd name="connsiteX4" fmla="*/ 2534 w 5642"/>
                <a:gd name="connsiteY4" fmla="*/ 3457 h 3700"/>
                <a:gd name="connsiteX5" fmla="*/ 5379 w 5642"/>
                <a:gd name="connsiteY5" fmla="*/ 612 h 3700"/>
                <a:gd name="connsiteX6" fmla="*/ 1261 w 5642"/>
                <a:gd name="connsiteY6" fmla="*/ 1062 h 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2" h="3700">
                  <a:moveTo>
                    <a:pt x="1261" y="1062"/>
                  </a:moveTo>
                  <a:cubicBezTo>
                    <a:pt x="662" y="1563"/>
                    <a:pt x="198" y="2207"/>
                    <a:pt x="-87" y="2933"/>
                  </a:cubicBezTo>
                  <a:cubicBezTo>
                    <a:pt x="-87" y="2933"/>
                    <a:pt x="-87" y="3308"/>
                    <a:pt x="-87" y="3457"/>
                  </a:cubicBezTo>
                  <a:lnTo>
                    <a:pt x="-87" y="3457"/>
                  </a:lnTo>
                  <a:cubicBezTo>
                    <a:pt x="774" y="3644"/>
                    <a:pt x="1673" y="3644"/>
                    <a:pt x="2534" y="3457"/>
                  </a:cubicBezTo>
                  <a:cubicBezTo>
                    <a:pt x="3507" y="3457"/>
                    <a:pt x="6277" y="2185"/>
                    <a:pt x="5379" y="612"/>
                  </a:cubicBezTo>
                  <a:cubicBezTo>
                    <a:pt x="4480" y="-960"/>
                    <a:pt x="2010" y="463"/>
                    <a:pt x="1261" y="1062"/>
                  </a:cubicBezTo>
                  <a:close/>
                </a:path>
              </a:pathLst>
            </a:custGeom>
            <a:grpFill/>
            <a:ln w="7486" cap="flat">
              <a:solidFill>
                <a:schemeClr val="bg1"/>
              </a:solidFill>
              <a:prstDash val="solid"/>
              <a:miter/>
            </a:ln>
          </p:spPr>
          <p:txBody>
            <a:bodyPr rtlCol="0" anchor="ctr"/>
            <a:lstStyle/>
            <a:p>
              <a:endParaRPr lang="en-US"/>
            </a:p>
          </p:txBody>
        </p:sp>
        <p:sp>
          <p:nvSpPr>
            <p:cNvPr id="246" name="Freeform 245">
              <a:extLst>
                <a:ext uri="{FF2B5EF4-FFF2-40B4-BE49-F238E27FC236}">
                  <a16:creationId xmlns:a16="http://schemas.microsoft.com/office/drawing/2014/main" id="{E74E8135-E296-D942-B720-0F40E27AA64D}"/>
                </a:ext>
              </a:extLst>
            </p:cNvPr>
            <p:cNvSpPr/>
            <p:nvPr/>
          </p:nvSpPr>
          <p:spPr>
            <a:xfrm>
              <a:off x="5290873" y="1434490"/>
              <a:ext cx="2182" cy="1852"/>
            </a:xfrm>
            <a:custGeom>
              <a:avLst/>
              <a:gdLst>
                <a:gd name="connsiteX0" fmla="*/ 872 w 2182"/>
                <a:gd name="connsiteY0" fmla="*/ -103 h 1852"/>
                <a:gd name="connsiteX1" fmla="*/ 872 w 2182"/>
                <a:gd name="connsiteY1" fmla="*/ -103 h 1852"/>
                <a:gd name="connsiteX2" fmla="*/ 48 w 2182"/>
                <a:gd name="connsiteY2" fmla="*/ -103 h 1852"/>
                <a:gd name="connsiteX3" fmla="*/ 48 w 2182"/>
                <a:gd name="connsiteY3" fmla="*/ 1244 h 1852"/>
                <a:gd name="connsiteX4" fmla="*/ 48 w 2182"/>
                <a:gd name="connsiteY4" fmla="*/ 1694 h 1852"/>
                <a:gd name="connsiteX5" fmla="*/ 422 w 2182"/>
                <a:gd name="connsiteY5" fmla="*/ 1694 h 1852"/>
                <a:gd name="connsiteX6" fmla="*/ 1995 w 2182"/>
                <a:gd name="connsiteY6" fmla="*/ 1694 h 1852"/>
                <a:gd name="connsiteX7" fmla="*/ 1995 w 2182"/>
                <a:gd name="connsiteY7" fmla="*/ 1694 h 1852"/>
                <a:gd name="connsiteX8" fmla="*/ 1995 w 2182"/>
                <a:gd name="connsiteY8" fmla="*/ 1694 h 1852"/>
                <a:gd name="connsiteX9" fmla="*/ 1995 w 2182"/>
                <a:gd name="connsiteY9" fmla="*/ 870 h 1852"/>
                <a:gd name="connsiteX10" fmla="*/ 1321 w 2182"/>
                <a:gd name="connsiteY10" fmla="*/ 271 h 1852"/>
                <a:gd name="connsiteX11" fmla="*/ 872 w 2182"/>
                <a:gd name="connsiteY11" fmla="*/ -103 h 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82" h="1852">
                  <a:moveTo>
                    <a:pt x="872" y="-103"/>
                  </a:moveTo>
                  <a:cubicBezTo>
                    <a:pt x="872" y="-103"/>
                    <a:pt x="872" y="-103"/>
                    <a:pt x="872" y="-103"/>
                  </a:cubicBezTo>
                  <a:cubicBezTo>
                    <a:pt x="872" y="-103"/>
                    <a:pt x="198" y="-103"/>
                    <a:pt x="48" y="-103"/>
                  </a:cubicBezTo>
                  <a:cubicBezTo>
                    <a:pt x="-132" y="331"/>
                    <a:pt x="-132" y="818"/>
                    <a:pt x="48" y="1244"/>
                  </a:cubicBezTo>
                  <a:cubicBezTo>
                    <a:pt x="-20" y="1387"/>
                    <a:pt x="-20" y="1551"/>
                    <a:pt x="48" y="1694"/>
                  </a:cubicBezTo>
                  <a:lnTo>
                    <a:pt x="422" y="1694"/>
                  </a:lnTo>
                  <a:cubicBezTo>
                    <a:pt x="946" y="1769"/>
                    <a:pt x="1470" y="1769"/>
                    <a:pt x="1995" y="1694"/>
                  </a:cubicBezTo>
                  <a:lnTo>
                    <a:pt x="1995" y="1694"/>
                  </a:lnTo>
                  <a:lnTo>
                    <a:pt x="1995" y="1694"/>
                  </a:lnTo>
                  <a:cubicBezTo>
                    <a:pt x="2129" y="1432"/>
                    <a:pt x="2129" y="1132"/>
                    <a:pt x="1995" y="870"/>
                  </a:cubicBezTo>
                  <a:cubicBezTo>
                    <a:pt x="1785" y="653"/>
                    <a:pt x="1560" y="451"/>
                    <a:pt x="1321" y="271"/>
                  </a:cubicBezTo>
                  <a:cubicBezTo>
                    <a:pt x="1134" y="204"/>
                    <a:pt x="969" y="69"/>
                    <a:pt x="872" y="-103"/>
                  </a:cubicBezTo>
                  <a:close/>
                </a:path>
              </a:pathLst>
            </a:custGeom>
            <a:grpFill/>
            <a:ln w="7486" cap="flat">
              <a:solidFill>
                <a:schemeClr val="bg1"/>
              </a:solidFill>
              <a:prstDash val="solid"/>
              <a:miter/>
            </a:ln>
          </p:spPr>
          <p:txBody>
            <a:bodyPr rtlCol="0" anchor="ctr"/>
            <a:lstStyle/>
            <a:p>
              <a:endParaRPr lang="en-US"/>
            </a:p>
          </p:txBody>
        </p:sp>
        <p:sp>
          <p:nvSpPr>
            <p:cNvPr id="247" name="Freeform 246">
              <a:extLst>
                <a:ext uri="{FF2B5EF4-FFF2-40B4-BE49-F238E27FC236}">
                  <a16:creationId xmlns:a16="http://schemas.microsoft.com/office/drawing/2014/main" id="{2E226695-08DD-9645-A173-4B1234C7226E}"/>
                </a:ext>
              </a:extLst>
            </p:cNvPr>
            <p:cNvSpPr/>
            <p:nvPr/>
          </p:nvSpPr>
          <p:spPr>
            <a:xfrm>
              <a:off x="5286333" y="1440853"/>
              <a:ext cx="857" cy="1497"/>
            </a:xfrm>
            <a:custGeom>
              <a:avLst/>
              <a:gdLst>
                <a:gd name="connsiteX0" fmla="*/ 770 w 857"/>
                <a:gd name="connsiteY0" fmla="*/ -103 h 1497"/>
                <a:gd name="connsiteX1" fmla="*/ 396 w 857"/>
                <a:gd name="connsiteY1" fmla="*/ -103 h 1497"/>
                <a:gd name="connsiteX2" fmla="*/ 396 w 857"/>
                <a:gd name="connsiteY2" fmla="*/ -103 h 1497"/>
                <a:gd name="connsiteX3" fmla="*/ -53 w 857"/>
                <a:gd name="connsiteY3" fmla="*/ -103 h 1497"/>
                <a:gd name="connsiteX4" fmla="*/ -53 w 857"/>
                <a:gd name="connsiteY4" fmla="*/ 421 h 1497"/>
                <a:gd name="connsiteX5" fmla="*/ -53 w 857"/>
                <a:gd name="connsiteY5" fmla="*/ 1394 h 1497"/>
                <a:gd name="connsiteX6" fmla="*/ -53 w 857"/>
                <a:gd name="connsiteY6" fmla="*/ 1394 h 1497"/>
                <a:gd name="connsiteX7" fmla="*/ -53 w 857"/>
                <a:gd name="connsiteY7" fmla="*/ 1394 h 1497"/>
                <a:gd name="connsiteX8" fmla="*/ -53 w 857"/>
                <a:gd name="connsiteY8" fmla="*/ 1394 h 1497"/>
                <a:gd name="connsiteX9" fmla="*/ 321 w 857"/>
                <a:gd name="connsiteY9" fmla="*/ 496 h 1497"/>
                <a:gd name="connsiteX10" fmla="*/ 321 w 857"/>
                <a:gd name="connsiteY10" fmla="*/ 496 h 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 h="1497">
                  <a:moveTo>
                    <a:pt x="770" y="-103"/>
                  </a:moveTo>
                  <a:lnTo>
                    <a:pt x="396" y="-103"/>
                  </a:lnTo>
                  <a:cubicBezTo>
                    <a:pt x="396" y="-103"/>
                    <a:pt x="396" y="-103"/>
                    <a:pt x="396" y="-103"/>
                  </a:cubicBezTo>
                  <a:cubicBezTo>
                    <a:pt x="396" y="-103"/>
                    <a:pt x="22" y="-103"/>
                    <a:pt x="-53" y="-103"/>
                  </a:cubicBezTo>
                  <a:cubicBezTo>
                    <a:pt x="-98" y="69"/>
                    <a:pt x="-98" y="249"/>
                    <a:pt x="-53" y="421"/>
                  </a:cubicBezTo>
                  <a:cubicBezTo>
                    <a:pt x="-16" y="743"/>
                    <a:pt x="-16" y="1072"/>
                    <a:pt x="-53" y="1394"/>
                  </a:cubicBezTo>
                  <a:cubicBezTo>
                    <a:pt x="-53" y="1394"/>
                    <a:pt x="-53" y="1394"/>
                    <a:pt x="-53" y="1394"/>
                  </a:cubicBezTo>
                  <a:cubicBezTo>
                    <a:pt x="-53" y="1394"/>
                    <a:pt x="-53" y="1394"/>
                    <a:pt x="-53" y="1394"/>
                  </a:cubicBezTo>
                  <a:cubicBezTo>
                    <a:pt x="-53" y="1394"/>
                    <a:pt x="-53" y="1394"/>
                    <a:pt x="-53" y="1394"/>
                  </a:cubicBezTo>
                  <a:cubicBezTo>
                    <a:pt x="186" y="1155"/>
                    <a:pt x="321" y="833"/>
                    <a:pt x="321" y="496"/>
                  </a:cubicBezTo>
                  <a:cubicBezTo>
                    <a:pt x="321" y="496"/>
                    <a:pt x="321" y="496"/>
                    <a:pt x="321" y="496"/>
                  </a:cubicBezTo>
                  <a:close/>
                </a:path>
              </a:pathLst>
            </a:custGeom>
            <a:grpFill/>
            <a:ln w="7486" cap="flat">
              <a:solidFill>
                <a:schemeClr val="bg1"/>
              </a:solidFill>
              <a:prstDash val="solid"/>
              <a:miter/>
            </a:ln>
          </p:spPr>
          <p:txBody>
            <a:bodyPr rtlCol="0" anchor="ctr"/>
            <a:lstStyle/>
            <a:p>
              <a:endParaRPr lang="en-US"/>
            </a:p>
          </p:txBody>
        </p:sp>
        <p:sp>
          <p:nvSpPr>
            <p:cNvPr id="248" name="Freeform 247">
              <a:extLst>
                <a:ext uri="{FF2B5EF4-FFF2-40B4-BE49-F238E27FC236}">
                  <a16:creationId xmlns:a16="http://schemas.microsoft.com/office/drawing/2014/main" id="{7BA9282C-33ED-1640-8C16-3BD47FEE3062}"/>
                </a:ext>
              </a:extLst>
            </p:cNvPr>
            <p:cNvSpPr/>
            <p:nvPr/>
          </p:nvSpPr>
          <p:spPr>
            <a:xfrm>
              <a:off x="5282881" y="1438083"/>
              <a:ext cx="953" cy="948"/>
            </a:xfrm>
            <a:custGeom>
              <a:avLst/>
              <a:gdLst>
                <a:gd name="connsiteX0" fmla="*/ 179 w 953"/>
                <a:gd name="connsiteY0" fmla="*/ -103 h 948"/>
                <a:gd name="connsiteX1" fmla="*/ 179 w 953"/>
                <a:gd name="connsiteY1" fmla="*/ 795 h 948"/>
                <a:gd name="connsiteX2" fmla="*/ 179 w 953"/>
                <a:gd name="connsiteY2" fmla="*/ 795 h 948"/>
                <a:gd name="connsiteX3" fmla="*/ 629 w 953"/>
                <a:gd name="connsiteY3" fmla="*/ 795 h 948"/>
                <a:gd name="connsiteX4" fmla="*/ 179 w 953"/>
                <a:gd name="connsiteY4" fmla="*/ -103 h 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3" h="948">
                  <a:moveTo>
                    <a:pt x="179" y="-103"/>
                  </a:moveTo>
                  <a:cubicBezTo>
                    <a:pt x="-420" y="-103"/>
                    <a:pt x="179" y="646"/>
                    <a:pt x="179" y="795"/>
                  </a:cubicBezTo>
                  <a:lnTo>
                    <a:pt x="179" y="795"/>
                  </a:lnTo>
                  <a:cubicBezTo>
                    <a:pt x="322" y="863"/>
                    <a:pt x="486" y="863"/>
                    <a:pt x="629" y="795"/>
                  </a:cubicBezTo>
                  <a:cubicBezTo>
                    <a:pt x="1228" y="346"/>
                    <a:pt x="554" y="-28"/>
                    <a:pt x="179" y="-103"/>
                  </a:cubicBezTo>
                  <a:close/>
                </a:path>
              </a:pathLst>
            </a:custGeom>
            <a:grpFill/>
            <a:ln w="7486" cap="flat">
              <a:solidFill>
                <a:schemeClr val="bg1"/>
              </a:solidFill>
              <a:prstDash val="solid"/>
              <a:miter/>
            </a:ln>
          </p:spPr>
          <p:txBody>
            <a:bodyPr rtlCol="0" anchor="ctr"/>
            <a:lstStyle/>
            <a:p>
              <a:endParaRPr lang="en-US"/>
            </a:p>
          </p:txBody>
        </p:sp>
        <p:sp>
          <p:nvSpPr>
            <p:cNvPr id="249" name="Freeform 248">
              <a:extLst>
                <a:ext uri="{FF2B5EF4-FFF2-40B4-BE49-F238E27FC236}">
                  <a16:creationId xmlns:a16="http://schemas.microsoft.com/office/drawing/2014/main" id="{0E6C1BF1-B801-124B-97D6-A1E7A9A7EFBB}"/>
                </a:ext>
              </a:extLst>
            </p:cNvPr>
            <p:cNvSpPr/>
            <p:nvPr/>
          </p:nvSpPr>
          <p:spPr>
            <a:xfrm>
              <a:off x="5187240" y="1065385"/>
              <a:ext cx="73232" cy="180958"/>
            </a:xfrm>
            <a:custGeom>
              <a:avLst/>
              <a:gdLst>
                <a:gd name="connsiteX0" fmla="*/ 63477 w 73232"/>
                <a:gd name="connsiteY0" fmla="*/ 51781 h 180958"/>
                <a:gd name="connsiteX1" fmla="*/ 64226 w 73232"/>
                <a:gd name="connsiteY1" fmla="*/ 50359 h 180958"/>
                <a:gd name="connsiteX2" fmla="*/ 68568 w 73232"/>
                <a:gd name="connsiteY2" fmla="*/ 37107 h 180958"/>
                <a:gd name="connsiteX3" fmla="*/ 70440 w 73232"/>
                <a:gd name="connsiteY3" fmla="*/ 32390 h 180958"/>
                <a:gd name="connsiteX4" fmla="*/ 72237 w 73232"/>
                <a:gd name="connsiteY4" fmla="*/ 28946 h 180958"/>
                <a:gd name="connsiteX5" fmla="*/ 73135 w 73232"/>
                <a:gd name="connsiteY5" fmla="*/ 22358 h 180958"/>
                <a:gd name="connsiteX6" fmla="*/ 73135 w 73232"/>
                <a:gd name="connsiteY6" fmla="*/ 12625 h 180958"/>
                <a:gd name="connsiteX7" fmla="*/ 69392 w 73232"/>
                <a:gd name="connsiteY7" fmla="*/ 12625 h 180958"/>
                <a:gd name="connsiteX8" fmla="*/ 72536 w 73232"/>
                <a:gd name="connsiteY8" fmla="*/ 8282 h 180958"/>
                <a:gd name="connsiteX9" fmla="*/ 65648 w 73232"/>
                <a:gd name="connsiteY9" fmla="*/ 11127 h 180958"/>
                <a:gd name="connsiteX10" fmla="*/ 63178 w 73232"/>
                <a:gd name="connsiteY10" fmla="*/ 10753 h 180958"/>
                <a:gd name="connsiteX11" fmla="*/ 62429 w 73232"/>
                <a:gd name="connsiteY11" fmla="*/ 9929 h 180958"/>
                <a:gd name="connsiteX12" fmla="*/ 61231 w 73232"/>
                <a:gd name="connsiteY12" fmla="*/ 9929 h 180958"/>
                <a:gd name="connsiteX13" fmla="*/ 54493 w 73232"/>
                <a:gd name="connsiteY13" fmla="*/ 14496 h 180958"/>
                <a:gd name="connsiteX14" fmla="*/ 54867 w 73232"/>
                <a:gd name="connsiteY14" fmla="*/ 11427 h 180958"/>
                <a:gd name="connsiteX15" fmla="*/ 56963 w 73232"/>
                <a:gd name="connsiteY15" fmla="*/ 8657 h 180958"/>
                <a:gd name="connsiteX16" fmla="*/ 54044 w 73232"/>
                <a:gd name="connsiteY16" fmla="*/ 9555 h 180958"/>
                <a:gd name="connsiteX17" fmla="*/ 52471 w 73232"/>
                <a:gd name="connsiteY17" fmla="*/ 7459 h 180958"/>
                <a:gd name="connsiteX18" fmla="*/ 53370 w 73232"/>
                <a:gd name="connsiteY18" fmla="*/ 6560 h 180958"/>
                <a:gd name="connsiteX19" fmla="*/ 59060 w 73232"/>
                <a:gd name="connsiteY19" fmla="*/ 2443 h 180958"/>
                <a:gd name="connsiteX20" fmla="*/ 59060 w 73232"/>
                <a:gd name="connsiteY20" fmla="*/ -103 h 180958"/>
                <a:gd name="connsiteX21" fmla="*/ 58161 w 73232"/>
                <a:gd name="connsiteY21" fmla="*/ 346 h 180958"/>
                <a:gd name="connsiteX22" fmla="*/ 48503 w 73232"/>
                <a:gd name="connsiteY22" fmla="*/ 3191 h 180958"/>
                <a:gd name="connsiteX23" fmla="*/ 47754 w 73232"/>
                <a:gd name="connsiteY23" fmla="*/ 3191 h 180958"/>
                <a:gd name="connsiteX24" fmla="*/ 47754 w 73232"/>
                <a:gd name="connsiteY24" fmla="*/ 3865 h 180958"/>
                <a:gd name="connsiteX25" fmla="*/ 45733 w 73232"/>
                <a:gd name="connsiteY25" fmla="*/ 7384 h 180958"/>
                <a:gd name="connsiteX26" fmla="*/ 45733 w 73232"/>
                <a:gd name="connsiteY26" fmla="*/ 7758 h 180958"/>
                <a:gd name="connsiteX27" fmla="*/ 45733 w 73232"/>
                <a:gd name="connsiteY27" fmla="*/ 7758 h 180958"/>
                <a:gd name="connsiteX28" fmla="*/ 45733 w 73232"/>
                <a:gd name="connsiteY28" fmla="*/ 8357 h 180958"/>
                <a:gd name="connsiteX29" fmla="*/ 45209 w 73232"/>
                <a:gd name="connsiteY29" fmla="*/ 10154 h 180958"/>
                <a:gd name="connsiteX30" fmla="*/ 41615 w 73232"/>
                <a:gd name="connsiteY30" fmla="*/ 14347 h 180958"/>
                <a:gd name="connsiteX31" fmla="*/ 41166 w 73232"/>
                <a:gd name="connsiteY31" fmla="*/ 14347 h 180958"/>
                <a:gd name="connsiteX32" fmla="*/ 41166 w 73232"/>
                <a:gd name="connsiteY32" fmla="*/ 15619 h 180958"/>
                <a:gd name="connsiteX33" fmla="*/ 40492 w 73232"/>
                <a:gd name="connsiteY33" fmla="*/ 19438 h 180958"/>
                <a:gd name="connsiteX34" fmla="*/ 37947 w 73232"/>
                <a:gd name="connsiteY34" fmla="*/ 21384 h 180958"/>
                <a:gd name="connsiteX35" fmla="*/ 35850 w 73232"/>
                <a:gd name="connsiteY35" fmla="*/ 22358 h 180958"/>
                <a:gd name="connsiteX36" fmla="*/ 35850 w 73232"/>
                <a:gd name="connsiteY36" fmla="*/ 22882 h 180958"/>
                <a:gd name="connsiteX37" fmla="*/ 35251 w 73232"/>
                <a:gd name="connsiteY37" fmla="*/ 24978 h 180958"/>
                <a:gd name="connsiteX38" fmla="*/ 34203 w 73232"/>
                <a:gd name="connsiteY38" fmla="*/ 26475 h 180958"/>
                <a:gd name="connsiteX39" fmla="*/ 33754 w 73232"/>
                <a:gd name="connsiteY39" fmla="*/ 27823 h 180958"/>
                <a:gd name="connsiteX40" fmla="*/ 33754 w 73232"/>
                <a:gd name="connsiteY40" fmla="*/ 27823 h 180958"/>
                <a:gd name="connsiteX41" fmla="*/ 33754 w 73232"/>
                <a:gd name="connsiteY41" fmla="*/ 29770 h 180958"/>
                <a:gd name="connsiteX42" fmla="*/ 28139 w 73232"/>
                <a:gd name="connsiteY42" fmla="*/ 36433 h 180958"/>
                <a:gd name="connsiteX43" fmla="*/ 24994 w 73232"/>
                <a:gd name="connsiteY43" fmla="*/ 39053 h 180958"/>
                <a:gd name="connsiteX44" fmla="*/ 24994 w 73232"/>
                <a:gd name="connsiteY44" fmla="*/ 39428 h 180958"/>
                <a:gd name="connsiteX45" fmla="*/ 24545 w 73232"/>
                <a:gd name="connsiteY45" fmla="*/ 42273 h 180958"/>
                <a:gd name="connsiteX46" fmla="*/ 23871 w 73232"/>
                <a:gd name="connsiteY46" fmla="*/ 43321 h 180958"/>
                <a:gd name="connsiteX47" fmla="*/ 18181 w 73232"/>
                <a:gd name="connsiteY47" fmla="*/ 43920 h 180958"/>
                <a:gd name="connsiteX48" fmla="*/ 15860 w 73232"/>
                <a:gd name="connsiteY48" fmla="*/ 41674 h 180958"/>
                <a:gd name="connsiteX49" fmla="*/ 15112 w 73232"/>
                <a:gd name="connsiteY49" fmla="*/ 40850 h 180958"/>
                <a:gd name="connsiteX50" fmla="*/ 14662 w 73232"/>
                <a:gd name="connsiteY50" fmla="*/ 40326 h 180958"/>
                <a:gd name="connsiteX51" fmla="*/ 13989 w 73232"/>
                <a:gd name="connsiteY51" fmla="*/ 40326 h 180958"/>
                <a:gd name="connsiteX52" fmla="*/ 9871 w 73232"/>
                <a:gd name="connsiteY52" fmla="*/ 40326 h 180958"/>
                <a:gd name="connsiteX53" fmla="*/ 8373 w 73232"/>
                <a:gd name="connsiteY53" fmla="*/ 37781 h 180958"/>
                <a:gd name="connsiteX54" fmla="*/ 8373 w 73232"/>
                <a:gd name="connsiteY54" fmla="*/ 36583 h 180958"/>
                <a:gd name="connsiteX55" fmla="*/ 7250 w 73232"/>
                <a:gd name="connsiteY55" fmla="*/ 37107 h 180958"/>
                <a:gd name="connsiteX56" fmla="*/ 5903 w 73232"/>
                <a:gd name="connsiteY56" fmla="*/ 37631 h 180958"/>
                <a:gd name="connsiteX57" fmla="*/ 4630 w 73232"/>
                <a:gd name="connsiteY57" fmla="*/ 38155 h 180958"/>
                <a:gd name="connsiteX58" fmla="*/ 4031 w 73232"/>
                <a:gd name="connsiteY58" fmla="*/ 38155 h 180958"/>
                <a:gd name="connsiteX59" fmla="*/ 4031 w 73232"/>
                <a:gd name="connsiteY59" fmla="*/ 38754 h 180958"/>
                <a:gd name="connsiteX60" fmla="*/ 4031 w 73232"/>
                <a:gd name="connsiteY60" fmla="*/ 40102 h 180958"/>
                <a:gd name="connsiteX61" fmla="*/ 4031 w 73232"/>
                <a:gd name="connsiteY61" fmla="*/ 46465 h 180958"/>
                <a:gd name="connsiteX62" fmla="*/ 4031 w 73232"/>
                <a:gd name="connsiteY62" fmla="*/ 46465 h 180958"/>
                <a:gd name="connsiteX63" fmla="*/ 4031 w 73232"/>
                <a:gd name="connsiteY63" fmla="*/ 47514 h 180958"/>
                <a:gd name="connsiteX64" fmla="*/ 4031 w 73232"/>
                <a:gd name="connsiteY64" fmla="*/ 47514 h 180958"/>
                <a:gd name="connsiteX65" fmla="*/ 4031 w 73232"/>
                <a:gd name="connsiteY65" fmla="*/ 102992 h 180958"/>
                <a:gd name="connsiteX66" fmla="*/ -87 w 73232"/>
                <a:gd name="connsiteY66" fmla="*/ 178909 h 180958"/>
                <a:gd name="connsiteX67" fmla="*/ -87 w 73232"/>
                <a:gd name="connsiteY67" fmla="*/ 179732 h 180958"/>
                <a:gd name="connsiteX68" fmla="*/ 662 w 73232"/>
                <a:gd name="connsiteY68" fmla="*/ 179732 h 180958"/>
                <a:gd name="connsiteX69" fmla="*/ 1336 w 73232"/>
                <a:gd name="connsiteY69" fmla="*/ 179732 h 180958"/>
                <a:gd name="connsiteX70" fmla="*/ 1935 w 73232"/>
                <a:gd name="connsiteY70" fmla="*/ 179732 h 180958"/>
                <a:gd name="connsiteX71" fmla="*/ 3881 w 73232"/>
                <a:gd name="connsiteY71" fmla="*/ 179732 h 180958"/>
                <a:gd name="connsiteX72" fmla="*/ 4255 w 73232"/>
                <a:gd name="connsiteY72" fmla="*/ 179732 h 180958"/>
                <a:gd name="connsiteX73" fmla="*/ 4630 w 73232"/>
                <a:gd name="connsiteY73" fmla="*/ 179732 h 180958"/>
                <a:gd name="connsiteX74" fmla="*/ 7700 w 73232"/>
                <a:gd name="connsiteY74" fmla="*/ 179732 h 180958"/>
                <a:gd name="connsiteX75" fmla="*/ 7700 w 73232"/>
                <a:gd name="connsiteY75" fmla="*/ 179732 h 180958"/>
                <a:gd name="connsiteX76" fmla="*/ 7700 w 73232"/>
                <a:gd name="connsiteY76" fmla="*/ 179732 h 180958"/>
                <a:gd name="connsiteX77" fmla="*/ 10769 w 73232"/>
                <a:gd name="connsiteY77" fmla="*/ 179732 h 180958"/>
                <a:gd name="connsiteX78" fmla="*/ 12341 w 73232"/>
                <a:gd name="connsiteY78" fmla="*/ 180331 h 180958"/>
                <a:gd name="connsiteX79" fmla="*/ 13090 w 73232"/>
                <a:gd name="connsiteY79" fmla="*/ 180855 h 180958"/>
                <a:gd name="connsiteX80" fmla="*/ 13464 w 73232"/>
                <a:gd name="connsiteY80" fmla="*/ 180855 h 180958"/>
                <a:gd name="connsiteX81" fmla="*/ 13464 w 73232"/>
                <a:gd name="connsiteY81" fmla="*/ 180855 h 180958"/>
                <a:gd name="connsiteX82" fmla="*/ 15486 w 73232"/>
                <a:gd name="connsiteY82" fmla="*/ 180855 h 180958"/>
                <a:gd name="connsiteX83" fmla="*/ 15486 w 73232"/>
                <a:gd name="connsiteY83" fmla="*/ 178160 h 180958"/>
                <a:gd name="connsiteX84" fmla="*/ 21775 w 73232"/>
                <a:gd name="connsiteY84" fmla="*/ 170673 h 180958"/>
                <a:gd name="connsiteX85" fmla="*/ 28363 w 73232"/>
                <a:gd name="connsiteY85" fmla="*/ 163635 h 180958"/>
                <a:gd name="connsiteX86" fmla="*/ 29786 w 73232"/>
                <a:gd name="connsiteY86" fmla="*/ 159742 h 180958"/>
                <a:gd name="connsiteX87" fmla="*/ 33305 w 73232"/>
                <a:gd name="connsiteY87" fmla="*/ 158395 h 180958"/>
                <a:gd name="connsiteX88" fmla="*/ 33305 w 73232"/>
                <a:gd name="connsiteY88" fmla="*/ 154052 h 180958"/>
                <a:gd name="connsiteX89" fmla="*/ 41331 w 73232"/>
                <a:gd name="connsiteY89" fmla="*/ 155991 h 180958"/>
                <a:gd name="connsiteX90" fmla="*/ 42139 w 73232"/>
                <a:gd name="connsiteY90" fmla="*/ 155400 h 180958"/>
                <a:gd name="connsiteX91" fmla="*/ 43712 w 73232"/>
                <a:gd name="connsiteY91" fmla="*/ 153229 h 180958"/>
                <a:gd name="connsiteX92" fmla="*/ 47305 w 73232"/>
                <a:gd name="connsiteY92" fmla="*/ 147239 h 180958"/>
                <a:gd name="connsiteX93" fmla="*/ 53370 w 73232"/>
                <a:gd name="connsiteY93" fmla="*/ 134362 h 180958"/>
                <a:gd name="connsiteX94" fmla="*/ 54642 w 73232"/>
                <a:gd name="connsiteY94" fmla="*/ 130918 h 180958"/>
                <a:gd name="connsiteX95" fmla="*/ 57263 w 73232"/>
                <a:gd name="connsiteY95" fmla="*/ 128747 h 180958"/>
                <a:gd name="connsiteX96" fmla="*/ 57937 w 73232"/>
                <a:gd name="connsiteY96" fmla="*/ 122982 h 180958"/>
                <a:gd name="connsiteX97" fmla="*/ 61530 w 73232"/>
                <a:gd name="connsiteY97" fmla="*/ 119613 h 180958"/>
                <a:gd name="connsiteX98" fmla="*/ 58760 w 73232"/>
                <a:gd name="connsiteY98" fmla="*/ 113698 h 180958"/>
                <a:gd name="connsiteX99" fmla="*/ 62728 w 73232"/>
                <a:gd name="connsiteY99" fmla="*/ 110703 h 180958"/>
                <a:gd name="connsiteX100" fmla="*/ 62728 w 73232"/>
                <a:gd name="connsiteY100" fmla="*/ 105911 h 180958"/>
                <a:gd name="connsiteX101" fmla="*/ 62279 w 73232"/>
                <a:gd name="connsiteY101" fmla="*/ 101120 h 180958"/>
                <a:gd name="connsiteX102" fmla="*/ 61755 w 73232"/>
                <a:gd name="connsiteY102" fmla="*/ 99997 h 180958"/>
                <a:gd name="connsiteX103" fmla="*/ 60407 w 73232"/>
                <a:gd name="connsiteY103" fmla="*/ 99997 h 180958"/>
                <a:gd name="connsiteX104" fmla="*/ 59284 w 73232"/>
                <a:gd name="connsiteY104" fmla="*/ 98424 h 180958"/>
                <a:gd name="connsiteX105" fmla="*/ 58311 w 73232"/>
                <a:gd name="connsiteY105" fmla="*/ 87344 h 180958"/>
                <a:gd name="connsiteX106" fmla="*/ 58311 w 73232"/>
                <a:gd name="connsiteY106" fmla="*/ 82927 h 180958"/>
                <a:gd name="connsiteX107" fmla="*/ 60258 w 73232"/>
                <a:gd name="connsiteY107" fmla="*/ 75440 h 180958"/>
                <a:gd name="connsiteX108" fmla="*/ 61680 w 73232"/>
                <a:gd name="connsiteY108" fmla="*/ 71846 h 180958"/>
                <a:gd name="connsiteX109" fmla="*/ 64001 w 73232"/>
                <a:gd name="connsiteY109" fmla="*/ 71547 h 180958"/>
                <a:gd name="connsiteX110" fmla="*/ 66696 w 73232"/>
                <a:gd name="connsiteY110" fmla="*/ 71547 h 180958"/>
                <a:gd name="connsiteX111" fmla="*/ 65124 w 73232"/>
                <a:gd name="connsiteY111" fmla="*/ 69300 h 180958"/>
                <a:gd name="connsiteX112" fmla="*/ 62054 w 73232"/>
                <a:gd name="connsiteY112" fmla="*/ 68851 h 180958"/>
                <a:gd name="connsiteX113" fmla="*/ 59434 w 73232"/>
                <a:gd name="connsiteY113" fmla="*/ 62637 h 180958"/>
                <a:gd name="connsiteX114" fmla="*/ 60557 w 73232"/>
                <a:gd name="connsiteY114" fmla="*/ 60241 h 180958"/>
                <a:gd name="connsiteX115" fmla="*/ 59733 w 73232"/>
                <a:gd name="connsiteY115" fmla="*/ 58744 h 180958"/>
                <a:gd name="connsiteX116" fmla="*/ 61905 w 73232"/>
                <a:gd name="connsiteY116" fmla="*/ 58744 h 180958"/>
                <a:gd name="connsiteX117" fmla="*/ 63103 w 73232"/>
                <a:gd name="connsiteY117" fmla="*/ 55599 h 180958"/>
                <a:gd name="connsiteX118" fmla="*/ 61231 w 73232"/>
                <a:gd name="connsiteY118" fmla="*/ 56648 h 180958"/>
                <a:gd name="connsiteX119" fmla="*/ 61231 w 73232"/>
                <a:gd name="connsiteY119" fmla="*/ 52979 h 180958"/>
                <a:gd name="connsiteX120" fmla="*/ 63477 w 73232"/>
                <a:gd name="connsiteY120" fmla="*/ 51781 h 180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73232" h="180958">
                  <a:moveTo>
                    <a:pt x="63477" y="51781"/>
                  </a:moveTo>
                  <a:cubicBezTo>
                    <a:pt x="63799" y="51347"/>
                    <a:pt x="64053" y="50868"/>
                    <a:pt x="64226" y="50359"/>
                  </a:cubicBezTo>
                  <a:cubicBezTo>
                    <a:pt x="65648" y="45941"/>
                    <a:pt x="67146" y="41524"/>
                    <a:pt x="68568" y="37107"/>
                  </a:cubicBezTo>
                  <a:cubicBezTo>
                    <a:pt x="69100" y="35497"/>
                    <a:pt x="69729" y="33925"/>
                    <a:pt x="70440" y="32390"/>
                  </a:cubicBezTo>
                  <a:cubicBezTo>
                    <a:pt x="71099" y="31275"/>
                    <a:pt x="71698" y="30122"/>
                    <a:pt x="72237" y="28946"/>
                  </a:cubicBezTo>
                  <a:cubicBezTo>
                    <a:pt x="72903" y="26820"/>
                    <a:pt x="73210" y="24589"/>
                    <a:pt x="73135" y="22358"/>
                  </a:cubicBezTo>
                  <a:cubicBezTo>
                    <a:pt x="73135" y="19138"/>
                    <a:pt x="73135" y="15844"/>
                    <a:pt x="73135" y="12625"/>
                  </a:cubicBezTo>
                  <a:lnTo>
                    <a:pt x="69392" y="12625"/>
                  </a:lnTo>
                  <a:cubicBezTo>
                    <a:pt x="71001" y="11681"/>
                    <a:pt x="72139" y="10109"/>
                    <a:pt x="72536" y="8282"/>
                  </a:cubicBezTo>
                  <a:cubicBezTo>
                    <a:pt x="70507" y="9780"/>
                    <a:pt x="68141" y="10753"/>
                    <a:pt x="65648" y="11127"/>
                  </a:cubicBezTo>
                  <a:cubicBezTo>
                    <a:pt x="64810" y="11359"/>
                    <a:pt x="63911" y="11225"/>
                    <a:pt x="63178" y="10753"/>
                  </a:cubicBezTo>
                  <a:cubicBezTo>
                    <a:pt x="62990" y="10431"/>
                    <a:pt x="62736" y="10146"/>
                    <a:pt x="62429" y="9929"/>
                  </a:cubicBezTo>
                  <a:cubicBezTo>
                    <a:pt x="62047" y="9772"/>
                    <a:pt x="61613" y="9772"/>
                    <a:pt x="61231" y="9929"/>
                  </a:cubicBezTo>
                  <a:cubicBezTo>
                    <a:pt x="58461" y="10483"/>
                    <a:pt x="56035" y="12130"/>
                    <a:pt x="54493" y="14496"/>
                  </a:cubicBezTo>
                  <a:cubicBezTo>
                    <a:pt x="53669" y="13748"/>
                    <a:pt x="54118" y="12250"/>
                    <a:pt x="54867" y="11427"/>
                  </a:cubicBezTo>
                  <a:cubicBezTo>
                    <a:pt x="55616" y="10603"/>
                    <a:pt x="56664" y="9780"/>
                    <a:pt x="56963" y="8657"/>
                  </a:cubicBezTo>
                  <a:cubicBezTo>
                    <a:pt x="56117" y="9278"/>
                    <a:pt x="55092" y="9593"/>
                    <a:pt x="54044" y="9555"/>
                  </a:cubicBezTo>
                  <a:cubicBezTo>
                    <a:pt x="52995" y="9555"/>
                    <a:pt x="52097" y="8357"/>
                    <a:pt x="52471" y="7459"/>
                  </a:cubicBezTo>
                  <a:cubicBezTo>
                    <a:pt x="52688" y="7092"/>
                    <a:pt x="52995" y="6777"/>
                    <a:pt x="53370" y="6560"/>
                  </a:cubicBezTo>
                  <a:lnTo>
                    <a:pt x="59060" y="2443"/>
                  </a:lnTo>
                  <a:cubicBezTo>
                    <a:pt x="59060" y="1619"/>
                    <a:pt x="59060" y="720"/>
                    <a:pt x="59060" y="-103"/>
                  </a:cubicBezTo>
                  <a:lnTo>
                    <a:pt x="58161" y="346"/>
                  </a:lnTo>
                  <a:cubicBezTo>
                    <a:pt x="52621" y="2592"/>
                    <a:pt x="50225" y="3565"/>
                    <a:pt x="48503" y="3191"/>
                  </a:cubicBezTo>
                  <a:lnTo>
                    <a:pt x="47754" y="3191"/>
                  </a:lnTo>
                  <a:lnTo>
                    <a:pt x="47754" y="3865"/>
                  </a:lnTo>
                  <a:cubicBezTo>
                    <a:pt x="47208" y="5108"/>
                    <a:pt x="46534" y="6291"/>
                    <a:pt x="45733" y="7384"/>
                  </a:cubicBezTo>
                  <a:lnTo>
                    <a:pt x="45733" y="7758"/>
                  </a:lnTo>
                  <a:lnTo>
                    <a:pt x="45733" y="7758"/>
                  </a:lnTo>
                  <a:cubicBezTo>
                    <a:pt x="45733" y="7758"/>
                    <a:pt x="45733" y="8133"/>
                    <a:pt x="45733" y="8357"/>
                  </a:cubicBezTo>
                  <a:cubicBezTo>
                    <a:pt x="45748" y="8994"/>
                    <a:pt x="45561" y="9622"/>
                    <a:pt x="45209" y="10154"/>
                  </a:cubicBezTo>
                  <a:cubicBezTo>
                    <a:pt x="44221" y="11719"/>
                    <a:pt x="43008" y="13134"/>
                    <a:pt x="41615" y="14347"/>
                  </a:cubicBezTo>
                  <a:lnTo>
                    <a:pt x="41166" y="14347"/>
                  </a:lnTo>
                  <a:lnTo>
                    <a:pt x="41166" y="15619"/>
                  </a:lnTo>
                  <a:cubicBezTo>
                    <a:pt x="41383" y="16930"/>
                    <a:pt x="41143" y="18277"/>
                    <a:pt x="40492" y="19438"/>
                  </a:cubicBezTo>
                  <a:cubicBezTo>
                    <a:pt x="39856" y="20329"/>
                    <a:pt x="38972" y="21002"/>
                    <a:pt x="37947" y="21384"/>
                  </a:cubicBezTo>
                  <a:lnTo>
                    <a:pt x="35850" y="22358"/>
                  </a:lnTo>
                  <a:lnTo>
                    <a:pt x="35850" y="22882"/>
                  </a:lnTo>
                  <a:cubicBezTo>
                    <a:pt x="35805" y="23615"/>
                    <a:pt x="35596" y="24327"/>
                    <a:pt x="35251" y="24978"/>
                  </a:cubicBezTo>
                  <a:cubicBezTo>
                    <a:pt x="34944" y="25510"/>
                    <a:pt x="34592" y="26004"/>
                    <a:pt x="34203" y="26475"/>
                  </a:cubicBezTo>
                  <a:lnTo>
                    <a:pt x="33754" y="27823"/>
                  </a:lnTo>
                  <a:lnTo>
                    <a:pt x="33754" y="27823"/>
                  </a:lnTo>
                  <a:cubicBezTo>
                    <a:pt x="33791" y="28474"/>
                    <a:pt x="33791" y="29118"/>
                    <a:pt x="33754" y="29770"/>
                  </a:cubicBezTo>
                  <a:cubicBezTo>
                    <a:pt x="33028" y="32749"/>
                    <a:pt x="30946" y="35213"/>
                    <a:pt x="28139" y="36433"/>
                  </a:cubicBezTo>
                  <a:cubicBezTo>
                    <a:pt x="25518" y="37856"/>
                    <a:pt x="25144" y="38454"/>
                    <a:pt x="24994" y="39053"/>
                  </a:cubicBezTo>
                  <a:lnTo>
                    <a:pt x="24994" y="39428"/>
                  </a:lnTo>
                  <a:cubicBezTo>
                    <a:pt x="24979" y="40394"/>
                    <a:pt x="24830" y="41352"/>
                    <a:pt x="24545" y="42273"/>
                  </a:cubicBezTo>
                  <a:cubicBezTo>
                    <a:pt x="24395" y="42662"/>
                    <a:pt x="24163" y="43021"/>
                    <a:pt x="23871" y="43321"/>
                  </a:cubicBezTo>
                  <a:cubicBezTo>
                    <a:pt x="22314" y="44758"/>
                    <a:pt x="20000" y="44998"/>
                    <a:pt x="18181" y="43920"/>
                  </a:cubicBezTo>
                  <a:cubicBezTo>
                    <a:pt x="17283" y="43306"/>
                    <a:pt x="16497" y="42550"/>
                    <a:pt x="15860" y="41674"/>
                  </a:cubicBezTo>
                  <a:cubicBezTo>
                    <a:pt x="15651" y="41367"/>
                    <a:pt x="15396" y="41090"/>
                    <a:pt x="15112" y="40850"/>
                  </a:cubicBezTo>
                  <a:lnTo>
                    <a:pt x="14662" y="40326"/>
                  </a:lnTo>
                  <a:lnTo>
                    <a:pt x="13989" y="40326"/>
                  </a:lnTo>
                  <a:cubicBezTo>
                    <a:pt x="12768" y="41240"/>
                    <a:pt x="11091" y="41240"/>
                    <a:pt x="9871" y="40326"/>
                  </a:cubicBezTo>
                  <a:cubicBezTo>
                    <a:pt x="9032" y="39735"/>
                    <a:pt x="8486" y="38806"/>
                    <a:pt x="8373" y="37781"/>
                  </a:cubicBezTo>
                  <a:lnTo>
                    <a:pt x="8373" y="36583"/>
                  </a:lnTo>
                  <a:lnTo>
                    <a:pt x="7250" y="37107"/>
                  </a:lnTo>
                  <a:lnTo>
                    <a:pt x="5903" y="37631"/>
                  </a:lnTo>
                  <a:lnTo>
                    <a:pt x="4630" y="38155"/>
                  </a:lnTo>
                  <a:lnTo>
                    <a:pt x="4031" y="38155"/>
                  </a:lnTo>
                  <a:lnTo>
                    <a:pt x="4031" y="38754"/>
                  </a:lnTo>
                  <a:cubicBezTo>
                    <a:pt x="4061" y="39203"/>
                    <a:pt x="4061" y="39652"/>
                    <a:pt x="4031" y="40102"/>
                  </a:cubicBezTo>
                  <a:cubicBezTo>
                    <a:pt x="3769" y="42213"/>
                    <a:pt x="3769" y="44354"/>
                    <a:pt x="4031" y="46465"/>
                  </a:cubicBezTo>
                  <a:lnTo>
                    <a:pt x="4031" y="46465"/>
                  </a:lnTo>
                  <a:lnTo>
                    <a:pt x="4031" y="47514"/>
                  </a:lnTo>
                  <a:lnTo>
                    <a:pt x="4031" y="47514"/>
                  </a:lnTo>
                  <a:cubicBezTo>
                    <a:pt x="4031" y="76263"/>
                    <a:pt x="4031" y="96553"/>
                    <a:pt x="4031" y="102992"/>
                  </a:cubicBezTo>
                  <a:cubicBezTo>
                    <a:pt x="4031" y="112126"/>
                    <a:pt x="1036" y="159143"/>
                    <a:pt x="-87" y="178909"/>
                  </a:cubicBezTo>
                  <a:lnTo>
                    <a:pt x="-87" y="179732"/>
                  </a:lnTo>
                  <a:lnTo>
                    <a:pt x="662" y="179732"/>
                  </a:lnTo>
                  <a:lnTo>
                    <a:pt x="1336" y="179732"/>
                  </a:lnTo>
                  <a:lnTo>
                    <a:pt x="1935" y="179732"/>
                  </a:lnTo>
                  <a:cubicBezTo>
                    <a:pt x="2571" y="179545"/>
                    <a:pt x="3245" y="179545"/>
                    <a:pt x="3881" y="179732"/>
                  </a:cubicBezTo>
                  <a:lnTo>
                    <a:pt x="4255" y="179732"/>
                  </a:lnTo>
                  <a:lnTo>
                    <a:pt x="4630" y="179732"/>
                  </a:lnTo>
                  <a:cubicBezTo>
                    <a:pt x="5611" y="179328"/>
                    <a:pt x="6719" y="179328"/>
                    <a:pt x="7700" y="179732"/>
                  </a:cubicBezTo>
                  <a:lnTo>
                    <a:pt x="7700" y="179732"/>
                  </a:lnTo>
                  <a:lnTo>
                    <a:pt x="7700" y="179732"/>
                  </a:lnTo>
                  <a:cubicBezTo>
                    <a:pt x="8718" y="179620"/>
                    <a:pt x="9751" y="179620"/>
                    <a:pt x="10769" y="179732"/>
                  </a:cubicBezTo>
                  <a:lnTo>
                    <a:pt x="12341" y="180331"/>
                  </a:lnTo>
                  <a:lnTo>
                    <a:pt x="13090" y="180855"/>
                  </a:lnTo>
                  <a:lnTo>
                    <a:pt x="13464" y="180855"/>
                  </a:lnTo>
                  <a:lnTo>
                    <a:pt x="13464" y="180855"/>
                  </a:lnTo>
                  <a:lnTo>
                    <a:pt x="15486" y="180855"/>
                  </a:lnTo>
                  <a:cubicBezTo>
                    <a:pt x="15261" y="179972"/>
                    <a:pt x="15261" y="179043"/>
                    <a:pt x="15486" y="178160"/>
                  </a:cubicBezTo>
                  <a:cubicBezTo>
                    <a:pt x="16721" y="175053"/>
                    <a:pt x="18930" y="172433"/>
                    <a:pt x="21775" y="170673"/>
                  </a:cubicBezTo>
                  <a:cubicBezTo>
                    <a:pt x="24568" y="168974"/>
                    <a:pt x="26851" y="166540"/>
                    <a:pt x="28363" y="163635"/>
                  </a:cubicBezTo>
                  <a:cubicBezTo>
                    <a:pt x="28723" y="162303"/>
                    <a:pt x="29202" y="161000"/>
                    <a:pt x="29786" y="159742"/>
                  </a:cubicBezTo>
                  <a:cubicBezTo>
                    <a:pt x="30475" y="158492"/>
                    <a:pt x="31957" y="157923"/>
                    <a:pt x="33305" y="158395"/>
                  </a:cubicBezTo>
                  <a:lnTo>
                    <a:pt x="33305" y="154052"/>
                  </a:lnTo>
                  <a:cubicBezTo>
                    <a:pt x="34982" y="156807"/>
                    <a:pt x="38576" y="157676"/>
                    <a:pt x="41331" y="155991"/>
                  </a:cubicBezTo>
                  <a:cubicBezTo>
                    <a:pt x="41615" y="155819"/>
                    <a:pt x="41885" y="155617"/>
                    <a:pt x="42139" y="155400"/>
                  </a:cubicBezTo>
                  <a:cubicBezTo>
                    <a:pt x="42746" y="154741"/>
                    <a:pt x="43277" y="154007"/>
                    <a:pt x="43712" y="153229"/>
                  </a:cubicBezTo>
                  <a:lnTo>
                    <a:pt x="47305" y="147239"/>
                  </a:lnTo>
                  <a:cubicBezTo>
                    <a:pt x="49971" y="143278"/>
                    <a:pt x="52014" y="138936"/>
                    <a:pt x="53370" y="134362"/>
                  </a:cubicBezTo>
                  <a:cubicBezTo>
                    <a:pt x="53504" y="133126"/>
                    <a:pt x="53939" y="131943"/>
                    <a:pt x="54642" y="130918"/>
                  </a:cubicBezTo>
                  <a:cubicBezTo>
                    <a:pt x="55391" y="130094"/>
                    <a:pt x="56589" y="129645"/>
                    <a:pt x="57263" y="128747"/>
                  </a:cubicBezTo>
                  <a:cubicBezTo>
                    <a:pt x="57937" y="127848"/>
                    <a:pt x="57862" y="125003"/>
                    <a:pt x="57937" y="122982"/>
                  </a:cubicBezTo>
                  <a:cubicBezTo>
                    <a:pt x="58012" y="120960"/>
                    <a:pt x="59808" y="118639"/>
                    <a:pt x="61530" y="119613"/>
                  </a:cubicBezTo>
                  <a:cubicBezTo>
                    <a:pt x="60782" y="117591"/>
                    <a:pt x="58985" y="115869"/>
                    <a:pt x="58760" y="113698"/>
                  </a:cubicBezTo>
                  <a:cubicBezTo>
                    <a:pt x="58536" y="111527"/>
                    <a:pt x="61231" y="109056"/>
                    <a:pt x="62728" y="110703"/>
                  </a:cubicBezTo>
                  <a:cubicBezTo>
                    <a:pt x="62616" y="109108"/>
                    <a:pt x="62616" y="107506"/>
                    <a:pt x="62728" y="105911"/>
                  </a:cubicBezTo>
                  <a:cubicBezTo>
                    <a:pt x="62728" y="104302"/>
                    <a:pt x="62578" y="102700"/>
                    <a:pt x="62279" y="101120"/>
                  </a:cubicBezTo>
                  <a:cubicBezTo>
                    <a:pt x="62279" y="100671"/>
                    <a:pt x="62279" y="100147"/>
                    <a:pt x="61755" y="99997"/>
                  </a:cubicBezTo>
                  <a:cubicBezTo>
                    <a:pt x="61231" y="99847"/>
                    <a:pt x="60856" y="99997"/>
                    <a:pt x="60407" y="99997"/>
                  </a:cubicBezTo>
                  <a:cubicBezTo>
                    <a:pt x="59958" y="99997"/>
                    <a:pt x="59434" y="99098"/>
                    <a:pt x="59284" y="98424"/>
                  </a:cubicBezTo>
                  <a:cubicBezTo>
                    <a:pt x="58468" y="94793"/>
                    <a:pt x="58146" y="91065"/>
                    <a:pt x="58311" y="87344"/>
                  </a:cubicBezTo>
                  <a:cubicBezTo>
                    <a:pt x="58236" y="85869"/>
                    <a:pt x="58236" y="84402"/>
                    <a:pt x="58311" y="82927"/>
                  </a:cubicBezTo>
                  <a:cubicBezTo>
                    <a:pt x="58663" y="80366"/>
                    <a:pt x="59314" y="77850"/>
                    <a:pt x="60258" y="75440"/>
                  </a:cubicBezTo>
                  <a:cubicBezTo>
                    <a:pt x="60797" y="74272"/>
                    <a:pt x="61268" y="73066"/>
                    <a:pt x="61680" y="71846"/>
                  </a:cubicBezTo>
                  <a:cubicBezTo>
                    <a:pt x="62339" y="71322"/>
                    <a:pt x="63230" y="71202"/>
                    <a:pt x="64001" y="71547"/>
                  </a:cubicBezTo>
                  <a:cubicBezTo>
                    <a:pt x="64892" y="71359"/>
                    <a:pt x="65805" y="71359"/>
                    <a:pt x="66696" y="71547"/>
                  </a:cubicBezTo>
                  <a:cubicBezTo>
                    <a:pt x="67146" y="70648"/>
                    <a:pt x="66172" y="69600"/>
                    <a:pt x="65124" y="69300"/>
                  </a:cubicBezTo>
                  <a:cubicBezTo>
                    <a:pt x="64091" y="69226"/>
                    <a:pt x="63065" y="69076"/>
                    <a:pt x="62054" y="68851"/>
                  </a:cubicBezTo>
                  <a:cubicBezTo>
                    <a:pt x="59808" y="67953"/>
                    <a:pt x="59434" y="65033"/>
                    <a:pt x="59434" y="62637"/>
                  </a:cubicBezTo>
                  <a:cubicBezTo>
                    <a:pt x="59434" y="61664"/>
                    <a:pt x="59434" y="60391"/>
                    <a:pt x="60557" y="60241"/>
                  </a:cubicBezTo>
                  <a:lnTo>
                    <a:pt x="59733" y="58744"/>
                  </a:lnTo>
                  <a:lnTo>
                    <a:pt x="61905" y="58744"/>
                  </a:lnTo>
                  <a:cubicBezTo>
                    <a:pt x="62803" y="57958"/>
                    <a:pt x="63252" y="56782"/>
                    <a:pt x="63103" y="55599"/>
                  </a:cubicBezTo>
                  <a:cubicBezTo>
                    <a:pt x="62332" y="55562"/>
                    <a:pt x="61605" y="55966"/>
                    <a:pt x="61231" y="56648"/>
                  </a:cubicBezTo>
                  <a:cubicBezTo>
                    <a:pt x="60632" y="55495"/>
                    <a:pt x="60632" y="54132"/>
                    <a:pt x="61231" y="52979"/>
                  </a:cubicBezTo>
                  <a:cubicBezTo>
                    <a:pt x="62204" y="52530"/>
                    <a:pt x="63028" y="52305"/>
                    <a:pt x="63477" y="51781"/>
                  </a:cubicBezTo>
                  <a:close/>
                </a:path>
              </a:pathLst>
            </a:custGeom>
            <a:grpFill/>
            <a:ln w="7486" cap="flat">
              <a:solidFill>
                <a:schemeClr val="bg1"/>
              </a:solidFill>
              <a:prstDash val="solid"/>
              <a:miter/>
            </a:ln>
          </p:spPr>
          <p:txBody>
            <a:bodyPr rtlCol="0" anchor="ctr"/>
            <a:lstStyle/>
            <a:p>
              <a:endParaRPr lang="en-US"/>
            </a:p>
          </p:txBody>
        </p:sp>
        <p:sp>
          <p:nvSpPr>
            <p:cNvPr id="250" name="Freeform 249">
              <a:extLst>
                <a:ext uri="{FF2B5EF4-FFF2-40B4-BE49-F238E27FC236}">
                  <a16:creationId xmlns:a16="http://schemas.microsoft.com/office/drawing/2014/main" id="{918939B5-3428-174A-B3AA-205261146DFE}"/>
                </a:ext>
              </a:extLst>
            </p:cNvPr>
            <p:cNvSpPr/>
            <p:nvPr/>
          </p:nvSpPr>
          <p:spPr>
            <a:xfrm>
              <a:off x="4977157" y="1117569"/>
              <a:ext cx="273000" cy="283154"/>
            </a:xfrm>
            <a:custGeom>
              <a:avLst/>
              <a:gdLst>
                <a:gd name="connsiteX0" fmla="*/ 151972 w 273000"/>
                <a:gd name="connsiteY0" fmla="*/ 267554 h 283154"/>
                <a:gd name="connsiteX1" fmla="*/ 152346 w 273000"/>
                <a:gd name="connsiteY1" fmla="*/ 266805 h 283154"/>
                <a:gd name="connsiteX2" fmla="*/ 153993 w 273000"/>
                <a:gd name="connsiteY2" fmla="*/ 264484 h 283154"/>
                <a:gd name="connsiteX3" fmla="*/ 158111 w 273000"/>
                <a:gd name="connsiteY3" fmla="*/ 261938 h 283154"/>
                <a:gd name="connsiteX4" fmla="*/ 167021 w 273000"/>
                <a:gd name="connsiteY4" fmla="*/ 260815 h 283154"/>
                <a:gd name="connsiteX5" fmla="*/ 168293 w 273000"/>
                <a:gd name="connsiteY5" fmla="*/ 261190 h 283154"/>
                <a:gd name="connsiteX6" fmla="*/ 169641 w 273000"/>
                <a:gd name="connsiteY6" fmla="*/ 261639 h 283154"/>
                <a:gd name="connsiteX7" fmla="*/ 170016 w 273000"/>
                <a:gd name="connsiteY7" fmla="*/ 261115 h 283154"/>
                <a:gd name="connsiteX8" fmla="*/ 171438 w 273000"/>
                <a:gd name="connsiteY8" fmla="*/ 257671 h 283154"/>
                <a:gd name="connsiteX9" fmla="*/ 175780 w 273000"/>
                <a:gd name="connsiteY9" fmla="*/ 250184 h 283154"/>
                <a:gd name="connsiteX10" fmla="*/ 180497 w 273000"/>
                <a:gd name="connsiteY10" fmla="*/ 248312 h 283154"/>
                <a:gd name="connsiteX11" fmla="*/ 182219 w 273000"/>
                <a:gd name="connsiteY11" fmla="*/ 247938 h 283154"/>
                <a:gd name="connsiteX12" fmla="*/ 181021 w 273000"/>
                <a:gd name="connsiteY12" fmla="*/ 246665 h 283154"/>
                <a:gd name="connsiteX13" fmla="*/ 179374 w 273000"/>
                <a:gd name="connsiteY13" fmla="*/ 245392 h 283154"/>
                <a:gd name="connsiteX14" fmla="*/ 178371 w 273000"/>
                <a:gd name="connsiteY14" fmla="*/ 241387 h 283154"/>
                <a:gd name="connsiteX15" fmla="*/ 178550 w 273000"/>
                <a:gd name="connsiteY15" fmla="*/ 241125 h 283154"/>
                <a:gd name="connsiteX16" fmla="*/ 178550 w 273000"/>
                <a:gd name="connsiteY16" fmla="*/ 241125 h 283154"/>
                <a:gd name="connsiteX17" fmla="*/ 178550 w 273000"/>
                <a:gd name="connsiteY17" fmla="*/ 240676 h 283154"/>
                <a:gd name="connsiteX18" fmla="*/ 178550 w 273000"/>
                <a:gd name="connsiteY18" fmla="*/ 240077 h 283154"/>
                <a:gd name="connsiteX19" fmla="*/ 180572 w 273000"/>
                <a:gd name="connsiteY19" fmla="*/ 235884 h 283154"/>
                <a:gd name="connsiteX20" fmla="*/ 185289 w 273000"/>
                <a:gd name="connsiteY20" fmla="*/ 235884 h 283154"/>
                <a:gd name="connsiteX21" fmla="*/ 185663 w 273000"/>
                <a:gd name="connsiteY21" fmla="*/ 235884 h 283154"/>
                <a:gd name="connsiteX22" fmla="*/ 186112 w 273000"/>
                <a:gd name="connsiteY22" fmla="*/ 235884 h 283154"/>
                <a:gd name="connsiteX23" fmla="*/ 188284 w 273000"/>
                <a:gd name="connsiteY23" fmla="*/ 235360 h 283154"/>
                <a:gd name="connsiteX24" fmla="*/ 191203 w 273000"/>
                <a:gd name="connsiteY24" fmla="*/ 234387 h 283154"/>
                <a:gd name="connsiteX25" fmla="*/ 195022 w 273000"/>
                <a:gd name="connsiteY25" fmla="*/ 231916 h 283154"/>
                <a:gd name="connsiteX26" fmla="*/ 195396 w 273000"/>
                <a:gd name="connsiteY26" fmla="*/ 231916 h 283154"/>
                <a:gd name="connsiteX27" fmla="*/ 195396 w 273000"/>
                <a:gd name="connsiteY27" fmla="*/ 231916 h 283154"/>
                <a:gd name="connsiteX28" fmla="*/ 207675 w 273000"/>
                <a:gd name="connsiteY28" fmla="*/ 223231 h 283154"/>
                <a:gd name="connsiteX29" fmla="*/ 208348 w 273000"/>
                <a:gd name="connsiteY29" fmla="*/ 223231 h 283154"/>
                <a:gd name="connsiteX30" fmla="*/ 208348 w 273000"/>
                <a:gd name="connsiteY30" fmla="*/ 221509 h 283154"/>
                <a:gd name="connsiteX31" fmla="*/ 208947 w 273000"/>
                <a:gd name="connsiteY31" fmla="*/ 217466 h 283154"/>
                <a:gd name="connsiteX32" fmla="*/ 208947 w 273000"/>
                <a:gd name="connsiteY32" fmla="*/ 217017 h 283154"/>
                <a:gd name="connsiteX33" fmla="*/ 208947 w 273000"/>
                <a:gd name="connsiteY33" fmla="*/ 216643 h 283154"/>
                <a:gd name="connsiteX34" fmla="*/ 204530 w 273000"/>
                <a:gd name="connsiteY34" fmla="*/ 209156 h 283154"/>
                <a:gd name="connsiteX35" fmla="*/ 202958 w 273000"/>
                <a:gd name="connsiteY35" fmla="*/ 202867 h 283154"/>
                <a:gd name="connsiteX36" fmla="*/ 205578 w 273000"/>
                <a:gd name="connsiteY36" fmla="*/ 200920 h 283154"/>
                <a:gd name="connsiteX37" fmla="*/ 206701 w 273000"/>
                <a:gd name="connsiteY37" fmla="*/ 200920 h 283154"/>
                <a:gd name="connsiteX38" fmla="*/ 206701 w 273000"/>
                <a:gd name="connsiteY38" fmla="*/ 199048 h 283154"/>
                <a:gd name="connsiteX39" fmla="*/ 206701 w 273000"/>
                <a:gd name="connsiteY39" fmla="*/ 199048 h 283154"/>
                <a:gd name="connsiteX40" fmla="*/ 206252 w 273000"/>
                <a:gd name="connsiteY40" fmla="*/ 197177 h 283154"/>
                <a:gd name="connsiteX41" fmla="*/ 214562 w 273000"/>
                <a:gd name="connsiteY41" fmla="*/ 188342 h 283154"/>
                <a:gd name="connsiteX42" fmla="*/ 237922 w 273000"/>
                <a:gd name="connsiteY42" fmla="*/ 173893 h 283154"/>
                <a:gd name="connsiteX43" fmla="*/ 245933 w 273000"/>
                <a:gd name="connsiteY43" fmla="*/ 166930 h 283154"/>
                <a:gd name="connsiteX44" fmla="*/ 248104 w 273000"/>
                <a:gd name="connsiteY44" fmla="*/ 164309 h 283154"/>
                <a:gd name="connsiteX45" fmla="*/ 254543 w 273000"/>
                <a:gd name="connsiteY45" fmla="*/ 157871 h 283154"/>
                <a:gd name="connsiteX46" fmla="*/ 258960 w 273000"/>
                <a:gd name="connsiteY46" fmla="*/ 155475 h 283154"/>
                <a:gd name="connsiteX47" fmla="*/ 261955 w 273000"/>
                <a:gd name="connsiteY47" fmla="*/ 153902 h 283154"/>
                <a:gd name="connsiteX48" fmla="*/ 264874 w 273000"/>
                <a:gd name="connsiteY48" fmla="*/ 149859 h 283154"/>
                <a:gd name="connsiteX49" fmla="*/ 265773 w 273000"/>
                <a:gd name="connsiteY49" fmla="*/ 147464 h 283154"/>
                <a:gd name="connsiteX50" fmla="*/ 268393 w 273000"/>
                <a:gd name="connsiteY50" fmla="*/ 146790 h 283154"/>
                <a:gd name="connsiteX51" fmla="*/ 270415 w 273000"/>
                <a:gd name="connsiteY51" fmla="*/ 146341 h 283154"/>
                <a:gd name="connsiteX52" fmla="*/ 271313 w 273000"/>
                <a:gd name="connsiteY52" fmla="*/ 145517 h 283154"/>
                <a:gd name="connsiteX53" fmla="*/ 272885 w 273000"/>
                <a:gd name="connsiteY53" fmla="*/ 145891 h 283154"/>
                <a:gd name="connsiteX54" fmla="*/ 272885 w 273000"/>
                <a:gd name="connsiteY54" fmla="*/ 144095 h 283154"/>
                <a:gd name="connsiteX55" fmla="*/ 266971 w 273000"/>
                <a:gd name="connsiteY55" fmla="*/ 138779 h 283154"/>
                <a:gd name="connsiteX56" fmla="*/ 247205 w 273000"/>
                <a:gd name="connsiteY56" fmla="*/ 128821 h 283154"/>
                <a:gd name="connsiteX57" fmla="*/ 252296 w 273000"/>
                <a:gd name="connsiteY57" fmla="*/ 136308 h 283154"/>
                <a:gd name="connsiteX58" fmla="*/ 255755 w 273000"/>
                <a:gd name="connsiteY58" fmla="*/ 137648 h 283154"/>
                <a:gd name="connsiteX59" fmla="*/ 255815 w 273000"/>
                <a:gd name="connsiteY59" fmla="*/ 137806 h 283154"/>
                <a:gd name="connsiteX60" fmla="*/ 251024 w 273000"/>
                <a:gd name="connsiteY60" fmla="*/ 136383 h 283154"/>
                <a:gd name="connsiteX61" fmla="*/ 245783 w 273000"/>
                <a:gd name="connsiteY61" fmla="*/ 148736 h 283154"/>
                <a:gd name="connsiteX62" fmla="*/ 236948 w 273000"/>
                <a:gd name="connsiteY62" fmla="*/ 137356 h 283154"/>
                <a:gd name="connsiteX63" fmla="*/ 233430 w 273000"/>
                <a:gd name="connsiteY63" fmla="*/ 136009 h 283154"/>
                <a:gd name="connsiteX64" fmla="*/ 233055 w 273000"/>
                <a:gd name="connsiteY64" fmla="*/ 136009 h 283154"/>
                <a:gd name="connsiteX65" fmla="*/ 230285 w 273000"/>
                <a:gd name="connsiteY65" fmla="*/ 136757 h 283154"/>
                <a:gd name="connsiteX66" fmla="*/ 230285 w 273000"/>
                <a:gd name="connsiteY66" fmla="*/ 136757 h 283154"/>
                <a:gd name="connsiteX67" fmla="*/ 229387 w 273000"/>
                <a:gd name="connsiteY67" fmla="*/ 136757 h 283154"/>
                <a:gd name="connsiteX68" fmla="*/ 223921 w 273000"/>
                <a:gd name="connsiteY68" fmla="*/ 137506 h 283154"/>
                <a:gd name="connsiteX69" fmla="*/ 219953 w 273000"/>
                <a:gd name="connsiteY69" fmla="*/ 136383 h 283154"/>
                <a:gd name="connsiteX70" fmla="*/ 218306 w 273000"/>
                <a:gd name="connsiteY70" fmla="*/ 136383 h 283154"/>
                <a:gd name="connsiteX71" fmla="*/ 216285 w 273000"/>
                <a:gd name="connsiteY71" fmla="*/ 136383 h 283154"/>
                <a:gd name="connsiteX72" fmla="*/ 216285 w 273000"/>
                <a:gd name="connsiteY72" fmla="*/ 136383 h 283154"/>
                <a:gd name="connsiteX73" fmla="*/ 216285 w 273000"/>
                <a:gd name="connsiteY73" fmla="*/ 136383 h 283154"/>
                <a:gd name="connsiteX74" fmla="*/ 215162 w 273000"/>
                <a:gd name="connsiteY74" fmla="*/ 136757 h 283154"/>
                <a:gd name="connsiteX75" fmla="*/ 212990 w 273000"/>
                <a:gd name="connsiteY75" fmla="*/ 136757 h 283154"/>
                <a:gd name="connsiteX76" fmla="*/ 212466 w 273000"/>
                <a:gd name="connsiteY76" fmla="*/ 136757 h 283154"/>
                <a:gd name="connsiteX77" fmla="*/ 212466 w 273000"/>
                <a:gd name="connsiteY77" fmla="*/ 136757 h 283154"/>
                <a:gd name="connsiteX78" fmla="*/ 210295 w 273000"/>
                <a:gd name="connsiteY78" fmla="*/ 136757 h 283154"/>
                <a:gd name="connsiteX79" fmla="*/ 208348 w 273000"/>
                <a:gd name="connsiteY79" fmla="*/ 136757 h 283154"/>
                <a:gd name="connsiteX80" fmla="*/ 206327 w 273000"/>
                <a:gd name="connsiteY80" fmla="*/ 136757 h 283154"/>
                <a:gd name="connsiteX81" fmla="*/ 204530 w 273000"/>
                <a:gd name="connsiteY81" fmla="*/ 133987 h 283154"/>
                <a:gd name="connsiteX82" fmla="*/ 204530 w 273000"/>
                <a:gd name="connsiteY82" fmla="*/ 132415 h 283154"/>
                <a:gd name="connsiteX83" fmla="*/ 208798 w 273000"/>
                <a:gd name="connsiteY83" fmla="*/ 53279 h 283154"/>
                <a:gd name="connsiteX84" fmla="*/ 208798 w 273000"/>
                <a:gd name="connsiteY84" fmla="*/ 870 h 283154"/>
                <a:gd name="connsiteX85" fmla="*/ 208798 w 273000"/>
                <a:gd name="connsiteY85" fmla="*/ -103 h 283154"/>
                <a:gd name="connsiteX86" fmla="*/ 86911 w 273000"/>
                <a:gd name="connsiteY86" fmla="*/ -103 h 283154"/>
                <a:gd name="connsiteX87" fmla="*/ 86911 w 273000"/>
                <a:gd name="connsiteY87" fmla="*/ 37331 h 283154"/>
                <a:gd name="connsiteX88" fmla="*/ 83991 w 273000"/>
                <a:gd name="connsiteY88" fmla="*/ 40251 h 283154"/>
                <a:gd name="connsiteX89" fmla="*/ 64450 w 273000"/>
                <a:gd name="connsiteY89" fmla="*/ 40251 h 283154"/>
                <a:gd name="connsiteX90" fmla="*/ 66322 w 273000"/>
                <a:gd name="connsiteY90" fmla="*/ 41898 h 283154"/>
                <a:gd name="connsiteX91" fmla="*/ 67819 w 273000"/>
                <a:gd name="connsiteY91" fmla="*/ 44893 h 283154"/>
                <a:gd name="connsiteX92" fmla="*/ 67819 w 273000"/>
                <a:gd name="connsiteY92" fmla="*/ 45417 h 283154"/>
                <a:gd name="connsiteX93" fmla="*/ 68269 w 273000"/>
                <a:gd name="connsiteY93" fmla="*/ 45417 h 283154"/>
                <a:gd name="connsiteX94" fmla="*/ 71338 w 273000"/>
                <a:gd name="connsiteY94" fmla="*/ 49535 h 283154"/>
                <a:gd name="connsiteX95" fmla="*/ 71713 w 273000"/>
                <a:gd name="connsiteY95" fmla="*/ 50433 h 283154"/>
                <a:gd name="connsiteX96" fmla="*/ 73210 w 273000"/>
                <a:gd name="connsiteY96" fmla="*/ 51407 h 283154"/>
                <a:gd name="connsiteX97" fmla="*/ 77852 w 273000"/>
                <a:gd name="connsiteY97" fmla="*/ 55150 h 283154"/>
                <a:gd name="connsiteX98" fmla="*/ 77852 w 273000"/>
                <a:gd name="connsiteY98" fmla="*/ 55150 h 283154"/>
                <a:gd name="connsiteX99" fmla="*/ 78376 w 273000"/>
                <a:gd name="connsiteY99" fmla="*/ 55524 h 283154"/>
                <a:gd name="connsiteX100" fmla="*/ 80772 w 273000"/>
                <a:gd name="connsiteY100" fmla="*/ 58145 h 283154"/>
                <a:gd name="connsiteX101" fmla="*/ 81221 w 273000"/>
                <a:gd name="connsiteY101" fmla="*/ 59118 h 283154"/>
                <a:gd name="connsiteX102" fmla="*/ 81221 w 273000"/>
                <a:gd name="connsiteY102" fmla="*/ 59567 h 283154"/>
                <a:gd name="connsiteX103" fmla="*/ 82044 w 273000"/>
                <a:gd name="connsiteY103" fmla="*/ 60017 h 283154"/>
                <a:gd name="connsiteX104" fmla="*/ 82494 w 273000"/>
                <a:gd name="connsiteY104" fmla="*/ 60017 h 283154"/>
                <a:gd name="connsiteX105" fmla="*/ 83093 w 273000"/>
                <a:gd name="connsiteY105" fmla="*/ 60017 h 283154"/>
                <a:gd name="connsiteX106" fmla="*/ 88633 w 273000"/>
                <a:gd name="connsiteY106" fmla="*/ 61589 h 283154"/>
                <a:gd name="connsiteX107" fmla="*/ 89157 w 273000"/>
                <a:gd name="connsiteY107" fmla="*/ 63086 h 283154"/>
                <a:gd name="connsiteX108" fmla="*/ 89157 w 273000"/>
                <a:gd name="connsiteY108" fmla="*/ 63610 h 283154"/>
                <a:gd name="connsiteX109" fmla="*/ 89157 w 273000"/>
                <a:gd name="connsiteY109" fmla="*/ 63610 h 283154"/>
                <a:gd name="connsiteX110" fmla="*/ 90205 w 273000"/>
                <a:gd name="connsiteY110" fmla="*/ 64284 h 283154"/>
                <a:gd name="connsiteX111" fmla="*/ 92077 w 273000"/>
                <a:gd name="connsiteY111" fmla="*/ 64883 h 283154"/>
                <a:gd name="connsiteX112" fmla="*/ 93424 w 273000"/>
                <a:gd name="connsiteY112" fmla="*/ 65258 h 283154"/>
                <a:gd name="connsiteX113" fmla="*/ 101660 w 273000"/>
                <a:gd name="connsiteY113" fmla="*/ 71547 h 283154"/>
                <a:gd name="connsiteX114" fmla="*/ 101660 w 273000"/>
                <a:gd name="connsiteY114" fmla="*/ 71547 h 283154"/>
                <a:gd name="connsiteX115" fmla="*/ 106227 w 273000"/>
                <a:gd name="connsiteY115" fmla="*/ 78060 h 283154"/>
                <a:gd name="connsiteX116" fmla="*/ 106976 w 273000"/>
                <a:gd name="connsiteY116" fmla="*/ 80381 h 283154"/>
                <a:gd name="connsiteX117" fmla="*/ 108398 w 273000"/>
                <a:gd name="connsiteY117" fmla="*/ 84199 h 283154"/>
                <a:gd name="connsiteX118" fmla="*/ 120003 w 273000"/>
                <a:gd name="connsiteY118" fmla="*/ 91686 h 283154"/>
                <a:gd name="connsiteX119" fmla="*/ 125993 w 273000"/>
                <a:gd name="connsiteY119" fmla="*/ 96702 h 283154"/>
                <a:gd name="connsiteX120" fmla="*/ 124196 w 273000"/>
                <a:gd name="connsiteY120" fmla="*/ 104189 h 283154"/>
                <a:gd name="connsiteX121" fmla="*/ 122848 w 273000"/>
                <a:gd name="connsiteY121" fmla="*/ 106885 h 283154"/>
                <a:gd name="connsiteX122" fmla="*/ 123372 w 273000"/>
                <a:gd name="connsiteY122" fmla="*/ 108981 h 283154"/>
                <a:gd name="connsiteX123" fmla="*/ 125094 w 273000"/>
                <a:gd name="connsiteY123" fmla="*/ 113473 h 283154"/>
                <a:gd name="connsiteX124" fmla="*/ 125468 w 273000"/>
                <a:gd name="connsiteY124" fmla="*/ 116842 h 283154"/>
                <a:gd name="connsiteX125" fmla="*/ 124420 w 273000"/>
                <a:gd name="connsiteY125" fmla="*/ 118714 h 283154"/>
                <a:gd name="connsiteX126" fmla="*/ 123597 w 273000"/>
                <a:gd name="connsiteY126" fmla="*/ 121259 h 283154"/>
                <a:gd name="connsiteX127" fmla="*/ 120752 w 273000"/>
                <a:gd name="connsiteY127" fmla="*/ 123805 h 283154"/>
                <a:gd name="connsiteX128" fmla="*/ 34503 w 273000"/>
                <a:gd name="connsiteY128" fmla="*/ 123805 h 283154"/>
                <a:gd name="connsiteX129" fmla="*/ 3132 w 273000"/>
                <a:gd name="connsiteY129" fmla="*/ 178235 h 283154"/>
                <a:gd name="connsiteX130" fmla="*/ 12192 w 273000"/>
                <a:gd name="connsiteY130" fmla="*/ 189914 h 283154"/>
                <a:gd name="connsiteX131" fmla="*/ 12716 w 273000"/>
                <a:gd name="connsiteY131" fmla="*/ 192460 h 283154"/>
                <a:gd name="connsiteX132" fmla="*/ 8748 w 273000"/>
                <a:gd name="connsiteY132" fmla="*/ 197551 h 283154"/>
                <a:gd name="connsiteX133" fmla="*/ 7475 w 273000"/>
                <a:gd name="connsiteY133" fmla="*/ 200696 h 283154"/>
                <a:gd name="connsiteX134" fmla="*/ 7475 w 273000"/>
                <a:gd name="connsiteY134" fmla="*/ 202343 h 283154"/>
                <a:gd name="connsiteX135" fmla="*/ 5903 w 273000"/>
                <a:gd name="connsiteY135" fmla="*/ 206086 h 283154"/>
                <a:gd name="connsiteX136" fmla="*/ 5154 w 273000"/>
                <a:gd name="connsiteY136" fmla="*/ 207658 h 283154"/>
                <a:gd name="connsiteX137" fmla="*/ 6052 w 273000"/>
                <a:gd name="connsiteY137" fmla="*/ 211102 h 283154"/>
                <a:gd name="connsiteX138" fmla="*/ 7250 w 273000"/>
                <a:gd name="connsiteY138" fmla="*/ 214546 h 283154"/>
                <a:gd name="connsiteX139" fmla="*/ 4855 w 273000"/>
                <a:gd name="connsiteY139" fmla="*/ 226301 h 283154"/>
                <a:gd name="connsiteX140" fmla="*/ 2384 w 273000"/>
                <a:gd name="connsiteY140" fmla="*/ 229445 h 283154"/>
                <a:gd name="connsiteX141" fmla="*/ 1186 w 273000"/>
                <a:gd name="connsiteY141" fmla="*/ 230044 h 283154"/>
                <a:gd name="connsiteX142" fmla="*/ 1186 w 273000"/>
                <a:gd name="connsiteY142" fmla="*/ 230044 h 283154"/>
                <a:gd name="connsiteX143" fmla="*/ -87 w 273000"/>
                <a:gd name="connsiteY143" fmla="*/ 231242 h 283154"/>
                <a:gd name="connsiteX144" fmla="*/ 1261 w 273000"/>
                <a:gd name="connsiteY144" fmla="*/ 232066 h 283154"/>
                <a:gd name="connsiteX145" fmla="*/ 1261 w 273000"/>
                <a:gd name="connsiteY145" fmla="*/ 232066 h 283154"/>
                <a:gd name="connsiteX146" fmla="*/ 1261 w 273000"/>
                <a:gd name="connsiteY146" fmla="*/ 232066 h 283154"/>
                <a:gd name="connsiteX147" fmla="*/ 1935 w 273000"/>
                <a:gd name="connsiteY147" fmla="*/ 230793 h 283154"/>
                <a:gd name="connsiteX148" fmla="*/ 2908 w 273000"/>
                <a:gd name="connsiteY148" fmla="*/ 233713 h 283154"/>
                <a:gd name="connsiteX149" fmla="*/ 5453 w 273000"/>
                <a:gd name="connsiteY149" fmla="*/ 235660 h 283154"/>
                <a:gd name="connsiteX150" fmla="*/ 12940 w 273000"/>
                <a:gd name="connsiteY150" fmla="*/ 241649 h 283154"/>
                <a:gd name="connsiteX151" fmla="*/ 17807 w 273000"/>
                <a:gd name="connsiteY151" fmla="*/ 245917 h 283154"/>
                <a:gd name="connsiteX152" fmla="*/ 22074 w 273000"/>
                <a:gd name="connsiteY152" fmla="*/ 249810 h 283154"/>
                <a:gd name="connsiteX153" fmla="*/ 25444 w 273000"/>
                <a:gd name="connsiteY153" fmla="*/ 252131 h 283154"/>
                <a:gd name="connsiteX154" fmla="*/ 27315 w 273000"/>
                <a:gd name="connsiteY154" fmla="*/ 253628 h 283154"/>
                <a:gd name="connsiteX155" fmla="*/ 29561 w 273000"/>
                <a:gd name="connsiteY155" fmla="*/ 253628 h 283154"/>
                <a:gd name="connsiteX156" fmla="*/ 29561 w 273000"/>
                <a:gd name="connsiteY156" fmla="*/ 254676 h 283154"/>
                <a:gd name="connsiteX157" fmla="*/ 30535 w 273000"/>
                <a:gd name="connsiteY157" fmla="*/ 255425 h 283154"/>
                <a:gd name="connsiteX158" fmla="*/ 35027 w 273000"/>
                <a:gd name="connsiteY158" fmla="*/ 257821 h 283154"/>
                <a:gd name="connsiteX159" fmla="*/ 37947 w 273000"/>
                <a:gd name="connsiteY159" fmla="*/ 259617 h 283154"/>
                <a:gd name="connsiteX160" fmla="*/ 47680 w 273000"/>
                <a:gd name="connsiteY160" fmla="*/ 265083 h 283154"/>
                <a:gd name="connsiteX161" fmla="*/ 59284 w 273000"/>
                <a:gd name="connsiteY161" fmla="*/ 270399 h 283154"/>
                <a:gd name="connsiteX162" fmla="*/ 94398 w 273000"/>
                <a:gd name="connsiteY162" fmla="*/ 273917 h 283154"/>
                <a:gd name="connsiteX163" fmla="*/ 104206 w 273000"/>
                <a:gd name="connsiteY163" fmla="*/ 272720 h 283154"/>
                <a:gd name="connsiteX164" fmla="*/ 122174 w 273000"/>
                <a:gd name="connsiteY164" fmla="*/ 276238 h 283154"/>
                <a:gd name="connsiteX165" fmla="*/ 142389 w 273000"/>
                <a:gd name="connsiteY165" fmla="*/ 283051 h 283154"/>
                <a:gd name="connsiteX166" fmla="*/ 143662 w 273000"/>
                <a:gd name="connsiteY166" fmla="*/ 280431 h 283154"/>
                <a:gd name="connsiteX167" fmla="*/ 143287 w 273000"/>
                <a:gd name="connsiteY167" fmla="*/ 278185 h 283154"/>
                <a:gd name="connsiteX168" fmla="*/ 147929 w 273000"/>
                <a:gd name="connsiteY168" fmla="*/ 271297 h 283154"/>
                <a:gd name="connsiteX169" fmla="*/ 151972 w 273000"/>
                <a:gd name="connsiteY169" fmla="*/ 267554 h 28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273000" h="283154">
                  <a:moveTo>
                    <a:pt x="151972" y="267554"/>
                  </a:moveTo>
                  <a:lnTo>
                    <a:pt x="152346" y="266805"/>
                  </a:lnTo>
                  <a:cubicBezTo>
                    <a:pt x="152788" y="265959"/>
                    <a:pt x="153342" y="265180"/>
                    <a:pt x="153993" y="264484"/>
                  </a:cubicBezTo>
                  <a:cubicBezTo>
                    <a:pt x="155169" y="263353"/>
                    <a:pt x="156576" y="262485"/>
                    <a:pt x="158111" y="261938"/>
                  </a:cubicBezTo>
                  <a:cubicBezTo>
                    <a:pt x="160889" y="260628"/>
                    <a:pt x="164003" y="260231"/>
                    <a:pt x="167021" y="260815"/>
                  </a:cubicBezTo>
                  <a:lnTo>
                    <a:pt x="168293" y="261190"/>
                  </a:lnTo>
                  <a:lnTo>
                    <a:pt x="169641" y="261639"/>
                  </a:lnTo>
                  <a:lnTo>
                    <a:pt x="170016" y="261115"/>
                  </a:lnTo>
                  <a:cubicBezTo>
                    <a:pt x="170712" y="260074"/>
                    <a:pt x="171198" y="258899"/>
                    <a:pt x="171438" y="257671"/>
                  </a:cubicBezTo>
                  <a:cubicBezTo>
                    <a:pt x="171880" y="254714"/>
                    <a:pt x="173437" y="252033"/>
                    <a:pt x="175780" y="250184"/>
                  </a:cubicBezTo>
                  <a:cubicBezTo>
                    <a:pt x="177218" y="249263"/>
                    <a:pt x="178820" y="248627"/>
                    <a:pt x="180497" y="248312"/>
                  </a:cubicBezTo>
                  <a:lnTo>
                    <a:pt x="182219" y="247938"/>
                  </a:lnTo>
                  <a:lnTo>
                    <a:pt x="181021" y="246665"/>
                  </a:lnTo>
                  <a:cubicBezTo>
                    <a:pt x="180520" y="246186"/>
                    <a:pt x="179965" y="245752"/>
                    <a:pt x="179374" y="245392"/>
                  </a:cubicBezTo>
                  <a:cubicBezTo>
                    <a:pt x="177989" y="244561"/>
                    <a:pt x="177547" y="242772"/>
                    <a:pt x="178371" y="241387"/>
                  </a:cubicBezTo>
                  <a:cubicBezTo>
                    <a:pt x="178431" y="241297"/>
                    <a:pt x="178491" y="241207"/>
                    <a:pt x="178550" y="241125"/>
                  </a:cubicBezTo>
                  <a:lnTo>
                    <a:pt x="178550" y="241125"/>
                  </a:lnTo>
                  <a:lnTo>
                    <a:pt x="178550" y="240676"/>
                  </a:lnTo>
                  <a:cubicBezTo>
                    <a:pt x="178550" y="240676"/>
                    <a:pt x="178550" y="240301"/>
                    <a:pt x="178550" y="240077"/>
                  </a:cubicBezTo>
                  <a:cubicBezTo>
                    <a:pt x="178438" y="238422"/>
                    <a:pt x="179209" y="236827"/>
                    <a:pt x="180572" y="235884"/>
                  </a:cubicBezTo>
                  <a:cubicBezTo>
                    <a:pt x="181995" y="234918"/>
                    <a:pt x="183866" y="234918"/>
                    <a:pt x="185289" y="235884"/>
                  </a:cubicBezTo>
                  <a:lnTo>
                    <a:pt x="185663" y="235884"/>
                  </a:lnTo>
                  <a:lnTo>
                    <a:pt x="186112" y="235884"/>
                  </a:lnTo>
                  <a:lnTo>
                    <a:pt x="188284" y="235360"/>
                  </a:lnTo>
                  <a:cubicBezTo>
                    <a:pt x="189324" y="235307"/>
                    <a:pt x="190335" y="234971"/>
                    <a:pt x="191203" y="234387"/>
                  </a:cubicBezTo>
                  <a:cubicBezTo>
                    <a:pt x="192214" y="233211"/>
                    <a:pt x="193539" y="232350"/>
                    <a:pt x="195022" y="231916"/>
                  </a:cubicBezTo>
                  <a:lnTo>
                    <a:pt x="195396" y="231916"/>
                  </a:lnTo>
                  <a:lnTo>
                    <a:pt x="195396" y="231916"/>
                  </a:lnTo>
                  <a:cubicBezTo>
                    <a:pt x="198234" y="227559"/>
                    <a:pt x="202621" y="224452"/>
                    <a:pt x="207675" y="223231"/>
                  </a:cubicBezTo>
                  <a:lnTo>
                    <a:pt x="208348" y="223231"/>
                  </a:lnTo>
                  <a:lnTo>
                    <a:pt x="208348" y="221509"/>
                  </a:lnTo>
                  <a:cubicBezTo>
                    <a:pt x="208244" y="220132"/>
                    <a:pt x="208453" y="218754"/>
                    <a:pt x="208947" y="217466"/>
                  </a:cubicBezTo>
                  <a:lnTo>
                    <a:pt x="208947" y="217017"/>
                  </a:lnTo>
                  <a:lnTo>
                    <a:pt x="208947" y="216643"/>
                  </a:lnTo>
                  <a:cubicBezTo>
                    <a:pt x="207734" y="214007"/>
                    <a:pt x="206252" y="211499"/>
                    <a:pt x="204530" y="209156"/>
                  </a:cubicBezTo>
                  <a:cubicBezTo>
                    <a:pt x="203018" y="207441"/>
                    <a:pt x="202426" y="205090"/>
                    <a:pt x="202958" y="202867"/>
                  </a:cubicBezTo>
                  <a:cubicBezTo>
                    <a:pt x="203332" y="201729"/>
                    <a:pt x="204380" y="200950"/>
                    <a:pt x="205578" y="200920"/>
                  </a:cubicBezTo>
                  <a:lnTo>
                    <a:pt x="206701" y="200920"/>
                  </a:lnTo>
                  <a:lnTo>
                    <a:pt x="206701" y="199048"/>
                  </a:lnTo>
                  <a:lnTo>
                    <a:pt x="206701" y="199048"/>
                  </a:lnTo>
                  <a:cubicBezTo>
                    <a:pt x="206499" y="198435"/>
                    <a:pt x="206349" y="197813"/>
                    <a:pt x="206252" y="197177"/>
                  </a:cubicBezTo>
                  <a:cubicBezTo>
                    <a:pt x="205803" y="193284"/>
                    <a:pt x="208573" y="190364"/>
                    <a:pt x="214562" y="188342"/>
                  </a:cubicBezTo>
                  <a:cubicBezTo>
                    <a:pt x="223112" y="184883"/>
                    <a:pt x="231004" y="179994"/>
                    <a:pt x="237922" y="173893"/>
                  </a:cubicBezTo>
                  <a:cubicBezTo>
                    <a:pt x="240782" y="171796"/>
                    <a:pt x="243462" y="169468"/>
                    <a:pt x="245933" y="166930"/>
                  </a:cubicBezTo>
                  <a:cubicBezTo>
                    <a:pt x="246681" y="166106"/>
                    <a:pt x="247355" y="165208"/>
                    <a:pt x="248104" y="164309"/>
                  </a:cubicBezTo>
                  <a:cubicBezTo>
                    <a:pt x="249901" y="161839"/>
                    <a:pt x="252072" y="159667"/>
                    <a:pt x="254543" y="157871"/>
                  </a:cubicBezTo>
                  <a:cubicBezTo>
                    <a:pt x="255965" y="156980"/>
                    <a:pt x="257440" y="156178"/>
                    <a:pt x="258960" y="155475"/>
                  </a:cubicBezTo>
                  <a:cubicBezTo>
                    <a:pt x="260000" y="155041"/>
                    <a:pt x="261004" y="154516"/>
                    <a:pt x="261955" y="153902"/>
                  </a:cubicBezTo>
                  <a:cubicBezTo>
                    <a:pt x="263527" y="152929"/>
                    <a:pt x="265024" y="151357"/>
                    <a:pt x="264874" y="149859"/>
                  </a:cubicBezTo>
                  <a:cubicBezTo>
                    <a:pt x="264777" y="148961"/>
                    <a:pt x="265114" y="148078"/>
                    <a:pt x="265773" y="147464"/>
                  </a:cubicBezTo>
                  <a:cubicBezTo>
                    <a:pt x="266514" y="146880"/>
                    <a:pt x="267465" y="146640"/>
                    <a:pt x="268393" y="146790"/>
                  </a:cubicBezTo>
                  <a:cubicBezTo>
                    <a:pt x="269097" y="146910"/>
                    <a:pt x="269823" y="146745"/>
                    <a:pt x="270415" y="146341"/>
                  </a:cubicBezTo>
                  <a:cubicBezTo>
                    <a:pt x="270767" y="146124"/>
                    <a:pt x="271066" y="145847"/>
                    <a:pt x="271313" y="145517"/>
                  </a:cubicBezTo>
                  <a:lnTo>
                    <a:pt x="272885" y="145891"/>
                  </a:lnTo>
                  <a:cubicBezTo>
                    <a:pt x="272923" y="145293"/>
                    <a:pt x="272923" y="144693"/>
                    <a:pt x="272885" y="144095"/>
                  </a:cubicBezTo>
                  <a:cubicBezTo>
                    <a:pt x="272137" y="141474"/>
                    <a:pt x="269442" y="139977"/>
                    <a:pt x="266971" y="138779"/>
                  </a:cubicBezTo>
                  <a:lnTo>
                    <a:pt x="247205" y="128821"/>
                  </a:lnTo>
                  <a:cubicBezTo>
                    <a:pt x="249040" y="131217"/>
                    <a:pt x="250739" y="133718"/>
                    <a:pt x="252296" y="136308"/>
                  </a:cubicBezTo>
                  <a:cubicBezTo>
                    <a:pt x="253622" y="135724"/>
                    <a:pt x="255164" y="136323"/>
                    <a:pt x="255755" y="137648"/>
                  </a:cubicBezTo>
                  <a:cubicBezTo>
                    <a:pt x="255778" y="137701"/>
                    <a:pt x="255793" y="137753"/>
                    <a:pt x="255815" y="137806"/>
                  </a:cubicBezTo>
                  <a:cubicBezTo>
                    <a:pt x="254078" y="138442"/>
                    <a:pt x="252132" y="137858"/>
                    <a:pt x="251024" y="136383"/>
                  </a:cubicBezTo>
                  <a:cubicBezTo>
                    <a:pt x="252004" y="141190"/>
                    <a:pt x="249923" y="146101"/>
                    <a:pt x="245783" y="148736"/>
                  </a:cubicBezTo>
                  <a:cubicBezTo>
                    <a:pt x="246681" y="143720"/>
                    <a:pt x="241441" y="139902"/>
                    <a:pt x="236948" y="137356"/>
                  </a:cubicBezTo>
                  <a:cubicBezTo>
                    <a:pt x="235870" y="136690"/>
                    <a:pt x="234680" y="136233"/>
                    <a:pt x="233430" y="136009"/>
                  </a:cubicBezTo>
                  <a:lnTo>
                    <a:pt x="233055" y="136009"/>
                  </a:lnTo>
                  <a:cubicBezTo>
                    <a:pt x="232142" y="136308"/>
                    <a:pt x="231221" y="136555"/>
                    <a:pt x="230285" y="136757"/>
                  </a:cubicBezTo>
                  <a:lnTo>
                    <a:pt x="230285" y="136757"/>
                  </a:lnTo>
                  <a:lnTo>
                    <a:pt x="229387" y="136757"/>
                  </a:lnTo>
                  <a:cubicBezTo>
                    <a:pt x="227582" y="137139"/>
                    <a:pt x="225756" y="137386"/>
                    <a:pt x="223921" y="137506"/>
                  </a:cubicBezTo>
                  <a:cubicBezTo>
                    <a:pt x="222514" y="137574"/>
                    <a:pt x="221113" y="137184"/>
                    <a:pt x="219953" y="136383"/>
                  </a:cubicBezTo>
                  <a:cubicBezTo>
                    <a:pt x="219429" y="136159"/>
                    <a:pt x="218830" y="136159"/>
                    <a:pt x="218306" y="136383"/>
                  </a:cubicBezTo>
                  <a:cubicBezTo>
                    <a:pt x="217632" y="136458"/>
                    <a:pt x="216958" y="136458"/>
                    <a:pt x="216285" y="136383"/>
                  </a:cubicBezTo>
                  <a:lnTo>
                    <a:pt x="216285" y="136383"/>
                  </a:lnTo>
                  <a:lnTo>
                    <a:pt x="216285" y="136383"/>
                  </a:lnTo>
                  <a:cubicBezTo>
                    <a:pt x="215933" y="136578"/>
                    <a:pt x="215558" y="136705"/>
                    <a:pt x="215162" y="136757"/>
                  </a:cubicBezTo>
                  <a:cubicBezTo>
                    <a:pt x="214450" y="136945"/>
                    <a:pt x="213702" y="136945"/>
                    <a:pt x="212990" y="136757"/>
                  </a:cubicBezTo>
                  <a:lnTo>
                    <a:pt x="212466" y="136757"/>
                  </a:lnTo>
                  <a:lnTo>
                    <a:pt x="212466" y="136757"/>
                  </a:lnTo>
                  <a:cubicBezTo>
                    <a:pt x="211770" y="137049"/>
                    <a:pt x="210991" y="137049"/>
                    <a:pt x="210295" y="136757"/>
                  </a:cubicBezTo>
                  <a:lnTo>
                    <a:pt x="208348" y="136757"/>
                  </a:lnTo>
                  <a:cubicBezTo>
                    <a:pt x="207697" y="137019"/>
                    <a:pt x="206978" y="137019"/>
                    <a:pt x="206327" y="136757"/>
                  </a:cubicBezTo>
                  <a:cubicBezTo>
                    <a:pt x="205197" y="136308"/>
                    <a:pt x="204478" y="135200"/>
                    <a:pt x="204530" y="133987"/>
                  </a:cubicBezTo>
                  <a:lnTo>
                    <a:pt x="204530" y="132415"/>
                  </a:lnTo>
                  <a:cubicBezTo>
                    <a:pt x="205728" y="111602"/>
                    <a:pt x="208573" y="62263"/>
                    <a:pt x="208798" y="53279"/>
                  </a:cubicBezTo>
                  <a:cubicBezTo>
                    <a:pt x="208798" y="47139"/>
                    <a:pt x="208798" y="29021"/>
                    <a:pt x="208798" y="870"/>
                  </a:cubicBezTo>
                  <a:lnTo>
                    <a:pt x="208798" y="-103"/>
                  </a:lnTo>
                  <a:lnTo>
                    <a:pt x="86911" y="-103"/>
                  </a:lnTo>
                  <a:lnTo>
                    <a:pt x="86911" y="37331"/>
                  </a:lnTo>
                  <a:cubicBezTo>
                    <a:pt x="86911" y="38941"/>
                    <a:pt x="85601" y="40251"/>
                    <a:pt x="83991" y="40251"/>
                  </a:cubicBezTo>
                  <a:lnTo>
                    <a:pt x="64450" y="40251"/>
                  </a:lnTo>
                  <a:lnTo>
                    <a:pt x="66322" y="41898"/>
                  </a:lnTo>
                  <a:cubicBezTo>
                    <a:pt x="67190" y="42670"/>
                    <a:pt x="67722" y="43740"/>
                    <a:pt x="67819" y="44893"/>
                  </a:cubicBezTo>
                  <a:lnTo>
                    <a:pt x="67819" y="45417"/>
                  </a:lnTo>
                  <a:lnTo>
                    <a:pt x="68269" y="45417"/>
                  </a:lnTo>
                  <a:cubicBezTo>
                    <a:pt x="69743" y="46383"/>
                    <a:pt x="70829" y="47843"/>
                    <a:pt x="71338" y="49535"/>
                  </a:cubicBezTo>
                  <a:cubicBezTo>
                    <a:pt x="71436" y="49842"/>
                    <a:pt x="71563" y="50149"/>
                    <a:pt x="71713" y="50433"/>
                  </a:cubicBezTo>
                  <a:cubicBezTo>
                    <a:pt x="72042" y="50965"/>
                    <a:pt x="72589" y="51325"/>
                    <a:pt x="73210" y="51407"/>
                  </a:cubicBezTo>
                  <a:cubicBezTo>
                    <a:pt x="75441" y="51422"/>
                    <a:pt x="77365" y="52972"/>
                    <a:pt x="77852" y="55150"/>
                  </a:cubicBezTo>
                  <a:lnTo>
                    <a:pt x="77852" y="55150"/>
                  </a:lnTo>
                  <a:lnTo>
                    <a:pt x="78376" y="55524"/>
                  </a:lnTo>
                  <a:cubicBezTo>
                    <a:pt x="79327" y="56243"/>
                    <a:pt x="80135" y="57134"/>
                    <a:pt x="80772" y="58145"/>
                  </a:cubicBezTo>
                  <a:lnTo>
                    <a:pt x="81221" y="59118"/>
                  </a:lnTo>
                  <a:lnTo>
                    <a:pt x="81221" y="59567"/>
                  </a:lnTo>
                  <a:lnTo>
                    <a:pt x="82044" y="60017"/>
                  </a:lnTo>
                  <a:lnTo>
                    <a:pt x="82494" y="60017"/>
                  </a:lnTo>
                  <a:lnTo>
                    <a:pt x="83093" y="60017"/>
                  </a:lnTo>
                  <a:cubicBezTo>
                    <a:pt x="85077" y="59096"/>
                    <a:pt x="87428" y="59770"/>
                    <a:pt x="88633" y="61589"/>
                  </a:cubicBezTo>
                  <a:cubicBezTo>
                    <a:pt x="88947" y="62023"/>
                    <a:pt x="89135" y="62547"/>
                    <a:pt x="89157" y="63086"/>
                  </a:cubicBezTo>
                  <a:lnTo>
                    <a:pt x="89157" y="63610"/>
                  </a:lnTo>
                  <a:lnTo>
                    <a:pt x="89157" y="63610"/>
                  </a:lnTo>
                  <a:lnTo>
                    <a:pt x="90205" y="64284"/>
                  </a:lnTo>
                  <a:cubicBezTo>
                    <a:pt x="90797" y="64569"/>
                    <a:pt x="91425" y="64771"/>
                    <a:pt x="92077" y="64883"/>
                  </a:cubicBezTo>
                  <a:lnTo>
                    <a:pt x="93424" y="65258"/>
                  </a:lnTo>
                  <a:cubicBezTo>
                    <a:pt x="96816" y="66336"/>
                    <a:pt x="99729" y="68559"/>
                    <a:pt x="101660" y="71547"/>
                  </a:cubicBezTo>
                  <a:lnTo>
                    <a:pt x="101660" y="71547"/>
                  </a:lnTo>
                  <a:cubicBezTo>
                    <a:pt x="103839" y="73179"/>
                    <a:pt x="105433" y="75462"/>
                    <a:pt x="106227" y="78060"/>
                  </a:cubicBezTo>
                  <a:cubicBezTo>
                    <a:pt x="106519" y="78816"/>
                    <a:pt x="106774" y="79595"/>
                    <a:pt x="106976" y="80381"/>
                  </a:cubicBezTo>
                  <a:cubicBezTo>
                    <a:pt x="107350" y="81691"/>
                    <a:pt x="107822" y="82964"/>
                    <a:pt x="108398" y="84199"/>
                  </a:cubicBezTo>
                  <a:cubicBezTo>
                    <a:pt x="111288" y="87958"/>
                    <a:pt x="115384" y="90608"/>
                    <a:pt x="120003" y="91686"/>
                  </a:cubicBezTo>
                  <a:cubicBezTo>
                    <a:pt x="122668" y="92338"/>
                    <a:pt x="124884" y="94187"/>
                    <a:pt x="125993" y="96702"/>
                  </a:cubicBezTo>
                  <a:cubicBezTo>
                    <a:pt x="126666" y="99346"/>
                    <a:pt x="125993" y="102146"/>
                    <a:pt x="124196" y="104189"/>
                  </a:cubicBezTo>
                  <a:cubicBezTo>
                    <a:pt x="123522" y="104953"/>
                    <a:pt x="123050" y="105881"/>
                    <a:pt x="122848" y="106885"/>
                  </a:cubicBezTo>
                  <a:cubicBezTo>
                    <a:pt x="122871" y="107611"/>
                    <a:pt x="123050" y="108330"/>
                    <a:pt x="123372" y="108981"/>
                  </a:cubicBezTo>
                  <a:lnTo>
                    <a:pt x="125094" y="113473"/>
                  </a:lnTo>
                  <a:cubicBezTo>
                    <a:pt x="125603" y="114521"/>
                    <a:pt x="125738" y="115712"/>
                    <a:pt x="125468" y="116842"/>
                  </a:cubicBezTo>
                  <a:cubicBezTo>
                    <a:pt x="125281" y="117546"/>
                    <a:pt x="124922" y="118182"/>
                    <a:pt x="124420" y="118714"/>
                  </a:cubicBezTo>
                  <a:cubicBezTo>
                    <a:pt x="123956" y="119493"/>
                    <a:pt x="123679" y="120361"/>
                    <a:pt x="123597" y="121259"/>
                  </a:cubicBezTo>
                  <a:cubicBezTo>
                    <a:pt x="123410" y="122697"/>
                    <a:pt x="122197" y="123783"/>
                    <a:pt x="120752" y="123805"/>
                  </a:cubicBezTo>
                  <a:lnTo>
                    <a:pt x="34503" y="123805"/>
                  </a:lnTo>
                  <a:lnTo>
                    <a:pt x="3132" y="178235"/>
                  </a:lnTo>
                  <a:lnTo>
                    <a:pt x="12192" y="189914"/>
                  </a:lnTo>
                  <a:cubicBezTo>
                    <a:pt x="12776" y="190626"/>
                    <a:pt x="12978" y="191577"/>
                    <a:pt x="12716" y="192460"/>
                  </a:cubicBezTo>
                  <a:cubicBezTo>
                    <a:pt x="12117" y="194616"/>
                    <a:pt x="10694" y="196443"/>
                    <a:pt x="8748" y="197551"/>
                  </a:cubicBezTo>
                  <a:lnTo>
                    <a:pt x="7475" y="200696"/>
                  </a:lnTo>
                  <a:cubicBezTo>
                    <a:pt x="7512" y="201242"/>
                    <a:pt x="7512" y="201796"/>
                    <a:pt x="7475" y="202343"/>
                  </a:cubicBezTo>
                  <a:cubicBezTo>
                    <a:pt x="7228" y="203690"/>
                    <a:pt x="6689" y="204970"/>
                    <a:pt x="5903" y="206086"/>
                  </a:cubicBezTo>
                  <a:cubicBezTo>
                    <a:pt x="5588" y="206580"/>
                    <a:pt x="5334" y="207104"/>
                    <a:pt x="5154" y="207658"/>
                  </a:cubicBezTo>
                  <a:cubicBezTo>
                    <a:pt x="5154" y="208482"/>
                    <a:pt x="5154" y="209530"/>
                    <a:pt x="6052" y="211102"/>
                  </a:cubicBezTo>
                  <a:cubicBezTo>
                    <a:pt x="6569" y="212203"/>
                    <a:pt x="6973" y="213356"/>
                    <a:pt x="7250" y="214546"/>
                  </a:cubicBezTo>
                  <a:cubicBezTo>
                    <a:pt x="7857" y="218627"/>
                    <a:pt x="7003" y="222782"/>
                    <a:pt x="4855" y="226301"/>
                  </a:cubicBezTo>
                  <a:cubicBezTo>
                    <a:pt x="4383" y="227581"/>
                    <a:pt x="3522" y="228689"/>
                    <a:pt x="2384" y="229445"/>
                  </a:cubicBezTo>
                  <a:lnTo>
                    <a:pt x="1186" y="230044"/>
                  </a:lnTo>
                  <a:lnTo>
                    <a:pt x="1186" y="230044"/>
                  </a:lnTo>
                  <a:lnTo>
                    <a:pt x="-87" y="231242"/>
                  </a:lnTo>
                  <a:lnTo>
                    <a:pt x="1261" y="232066"/>
                  </a:lnTo>
                  <a:lnTo>
                    <a:pt x="1261" y="232066"/>
                  </a:lnTo>
                  <a:cubicBezTo>
                    <a:pt x="1261" y="232066"/>
                    <a:pt x="1261" y="232066"/>
                    <a:pt x="1261" y="232066"/>
                  </a:cubicBezTo>
                  <a:lnTo>
                    <a:pt x="1935" y="230793"/>
                  </a:lnTo>
                  <a:cubicBezTo>
                    <a:pt x="1710" y="231871"/>
                    <a:pt x="2084" y="232986"/>
                    <a:pt x="2908" y="233713"/>
                  </a:cubicBezTo>
                  <a:cubicBezTo>
                    <a:pt x="3657" y="234484"/>
                    <a:pt x="4518" y="235143"/>
                    <a:pt x="5453" y="235660"/>
                  </a:cubicBezTo>
                  <a:cubicBezTo>
                    <a:pt x="8089" y="237479"/>
                    <a:pt x="10589" y="239478"/>
                    <a:pt x="12940" y="241649"/>
                  </a:cubicBezTo>
                  <a:cubicBezTo>
                    <a:pt x="14587" y="242997"/>
                    <a:pt x="16235" y="244419"/>
                    <a:pt x="17807" y="245917"/>
                  </a:cubicBezTo>
                  <a:cubicBezTo>
                    <a:pt x="19139" y="247309"/>
                    <a:pt x="20562" y="248612"/>
                    <a:pt x="22074" y="249810"/>
                  </a:cubicBezTo>
                  <a:cubicBezTo>
                    <a:pt x="23197" y="250633"/>
                    <a:pt x="24395" y="251232"/>
                    <a:pt x="25444" y="252131"/>
                  </a:cubicBezTo>
                  <a:cubicBezTo>
                    <a:pt x="25998" y="252707"/>
                    <a:pt x="26626" y="253216"/>
                    <a:pt x="27315" y="253628"/>
                  </a:cubicBezTo>
                  <a:cubicBezTo>
                    <a:pt x="28004" y="254047"/>
                    <a:pt x="28872" y="254047"/>
                    <a:pt x="29561" y="253628"/>
                  </a:cubicBezTo>
                  <a:cubicBezTo>
                    <a:pt x="29277" y="253920"/>
                    <a:pt x="29277" y="254384"/>
                    <a:pt x="29561" y="254676"/>
                  </a:cubicBezTo>
                  <a:cubicBezTo>
                    <a:pt x="29816" y="255006"/>
                    <a:pt x="30153" y="255268"/>
                    <a:pt x="30535" y="255425"/>
                  </a:cubicBezTo>
                  <a:lnTo>
                    <a:pt x="35027" y="257821"/>
                  </a:lnTo>
                  <a:cubicBezTo>
                    <a:pt x="36067" y="258307"/>
                    <a:pt x="37048" y="258906"/>
                    <a:pt x="37947" y="259617"/>
                  </a:cubicBezTo>
                  <a:cubicBezTo>
                    <a:pt x="40971" y="261804"/>
                    <a:pt x="44235" y="263638"/>
                    <a:pt x="47680" y="265083"/>
                  </a:cubicBezTo>
                  <a:cubicBezTo>
                    <a:pt x="51498" y="266955"/>
                    <a:pt x="55167" y="268901"/>
                    <a:pt x="59284" y="270399"/>
                  </a:cubicBezTo>
                  <a:cubicBezTo>
                    <a:pt x="70500" y="274531"/>
                    <a:pt x="82583" y="275744"/>
                    <a:pt x="94398" y="273917"/>
                  </a:cubicBezTo>
                  <a:cubicBezTo>
                    <a:pt x="97640" y="273333"/>
                    <a:pt x="100919" y="272937"/>
                    <a:pt x="104206" y="272720"/>
                  </a:cubicBezTo>
                  <a:cubicBezTo>
                    <a:pt x="110352" y="272884"/>
                    <a:pt x="116424" y="274075"/>
                    <a:pt x="122174" y="276238"/>
                  </a:cubicBezTo>
                  <a:cubicBezTo>
                    <a:pt x="128912" y="278335"/>
                    <a:pt x="135651" y="280656"/>
                    <a:pt x="142389" y="283051"/>
                  </a:cubicBezTo>
                  <a:cubicBezTo>
                    <a:pt x="142980" y="282273"/>
                    <a:pt x="143415" y="281382"/>
                    <a:pt x="143662" y="280431"/>
                  </a:cubicBezTo>
                  <a:cubicBezTo>
                    <a:pt x="143474" y="279697"/>
                    <a:pt x="143355" y="278941"/>
                    <a:pt x="143287" y="278185"/>
                  </a:cubicBezTo>
                  <a:cubicBezTo>
                    <a:pt x="143594" y="275258"/>
                    <a:pt x="145331" y="272675"/>
                    <a:pt x="147929" y="271297"/>
                  </a:cubicBezTo>
                  <a:cubicBezTo>
                    <a:pt x="149494" y="270309"/>
                    <a:pt x="150871" y="269043"/>
                    <a:pt x="151972" y="267554"/>
                  </a:cubicBezTo>
                  <a:close/>
                </a:path>
              </a:pathLst>
            </a:custGeom>
            <a:grpFill/>
            <a:ln w="7486" cap="flat">
              <a:solidFill>
                <a:schemeClr val="bg1"/>
              </a:solidFill>
              <a:prstDash val="solid"/>
              <a:miter/>
            </a:ln>
          </p:spPr>
          <p:txBody>
            <a:bodyPr rtlCol="0" anchor="ctr"/>
            <a:lstStyle/>
            <a:p>
              <a:endParaRPr lang="en-US"/>
            </a:p>
          </p:txBody>
        </p:sp>
        <p:sp>
          <p:nvSpPr>
            <p:cNvPr id="251" name="Freeform 250">
              <a:extLst>
                <a:ext uri="{FF2B5EF4-FFF2-40B4-BE49-F238E27FC236}">
                  <a16:creationId xmlns:a16="http://schemas.microsoft.com/office/drawing/2014/main" id="{3F960E6D-684B-BB4D-B963-CB0C8A821131}"/>
                </a:ext>
              </a:extLst>
            </p:cNvPr>
            <p:cNvSpPr/>
            <p:nvPr/>
          </p:nvSpPr>
          <p:spPr>
            <a:xfrm>
              <a:off x="5621826" y="1791165"/>
              <a:ext cx="552" cy="1422"/>
            </a:xfrm>
            <a:custGeom>
              <a:avLst/>
              <a:gdLst>
                <a:gd name="connsiteX0" fmla="*/ 465 w 552"/>
                <a:gd name="connsiteY0" fmla="*/ 1319 h 1422"/>
                <a:gd name="connsiteX1" fmla="*/ -59 w 552"/>
                <a:gd name="connsiteY1" fmla="*/ -103 h 1422"/>
                <a:gd name="connsiteX2" fmla="*/ -59 w 552"/>
                <a:gd name="connsiteY2" fmla="*/ 571 h 1422"/>
                <a:gd name="connsiteX3" fmla="*/ 465 w 552"/>
                <a:gd name="connsiteY3" fmla="*/ 1319 h 1422"/>
              </a:gdLst>
              <a:ahLst/>
              <a:cxnLst>
                <a:cxn ang="0">
                  <a:pos x="connsiteX0" y="connsiteY0"/>
                </a:cxn>
                <a:cxn ang="0">
                  <a:pos x="connsiteX1" y="connsiteY1"/>
                </a:cxn>
                <a:cxn ang="0">
                  <a:pos x="connsiteX2" y="connsiteY2"/>
                </a:cxn>
                <a:cxn ang="0">
                  <a:pos x="connsiteX3" y="connsiteY3"/>
                </a:cxn>
              </a:cxnLst>
              <a:rect l="l" t="t" r="r" b="b"/>
              <a:pathLst>
                <a:path w="552" h="1422">
                  <a:moveTo>
                    <a:pt x="465" y="1319"/>
                  </a:moveTo>
                  <a:cubicBezTo>
                    <a:pt x="331" y="833"/>
                    <a:pt x="151" y="354"/>
                    <a:pt x="-59" y="-103"/>
                  </a:cubicBezTo>
                  <a:cubicBezTo>
                    <a:pt x="-96" y="121"/>
                    <a:pt x="-96" y="346"/>
                    <a:pt x="-59" y="571"/>
                  </a:cubicBezTo>
                  <a:cubicBezTo>
                    <a:pt x="69" y="848"/>
                    <a:pt x="248" y="1102"/>
                    <a:pt x="465" y="1319"/>
                  </a:cubicBezTo>
                  <a:close/>
                </a:path>
              </a:pathLst>
            </a:custGeom>
            <a:grpFill/>
            <a:ln w="7486" cap="flat">
              <a:solidFill>
                <a:schemeClr val="bg1"/>
              </a:solidFill>
              <a:prstDash val="solid"/>
              <a:miter/>
            </a:ln>
          </p:spPr>
          <p:txBody>
            <a:bodyPr rtlCol="0" anchor="ctr"/>
            <a:lstStyle/>
            <a:p>
              <a:endParaRPr lang="en-US"/>
            </a:p>
          </p:txBody>
        </p:sp>
      </p:grpSp>
      <p:sp>
        <p:nvSpPr>
          <p:cNvPr id="2" name="Teardrop 1">
            <a:extLst>
              <a:ext uri="{FF2B5EF4-FFF2-40B4-BE49-F238E27FC236}">
                <a16:creationId xmlns:a16="http://schemas.microsoft.com/office/drawing/2014/main" id="{7D731688-7D23-C14C-88C6-A8BF95343189}"/>
              </a:ext>
            </a:extLst>
          </p:cNvPr>
          <p:cNvSpPr/>
          <p:nvPr/>
        </p:nvSpPr>
        <p:spPr>
          <a:xfrm>
            <a:off x="5058756" y="7804298"/>
            <a:ext cx="1382232" cy="1382232"/>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2" name="Teardrop 251">
            <a:extLst>
              <a:ext uri="{FF2B5EF4-FFF2-40B4-BE49-F238E27FC236}">
                <a16:creationId xmlns:a16="http://schemas.microsoft.com/office/drawing/2014/main" id="{AEB6DBE5-2966-DB46-81F3-C49D53D3ACF0}"/>
              </a:ext>
            </a:extLst>
          </p:cNvPr>
          <p:cNvSpPr/>
          <p:nvPr/>
        </p:nvSpPr>
        <p:spPr>
          <a:xfrm rot="10800000">
            <a:off x="8695090" y="6166884"/>
            <a:ext cx="1382232" cy="1382232"/>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3" name="Teardrop 252">
            <a:extLst>
              <a:ext uri="{FF2B5EF4-FFF2-40B4-BE49-F238E27FC236}">
                <a16:creationId xmlns:a16="http://schemas.microsoft.com/office/drawing/2014/main" id="{9FC50DD3-4E84-AD4C-A2E0-B6F26869273C}"/>
              </a:ext>
            </a:extLst>
          </p:cNvPr>
          <p:cNvSpPr/>
          <p:nvPr/>
        </p:nvSpPr>
        <p:spPr>
          <a:xfrm rot="10800000">
            <a:off x="7015145" y="10143461"/>
            <a:ext cx="1382232" cy="1382232"/>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4" name="Rectangle 253">
            <a:extLst>
              <a:ext uri="{FF2B5EF4-FFF2-40B4-BE49-F238E27FC236}">
                <a16:creationId xmlns:a16="http://schemas.microsoft.com/office/drawing/2014/main" id="{E8530EB8-EB6F-B94B-93AB-4020BD426BAE}"/>
              </a:ext>
            </a:extLst>
          </p:cNvPr>
          <p:cNvSpPr/>
          <p:nvPr/>
        </p:nvSpPr>
        <p:spPr>
          <a:xfrm>
            <a:off x="8695090" y="6534834"/>
            <a:ext cx="1383847" cy="646331"/>
          </a:xfrm>
          <a:prstGeom prst="rect">
            <a:avLst/>
          </a:prstGeom>
        </p:spPr>
        <p:txBody>
          <a:bodyPr wrap="square">
            <a:spAutoFit/>
          </a:bodyPr>
          <a:lstStyle/>
          <a:p>
            <a:pPr algn="ctr"/>
            <a:r>
              <a:rPr lang="en-US" b="1" dirty="0">
                <a:solidFill>
                  <a:schemeClr val="bg1"/>
                </a:solidFill>
                <a:latin typeface="Century Gothic" panose="020B0502020202020204" pitchFamily="34" charset="0"/>
                <a:ea typeface="Roboto Medium" panose="02000000000000000000" pitchFamily="2" charset="0"/>
                <a:cs typeface="Poppins Medium" pitchFamily="2" charset="77"/>
              </a:rPr>
              <a:t>BR</a:t>
            </a:r>
          </a:p>
        </p:txBody>
      </p:sp>
      <p:sp>
        <p:nvSpPr>
          <p:cNvPr id="255" name="Rectangle 254">
            <a:extLst>
              <a:ext uri="{FF2B5EF4-FFF2-40B4-BE49-F238E27FC236}">
                <a16:creationId xmlns:a16="http://schemas.microsoft.com/office/drawing/2014/main" id="{3C151A38-2DE7-864E-85D9-FCC6C4349335}"/>
              </a:ext>
            </a:extLst>
          </p:cNvPr>
          <p:cNvSpPr/>
          <p:nvPr/>
        </p:nvSpPr>
        <p:spPr>
          <a:xfrm>
            <a:off x="7015146" y="10553941"/>
            <a:ext cx="1383847" cy="646331"/>
          </a:xfrm>
          <a:prstGeom prst="rect">
            <a:avLst/>
          </a:prstGeom>
        </p:spPr>
        <p:txBody>
          <a:bodyPr wrap="square">
            <a:spAutoFit/>
          </a:bodyPr>
          <a:lstStyle/>
          <a:p>
            <a:pPr algn="ctr"/>
            <a:r>
              <a:rPr lang="en-US" b="1" dirty="0">
                <a:solidFill>
                  <a:schemeClr val="bg1"/>
                </a:solidFill>
                <a:latin typeface="Century Gothic" panose="020B0502020202020204" pitchFamily="34" charset="0"/>
                <a:ea typeface="Roboto Medium" panose="02000000000000000000" pitchFamily="2" charset="0"/>
                <a:cs typeface="Poppins Medium" pitchFamily="2" charset="77"/>
              </a:rPr>
              <a:t>AR</a:t>
            </a:r>
          </a:p>
        </p:txBody>
      </p:sp>
      <p:sp>
        <p:nvSpPr>
          <p:cNvPr id="256" name="Rectangle 255">
            <a:extLst>
              <a:ext uri="{FF2B5EF4-FFF2-40B4-BE49-F238E27FC236}">
                <a16:creationId xmlns:a16="http://schemas.microsoft.com/office/drawing/2014/main" id="{1DFC7C2A-218C-C847-B598-0D6F6DF57060}"/>
              </a:ext>
            </a:extLst>
          </p:cNvPr>
          <p:cNvSpPr/>
          <p:nvPr/>
        </p:nvSpPr>
        <p:spPr>
          <a:xfrm>
            <a:off x="5037490" y="8172248"/>
            <a:ext cx="1383847" cy="646331"/>
          </a:xfrm>
          <a:prstGeom prst="rect">
            <a:avLst/>
          </a:prstGeom>
        </p:spPr>
        <p:txBody>
          <a:bodyPr wrap="square">
            <a:spAutoFit/>
          </a:bodyPr>
          <a:lstStyle/>
          <a:p>
            <a:pPr algn="ctr"/>
            <a:r>
              <a:rPr lang="en-US" b="1" dirty="0">
                <a:solidFill>
                  <a:schemeClr val="bg1"/>
                </a:solidFill>
                <a:latin typeface="Century Gothic" panose="020B0502020202020204" pitchFamily="34" charset="0"/>
                <a:ea typeface="Roboto Medium" panose="02000000000000000000" pitchFamily="2" charset="0"/>
                <a:cs typeface="Poppins Medium" pitchFamily="2" charset="77"/>
              </a:rPr>
              <a:t>PE</a:t>
            </a:r>
          </a:p>
        </p:txBody>
      </p:sp>
      <p:sp>
        <p:nvSpPr>
          <p:cNvPr id="3" name="Rectangle 2">
            <a:extLst>
              <a:ext uri="{FF2B5EF4-FFF2-40B4-BE49-F238E27FC236}">
                <a16:creationId xmlns:a16="http://schemas.microsoft.com/office/drawing/2014/main" id="{13A30544-CF90-D144-AB85-D28E0BC3C4FD}"/>
              </a:ext>
            </a:extLst>
          </p:cNvPr>
          <p:cNvSpPr/>
          <p:nvPr/>
        </p:nvSpPr>
        <p:spPr>
          <a:xfrm>
            <a:off x="11353231" y="4593265"/>
            <a:ext cx="10100930" cy="2226393"/>
          </a:xfrm>
          <a:prstGeom prst="rect">
            <a:avLst/>
          </a:prstGeom>
          <a:solidFill>
            <a:schemeClr val="accent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7" name="Rectangle 256">
            <a:extLst>
              <a:ext uri="{FF2B5EF4-FFF2-40B4-BE49-F238E27FC236}">
                <a16:creationId xmlns:a16="http://schemas.microsoft.com/office/drawing/2014/main" id="{7B512BE7-1DCD-6144-A2BC-EA84780294BB}"/>
              </a:ext>
            </a:extLst>
          </p:cNvPr>
          <p:cNvSpPr/>
          <p:nvPr/>
        </p:nvSpPr>
        <p:spPr>
          <a:xfrm>
            <a:off x="11353231" y="7166344"/>
            <a:ext cx="10100930" cy="222639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8" name="Rectangle 257">
            <a:extLst>
              <a:ext uri="{FF2B5EF4-FFF2-40B4-BE49-F238E27FC236}">
                <a16:creationId xmlns:a16="http://schemas.microsoft.com/office/drawing/2014/main" id="{194A2F4F-5F0E-6443-B7B6-7B83325C6D1A}"/>
              </a:ext>
            </a:extLst>
          </p:cNvPr>
          <p:cNvSpPr/>
          <p:nvPr/>
        </p:nvSpPr>
        <p:spPr>
          <a:xfrm>
            <a:off x="11353231" y="9739423"/>
            <a:ext cx="10100930" cy="2226393"/>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V"/>
          </a:p>
        </p:txBody>
      </p:sp>
      <p:sp>
        <p:nvSpPr>
          <p:cNvPr id="259" name="TextBox 258">
            <a:extLst>
              <a:ext uri="{FF2B5EF4-FFF2-40B4-BE49-F238E27FC236}">
                <a16:creationId xmlns:a16="http://schemas.microsoft.com/office/drawing/2014/main" id="{A8B48C23-F1FF-894B-8735-3C8A578732A1}"/>
              </a:ext>
            </a:extLst>
          </p:cNvPr>
          <p:cNvSpPr txBox="1"/>
          <p:nvPr/>
        </p:nvSpPr>
        <p:spPr>
          <a:xfrm>
            <a:off x="15502269" y="5335887"/>
            <a:ext cx="4456497"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60" name="TextBox 259">
            <a:extLst>
              <a:ext uri="{FF2B5EF4-FFF2-40B4-BE49-F238E27FC236}">
                <a16:creationId xmlns:a16="http://schemas.microsoft.com/office/drawing/2014/main" id="{F5996B1A-1AA5-894E-AE44-F55E721627AF}"/>
              </a:ext>
            </a:extLst>
          </p:cNvPr>
          <p:cNvSpPr txBox="1"/>
          <p:nvPr/>
        </p:nvSpPr>
        <p:spPr>
          <a:xfrm>
            <a:off x="15502269" y="7859992"/>
            <a:ext cx="4456497"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61" name="TextBox 260">
            <a:extLst>
              <a:ext uri="{FF2B5EF4-FFF2-40B4-BE49-F238E27FC236}">
                <a16:creationId xmlns:a16="http://schemas.microsoft.com/office/drawing/2014/main" id="{FBEB0383-E6FE-2E4C-BE37-0E6BCCEBE224}"/>
              </a:ext>
            </a:extLst>
          </p:cNvPr>
          <p:cNvSpPr txBox="1"/>
          <p:nvPr/>
        </p:nvSpPr>
        <p:spPr>
          <a:xfrm>
            <a:off x="15502269" y="10461607"/>
            <a:ext cx="4456497" cy="830997"/>
          </a:xfrm>
          <a:prstGeom prst="rect">
            <a:avLst/>
          </a:prstGeom>
          <a:noFill/>
        </p:spPr>
        <p:txBody>
          <a:bodyPr wrap="square" rtlCol="0">
            <a:spAutoFit/>
          </a:bodyPr>
          <a:lstStyle/>
          <a:p>
            <a:r>
              <a:rPr lang="en-US" sz="2400" dirty="0">
                <a:latin typeface="Lato Light" panose="020F0502020204030203" pitchFamily="34" charset="0"/>
                <a:ea typeface="Lato Light" panose="020F0502020204030203" pitchFamily="34" charset="0"/>
                <a:cs typeface="Lato Light" panose="020F0502020204030203" pitchFamily="34" charset="0"/>
              </a:rPr>
              <a:t>To get your company’s name out there, you need to make sure.</a:t>
            </a:r>
          </a:p>
        </p:txBody>
      </p:sp>
      <p:sp>
        <p:nvSpPr>
          <p:cNvPr id="262" name="Gráfico 230">
            <a:extLst>
              <a:ext uri="{FF2B5EF4-FFF2-40B4-BE49-F238E27FC236}">
                <a16:creationId xmlns:a16="http://schemas.microsoft.com/office/drawing/2014/main" id="{0D4B870C-D42D-EE46-A1C9-6A328A975935}"/>
              </a:ext>
            </a:extLst>
          </p:cNvPr>
          <p:cNvSpPr/>
          <p:nvPr/>
        </p:nvSpPr>
        <p:spPr>
          <a:xfrm>
            <a:off x="13076480" y="5120192"/>
            <a:ext cx="930394" cy="1046692"/>
          </a:xfrm>
          <a:custGeom>
            <a:avLst/>
            <a:gdLst>
              <a:gd name="connsiteX0" fmla="*/ 499155 w 507406"/>
              <a:gd name="connsiteY0" fmla="*/ 129060 h 570831"/>
              <a:gd name="connsiteX1" fmla="*/ 499013 w 507406"/>
              <a:gd name="connsiteY1" fmla="*/ 128709 h 570831"/>
              <a:gd name="connsiteX2" fmla="*/ 261167 w 507406"/>
              <a:gd name="connsiteY2" fmla="*/ 1859 h 570831"/>
              <a:gd name="connsiteX3" fmla="*/ 246239 w 507406"/>
              <a:gd name="connsiteY3" fmla="*/ 1859 h 570831"/>
              <a:gd name="connsiteX4" fmla="*/ 8393 w 507406"/>
              <a:gd name="connsiteY4" fmla="*/ 128709 h 570831"/>
              <a:gd name="connsiteX5" fmla="*/ 8252 w 507406"/>
              <a:gd name="connsiteY5" fmla="*/ 129060 h 570831"/>
              <a:gd name="connsiteX6" fmla="*/ 0 w 507406"/>
              <a:gd name="connsiteY6" fmla="*/ 142708 h 570831"/>
              <a:gd name="connsiteX7" fmla="*/ 0 w 507406"/>
              <a:gd name="connsiteY7" fmla="*/ 428124 h 570831"/>
              <a:gd name="connsiteX8" fmla="*/ 8393 w 507406"/>
              <a:gd name="connsiteY8" fmla="*/ 442122 h 570831"/>
              <a:gd name="connsiteX9" fmla="*/ 246239 w 507406"/>
              <a:gd name="connsiteY9" fmla="*/ 568973 h 570831"/>
              <a:gd name="connsiteX10" fmla="*/ 246419 w 507406"/>
              <a:gd name="connsiteY10" fmla="*/ 568808 h 570831"/>
              <a:gd name="connsiteX11" fmla="*/ 253703 w 507406"/>
              <a:gd name="connsiteY11" fmla="*/ 570831 h 570831"/>
              <a:gd name="connsiteX12" fmla="*/ 261167 w 507406"/>
              <a:gd name="connsiteY12" fmla="*/ 568973 h 570831"/>
              <a:gd name="connsiteX13" fmla="*/ 499013 w 507406"/>
              <a:gd name="connsiteY13" fmla="*/ 442122 h 570831"/>
              <a:gd name="connsiteX14" fmla="*/ 507406 w 507406"/>
              <a:gd name="connsiteY14" fmla="*/ 428124 h 570831"/>
              <a:gd name="connsiteX15" fmla="*/ 507406 w 507406"/>
              <a:gd name="connsiteY15" fmla="*/ 142708 h 570831"/>
              <a:gd name="connsiteX16" fmla="*/ 499155 w 507406"/>
              <a:gd name="connsiteY16" fmla="*/ 129060 h 570831"/>
              <a:gd name="connsiteX17" fmla="*/ 237846 w 507406"/>
              <a:gd name="connsiteY17" fmla="*/ 528541 h 570831"/>
              <a:gd name="connsiteX18" fmla="*/ 31714 w 507406"/>
              <a:gd name="connsiteY18" fmla="*/ 418616 h 570831"/>
              <a:gd name="connsiteX19" fmla="*/ 31714 w 507406"/>
              <a:gd name="connsiteY19" fmla="*/ 169145 h 570831"/>
              <a:gd name="connsiteX20" fmla="*/ 237848 w 507406"/>
              <a:gd name="connsiteY20" fmla="*/ 279080 h 570831"/>
              <a:gd name="connsiteX21" fmla="*/ 237848 w 507406"/>
              <a:gd name="connsiteY21" fmla="*/ 528541 h 570831"/>
              <a:gd name="connsiteX22" fmla="*/ 338919 w 507406"/>
              <a:gd name="connsiteY22" fmla="*/ 206136 h 570831"/>
              <a:gd name="connsiteX23" fmla="*/ 134774 w 507406"/>
              <a:gd name="connsiteY23" fmla="*/ 97259 h 570831"/>
              <a:gd name="connsiteX24" fmla="*/ 168486 w 507406"/>
              <a:gd name="connsiteY24" fmla="*/ 79280 h 570831"/>
              <a:gd name="connsiteX25" fmla="*/ 372631 w 507406"/>
              <a:gd name="connsiteY25" fmla="*/ 188158 h 570831"/>
              <a:gd name="connsiteX26" fmla="*/ 338919 w 507406"/>
              <a:gd name="connsiteY26" fmla="*/ 206136 h 570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07406" h="570831">
                <a:moveTo>
                  <a:pt x="499155" y="129060"/>
                </a:moveTo>
                <a:cubicBezTo>
                  <a:pt x="499018" y="128958"/>
                  <a:pt x="499193" y="128805"/>
                  <a:pt x="499013" y="128709"/>
                </a:cubicBezTo>
                <a:lnTo>
                  <a:pt x="261167" y="1859"/>
                </a:lnTo>
                <a:cubicBezTo>
                  <a:pt x="256522" y="-620"/>
                  <a:pt x="250885" y="-620"/>
                  <a:pt x="246239" y="1859"/>
                </a:cubicBezTo>
                <a:lnTo>
                  <a:pt x="8393" y="128709"/>
                </a:lnTo>
                <a:cubicBezTo>
                  <a:pt x="8213" y="128805"/>
                  <a:pt x="8389" y="128958"/>
                  <a:pt x="8252" y="129060"/>
                </a:cubicBezTo>
                <a:cubicBezTo>
                  <a:pt x="3409" y="131775"/>
                  <a:pt x="0" y="136756"/>
                  <a:pt x="0" y="142708"/>
                </a:cubicBezTo>
                <a:lnTo>
                  <a:pt x="0" y="428124"/>
                </a:lnTo>
                <a:cubicBezTo>
                  <a:pt x="0" y="433978"/>
                  <a:pt x="3221" y="439366"/>
                  <a:pt x="8393" y="442122"/>
                </a:cubicBezTo>
                <a:lnTo>
                  <a:pt x="246239" y="568973"/>
                </a:lnTo>
                <a:cubicBezTo>
                  <a:pt x="246297" y="569004"/>
                  <a:pt x="246360" y="568798"/>
                  <a:pt x="246419" y="568808"/>
                </a:cubicBezTo>
                <a:cubicBezTo>
                  <a:pt x="248719" y="570011"/>
                  <a:pt x="251182" y="570831"/>
                  <a:pt x="253703" y="570831"/>
                </a:cubicBezTo>
                <a:cubicBezTo>
                  <a:pt x="256273" y="570831"/>
                  <a:pt x="258844" y="570212"/>
                  <a:pt x="261167" y="568973"/>
                </a:cubicBezTo>
                <a:lnTo>
                  <a:pt x="499013" y="442122"/>
                </a:lnTo>
                <a:cubicBezTo>
                  <a:pt x="504185" y="439366"/>
                  <a:pt x="507406" y="433978"/>
                  <a:pt x="507406" y="428124"/>
                </a:cubicBezTo>
                <a:lnTo>
                  <a:pt x="507406" y="142708"/>
                </a:lnTo>
                <a:cubicBezTo>
                  <a:pt x="507406" y="136756"/>
                  <a:pt x="503998" y="131775"/>
                  <a:pt x="499155" y="129060"/>
                </a:cubicBezTo>
                <a:close/>
                <a:moveTo>
                  <a:pt x="237846" y="528541"/>
                </a:moveTo>
                <a:lnTo>
                  <a:pt x="31714" y="418616"/>
                </a:lnTo>
                <a:lnTo>
                  <a:pt x="31714" y="169145"/>
                </a:lnTo>
                <a:lnTo>
                  <a:pt x="237848" y="279080"/>
                </a:lnTo>
                <a:lnTo>
                  <a:pt x="237848" y="528541"/>
                </a:lnTo>
                <a:close/>
                <a:moveTo>
                  <a:pt x="338919" y="206136"/>
                </a:moveTo>
                <a:lnTo>
                  <a:pt x="134774" y="97259"/>
                </a:lnTo>
                <a:lnTo>
                  <a:pt x="168486" y="79280"/>
                </a:lnTo>
                <a:lnTo>
                  <a:pt x="372631" y="188158"/>
                </a:lnTo>
                <a:lnTo>
                  <a:pt x="338919" y="206136"/>
                </a:lnTo>
                <a:close/>
              </a:path>
            </a:pathLst>
          </a:custGeom>
          <a:solidFill>
            <a:schemeClr val="accent1"/>
          </a:solidFill>
          <a:ln w="1463" cap="flat">
            <a:noFill/>
            <a:prstDash val="solid"/>
            <a:miter/>
          </a:ln>
        </p:spPr>
        <p:txBody>
          <a:bodyPr rtlCol="0" anchor="ctr"/>
          <a:lstStyle/>
          <a:p>
            <a:endParaRPr lang="es-MX"/>
          </a:p>
        </p:txBody>
      </p:sp>
      <p:grpSp>
        <p:nvGrpSpPr>
          <p:cNvPr id="263" name="Gráfico 243">
            <a:extLst>
              <a:ext uri="{FF2B5EF4-FFF2-40B4-BE49-F238E27FC236}">
                <a16:creationId xmlns:a16="http://schemas.microsoft.com/office/drawing/2014/main" id="{BB3F56EA-CCD3-D04D-AA01-389E9E827CEE}"/>
              </a:ext>
            </a:extLst>
          </p:cNvPr>
          <p:cNvGrpSpPr/>
          <p:nvPr/>
        </p:nvGrpSpPr>
        <p:grpSpPr>
          <a:xfrm>
            <a:off x="13076480" y="7751566"/>
            <a:ext cx="930394" cy="930394"/>
            <a:chOff x="5171013" y="4285321"/>
            <a:chExt cx="570830" cy="570830"/>
          </a:xfrm>
          <a:solidFill>
            <a:schemeClr val="accent2"/>
          </a:solidFill>
        </p:grpSpPr>
        <p:sp>
          <p:nvSpPr>
            <p:cNvPr id="264" name="Forma libre 342">
              <a:extLst>
                <a:ext uri="{FF2B5EF4-FFF2-40B4-BE49-F238E27FC236}">
                  <a16:creationId xmlns:a16="http://schemas.microsoft.com/office/drawing/2014/main" id="{2FACB5FE-D8AF-AE4E-A25E-C54009348602}"/>
                </a:ext>
              </a:extLst>
            </p:cNvPr>
            <p:cNvSpPr/>
            <p:nvPr/>
          </p:nvSpPr>
          <p:spPr>
            <a:xfrm>
              <a:off x="5432643" y="4356675"/>
              <a:ext cx="142962" cy="332985"/>
            </a:xfrm>
            <a:custGeom>
              <a:avLst/>
              <a:gdLst>
                <a:gd name="connsiteX0" fmla="*/ 24040 w 142962"/>
                <a:gd name="connsiteY0" fmla="*/ 0 h 332985"/>
                <a:gd name="connsiteX1" fmla="*/ 12147 w 142962"/>
                <a:gd name="connsiteY1" fmla="*/ 11893 h 332985"/>
                <a:gd name="connsiteX2" fmla="*/ 12147 w 142962"/>
                <a:gd name="connsiteY2" fmla="*/ 193760 h 332985"/>
                <a:gd name="connsiteX3" fmla="*/ 0 w 142962"/>
                <a:gd name="connsiteY3" fmla="*/ 214063 h 332985"/>
                <a:gd name="connsiteX4" fmla="*/ 23784 w 142962"/>
                <a:gd name="connsiteY4" fmla="*/ 237847 h 332985"/>
                <a:gd name="connsiteX5" fmla="*/ 23912 w 142962"/>
                <a:gd name="connsiteY5" fmla="*/ 237821 h 332985"/>
                <a:gd name="connsiteX6" fmla="*/ 24038 w 142962"/>
                <a:gd name="connsiteY6" fmla="*/ 237847 h 332985"/>
                <a:gd name="connsiteX7" fmla="*/ 29834 w 142962"/>
                <a:gd name="connsiteY7" fmla="*/ 236674 h 332985"/>
                <a:gd name="connsiteX8" fmla="*/ 122661 w 142962"/>
                <a:gd name="connsiteY8" fmla="*/ 329501 h 332985"/>
                <a:gd name="connsiteX9" fmla="*/ 131069 w 142962"/>
                <a:gd name="connsiteY9" fmla="*/ 332985 h 332985"/>
                <a:gd name="connsiteX10" fmla="*/ 139478 w 142962"/>
                <a:gd name="connsiteY10" fmla="*/ 329501 h 332985"/>
                <a:gd name="connsiteX11" fmla="*/ 139478 w 142962"/>
                <a:gd name="connsiteY11" fmla="*/ 312685 h 332985"/>
                <a:gd name="connsiteX12" fmla="*/ 46651 w 142962"/>
                <a:gd name="connsiteY12" fmla="*/ 219858 h 332985"/>
                <a:gd name="connsiteX13" fmla="*/ 47824 w 142962"/>
                <a:gd name="connsiteY13" fmla="*/ 214063 h 332985"/>
                <a:gd name="connsiteX14" fmla="*/ 35931 w 142962"/>
                <a:gd name="connsiteY14" fmla="*/ 193932 h 332985"/>
                <a:gd name="connsiteX15" fmla="*/ 35931 w 142962"/>
                <a:gd name="connsiteY15" fmla="*/ 11892 h 332985"/>
                <a:gd name="connsiteX16" fmla="*/ 24040 w 142962"/>
                <a:gd name="connsiteY16" fmla="*/ 0 h 332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2962" h="332985">
                  <a:moveTo>
                    <a:pt x="24040" y="0"/>
                  </a:moveTo>
                  <a:cubicBezTo>
                    <a:pt x="17466" y="0"/>
                    <a:pt x="12147" y="5319"/>
                    <a:pt x="12147" y="11893"/>
                  </a:cubicBezTo>
                  <a:lnTo>
                    <a:pt x="12147" y="193760"/>
                  </a:lnTo>
                  <a:cubicBezTo>
                    <a:pt x="5020" y="197874"/>
                    <a:pt x="0" y="205262"/>
                    <a:pt x="0" y="214063"/>
                  </a:cubicBezTo>
                  <a:cubicBezTo>
                    <a:pt x="0" y="227174"/>
                    <a:pt x="10662" y="237847"/>
                    <a:pt x="23784" y="237847"/>
                  </a:cubicBezTo>
                  <a:cubicBezTo>
                    <a:pt x="23829" y="237847"/>
                    <a:pt x="23867" y="237821"/>
                    <a:pt x="23912" y="237821"/>
                  </a:cubicBezTo>
                  <a:cubicBezTo>
                    <a:pt x="23957" y="237821"/>
                    <a:pt x="23994" y="237847"/>
                    <a:pt x="24038" y="237847"/>
                  </a:cubicBezTo>
                  <a:cubicBezTo>
                    <a:pt x="26092" y="237847"/>
                    <a:pt x="27931" y="237166"/>
                    <a:pt x="29834" y="236674"/>
                  </a:cubicBezTo>
                  <a:lnTo>
                    <a:pt x="122661" y="329501"/>
                  </a:lnTo>
                  <a:cubicBezTo>
                    <a:pt x="124983" y="331823"/>
                    <a:pt x="128027" y="332985"/>
                    <a:pt x="131069" y="332985"/>
                  </a:cubicBezTo>
                  <a:cubicBezTo>
                    <a:pt x="134112" y="332985"/>
                    <a:pt x="137154" y="331823"/>
                    <a:pt x="139478" y="329501"/>
                  </a:cubicBezTo>
                  <a:cubicBezTo>
                    <a:pt x="144124" y="324855"/>
                    <a:pt x="144124" y="317330"/>
                    <a:pt x="139478" y="312685"/>
                  </a:cubicBezTo>
                  <a:lnTo>
                    <a:pt x="46651" y="219858"/>
                  </a:lnTo>
                  <a:cubicBezTo>
                    <a:pt x="47143" y="217955"/>
                    <a:pt x="47824" y="216118"/>
                    <a:pt x="47824" y="214063"/>
                  </a:cubicBezTo>
                  <a:cubicBezTo>
                    <a:pt x="47824" y="205373"/>
                    <a:pt x="42909" y="198084"/>
                    <a:pt x="35931" y="193932"/>
                  </a:cubicBezTo>
                  <a:lnTo>
                    <a:pt x="35931" y="11892"/>
                  </a:lnTo>
                  <a:cubicBezTo>
                    <a:pt x="35932" y="5318"/>
                    <a:pt x="30613" y="0"/>
                    <a:pt x="24040" y="0"/>
                  </a:cubicBezTo>
                  <a:close/>
                </a:path>
              </a:pathLst>
            </a:custGeom>
            <a:grpFill/>
            <a:ln w="1098" cap="flat">
              <a:noFill/>
              <a:prstDash val="solid"/>
              <a:miter/>
            </a:ln>
          </p:spPr>
          <p:txBody>
            <a:bodyPr rtlCol="0" anchor="ctr"/>
            <a:lstStyle/>
            <a:p>
              <a:endParaRPr lang="es-MX"/>
            </a:p>
          </p:txBody>
        </p:sp>
        <p:sp>
          <p:nvSpPr>
            <p:cNvPr id="265" name="Forma libre 343">
              <a:extLst>
                <a:ext uri="{FF2B5EF4-FFF2-40B4-BE49-F238E27FC236}">
                  <a16:creationId xmlns:a16="http://schemas.microsoft.com/office/drawing/2014/main" id="{10915294-6769-6D48-8B04-BB374D409964}"/>
                </a:ext>
              </a:extLst>
            </p:cNvPr>
            <p:cNvSpPr/>
            <p:nvPr/>
          </p:nvSpPr>
          <p:spPr>
            <a:xfrm>
              <a:off x="5171013" y="4285321"/>
              <a:ext cx="570830" cy="570830"/>
            </a:xfrm>
            <a:custGeom>
              <a:avLst/>
              <a:gdLst>
                <a:gd name="connsiteX0" fmla="*/ 264912 w 570830"/>
                <a:gd name="connsiteY0" fmla="*/ 712 h 570830"/>
                <a:gd name="connsiteX1" fmla="*/ 32381 w 570830"/>
                <a:gd name="connsiteY1" fmla="*/ 153218 h 570830"/>
                <a:gd name="connsiteX2" fmla="*/ 32361 w 570830"/>
                <a:gd name="connsiteY2" fmla="*/ 153255 h 570830"/>
                <a:gd name="connsiteX3" fmla="*/ 32139 w 570830"/>
                <a:gd name="connsiteY3" fmla="*/ 153649 h 570830"/>
                <a:gd name="connsiteX4" fmla="*/ 32229 w 570830"/>
                <a:gd name="connsiteY4" fmla="*/ 153644 h 570830"/>
                <a:gd name="connsiteX5" fmla="*/ 31210 w 570830"/>
                <a:gd name="connsiteY5" fmla="*/ 162266 h 570830"/>
                <a:gd name="connsiteX6" fmla="*/ 42689 w 570830"/>
                <a:gd name="connsiteY6" fmla="*/ 171046 h 570830"/>
                <a:gd name="connsiteX7" fmla="*/ 45803 w 570830"/>
                <a:gd name="connsiteY7" fmla="*/ 170628 h 570830"/>
                <a:gd name="connsiteX8" fmla="*/ 144330 w 570830"/>
                <a:gd name="connsiteY8" fmla="*/ 143951 h 570830"/>
                <a:gd name="connsiteX9" fmla="*/ 152278 w 570830"/>
                <a:gd name="connsiteY9" fmla="*/ 136867 h 570830"/>
                <a:gd name="connsiteX10" fmla="*/ 151371 w 570830"/>
                <a:gd name="connsiteY10" fmla="*/ 126265 h 570830"/>
                <a:gd name="connsiteX11" fmla="*/ 135767 w 570830"/>
                <a:gd name="connsiteY11" fmla="*/ 100800 h 570830"/>
                <a:gd name="connsiteX12" fmla="*/ 285289 w 570830"/>
                <a:gd name="connsiteY12" fmla="*/ 47570 h 570830"/>
                <a:gd name="connsiteX13" fmla="*/ 523144 w 570830"/>
                <a:gd name="connsiteY13" fmla="*/ 292266 h 570830"/>
                <a:gd name="connsiteX14" fmla="*/ 292207 w 570830"/>
                <a:gd name="connsiteY14" fmla="*/ 523165 h 570830"/>
                <a:gd name="connsiteX15" fmla="*/ 47609 w 570830"/>
                <a:gd name="connsiteY15" fmla="*/ 296868 h 570830"/>
                <a:gd name="connsiteX16" fmla="*/ 35919 w 570830"/>
                <a:gd name="connsiteY16" fmla="*/ 285416 h 570830"/>
                <a:gd name="connsiteX17" fmla="*/ 12081 w 570830"/>
                <a:gd name="connsiteY17" fmla="*/ 285416 h 570830"/>
                <a:gd name="connsiteX18" fmla="*/ 11 w 570830"/>
                <a:gd name="connsiteY18" fmla="*/ 297782 h 570830"/>
                <a:gd name="connsiteX19" fmla="*/ 318360 w 570830"/>
                <a:gd name="connsiteY19" fmla="*/ 568958 h 570830"/>
                <a:gd name="connsiteX20" fmla="*/ 568508 w 570830"/>
                <a:gd name="connsiteY20" fmla="*/ 322237 h 570830"/>
                <a:gd name="connsiteX21" fmla="*/ 264912 w 570830"/>
                <a:gd name="connsiteY21" fmla="*/ 712 h 570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0830" h="570830">
                  <a:moveTo>
                    <a:pt x="264912" y="712"/>
                  </a:moveTo>
                  <a:cubicBezTo>
                    <a:pt x="166902" y="7547"/>
                    <a:pt x="80385" y="67534"/>
                    <a:pt x="32381" y="153218"/>
                  </a:cubicBezTo>
                  <a:lnTo>
                    <a:pt x="32361" y="153255"/>
                  </a:lnTo>
                  <a:cubicBezTo>
                    <a:pt x="32290" y="153389"/>
                    <a:pt x="32208" y="153515"/>
                    <a:pt x="32139" y="153649"/>
                  </a:cubicBezTo>
                  <a:lnTo>
                    <a:pt x="32229" y="153644"/>
                  </a:lnTo>
                  <a:cubicBezTo>
                    <a:pt x="30880" y="156211"/>
                    <a:pt x="30391" y="159247"/>
                    <a:pt x="31210" y="162266"/>
                  </a:cubicBezTo>
                  <a:cubicBezTo>
                    <a:pt x="32651" y="167562"/>
                    <a:pt x="37438" y="171046"/>
                    <a:pt x="42689" y="171046"/>
                  </a:cubicBezTo>
                  <a:cubicBezTo>
                    <a:pt x="43711" y="171046"/>
                    <a:pt x="44757" y="170918"/>
                    <a:pt x="45803" y="170628"/>
                  </a:cubicBezTo>
                  <a:lnTo>
                    <a:pt x="144330" y="143951"/>
                  </a:lnTo>
                  <a:cubicBezTo>
                    <a:pt x="147955" y="142976"/>
                    <a:pt x="150884" y="140351"/>
                    <a:pt x="152278" y="136867"/>
                  </a:cubicBezTo>
                  <a:cubicBezTo>
                    <a:pt x="153649" y="133394"/>
                    <a:pt x="153323" y="129458"/>
                    <a:pt x="151371" y="126265"/>
                  </a:cubicBezTo>
                  <a:lnTo>
                    <a:pt x="135767" y="100800"/>
                  </a:lnTo>
                  <a:cubicBezTo>
                    <a:pt x="177351" y="67050"/>
                    <a:pt x="229645" y="47570"/>
                    <a:pt x="285289" y="47570"/>
                  </a:cubicBezTo>
                  <a:cubicBezTo>
                    <a:pt x="418765" y="47570"/>
                    <a:pt x="526939" y="157999"/>
                    <a:pt x="523144" y="292266"/>
                  </a:cubicBezTo>
                  <a:cubicBezTo>
                    <a:pt x="519641" y="416259"/>
                    <a:pt x="416251" y="519628"/>
                    <a:pt x="292207" y="523165"/>
                  </a:cubicBezTo>
                  <a:cubicBezTo>
                    <a:pt x="161727" y="526882"/>
                    <a:pt x="53714" y="424993"/>
                    <a:pt x="47609" y="296868"/>
                  </a:cubicBezTo>
                  <a:cubicBezTo>
                    <a:pt x="47306" y="290498"/>
                    <a:pt x="42299" y="285416"/>
                    <a:pt x="35919" y="285416"/>
                  </a:cubicBezTo>
                  <a:lnTo>
                    <a:pt x="12081" y="285416"/>
                  </a:lnTo>
                  <a:cubicBezTo>
                    <a:pt x="5342" y="285416"/>
                    <a:pt x="-277" y="291053"/>
                    <a:pt x="11" y="297782"/>
                  </a:cubicBezTo>
                  <a:cubicBezTo>
                    <a:pt x="6972" y="460222"/>
                    <a:pt x="150409" y="587930"/>
                    <a:pt x="318360" y="568958"/>
                  </a:cubicBezTo>
                  <a:cubicBezTo>
                    <a:pt x="447351" y="554389"/>
                    <a:pt x="552303" y="450975"/>
                    <a:pt x="568508" y="322237"/>
                  </a:cubicBezTo>
                  <a:cubicBezTo>
                    <a:pt x="591247" y="141606"/>
                    <a:pt x="443845" y="-11767"/>
                    <a:pt x="264912" y="712"/>
                  </a:cubicBezTo>
                  <a:close/>
                </a:path>
              </a:pathLst>
            </a:custGeom>
            <a:grpFill/>
            <a:ln w="1098" cap="flat">
              <a:noFill/>
              <a:prstDash val="solid"/>
              <a:miter/>
            </a:ln>
          </p:spPr>
          <p:txBody>
            <a:bodyPr rtlCol="0" anchor="ctr"/>
            <a:lstStyle/>
            <a:p>
              <a:endParaRPr lang="es-MX"/>
            </a:p>
          </p:txBody>
        </p:sp>
      </p:grpSp>
      <p:pic>
        <p:nvPicPr>
          <p:cNvPr id="266" name="Gráfico 219">
            <a:extLst>
              <a:ext uri="{FF2B5EF4-FFF2-40B4-BE49-F238E27FC236}">
                <a16:creationId xmlns:a16="http://schemas.microsoft.com/office/drawing/2014/main" id="{41660A70-88CE-BA4F-A1CA-15C727BAD3C7}"/>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13114947" y="10425889"/>
            <a:ext cx="853459" cy="853459"/>
          </a:xfrm>
          <a:prstGeom prst="rect">
            <a:avLst/>
          </a:prstGeom>
        </p:spPr>
      </p:pic>
    </p:spTree>
    <p:extLst>
      <p:ext uri="{BB962C8B-B14F-4D97-AF65-F5344CB8AC3E}">
        <p14:creationId xmlns:p14="http://schemas.microsoft.com/office/powerpoint/2010/main" val="3164315702"/>
      </p:ext>
    </p:extLst>
  </p:cSld>
  <p:clrMapOvr>
    <a:masterClrMapping/>
  </p:clrMapOvr>
</p:sld>
</file>

<file path=ppt/theme/theme1.xml><?xml version="1.0" encoding="utf-8"?>
<a:theme xmlns:a="http://schemas.openxmlformats.org/drawingml/2006/main" name="Office Theme">
  <a:themeElements>
    <a:clrScheme name="Custom 39">
      <a:dk1>
        <a:srgbClr val="999999"/>
      </a:dk1>
      <a:lt1>
        <a:srgbClr val="FFFFFF"/>
      </a:lt1>
      <a:dk2>
        <a:srgbClr val="494949"/>
      </a:dk2>
      <a:lt2>
        <a:srgbClr val="FFFFFF"/>
      </a:lt2>
      <a:accent1>
        <a:srgbClr val="1F203F"/>
      </a:accent1>
      <a:accent2>
        <a:srgbClr val="533662"/>
      </a:accent2>
      <a:accent3>
        <a:srgbClr val="FE6262"/>
      </a:accent3>
      <a:accent4>
        <a:srgbClr val="FFBD68"/>
      </a:accent4>
      <a:accent5>
        <a:srgbClr val="1F203F"/>
      </a:accent5>
      <a:accent6>
        <a:srgbClr val="533662"/>
      </a:accent6>
      <a:hlink>
        <a:srgbClr val="FE6262"/>
      </a:hlink>
      <a:folHlink>
        <a:srgbClr val="FFBD68"/>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115300</TotalTime>
  <Words>1538</Words>
  <Application>Microsoft Macintosh PowerPoint</Application>
  <PresentationFormat>Custom</PresentationFormat>
  <Paragraphs>199</Paragraphs>
  <Slides>20</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Arial</vt:lpstr>
      <vt:lpstr>Calibri</vt:lpstr>
      <vt:lpstr>Calibri Light</vt:lpstr>
      <vt:lpstr>Century Gothic</vt:lpstr>
      <vt:lpstr>Lato</vt:lpstr>
      <vt:lpstr>Lato Light</vt:lpstr>
      <vt:lpstr>Montserrat Light</vt:lpstr>
      <vt:lpstr>Poppins</vt:lpstr>
      <vt:lpstr>Roboto</vt:lpstr>
      <vt:lpstr>Roboto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Luis Lopez</cp:lastModifiedBy>
  <cp:revision>19227</cp:revision>
  <dcterms:created xsi:type="dcterms:W3CDTF">2014-11-12T21:47:38Z</dcterms:created>
  <dcterms:modified xsi:type="dcterms:W3CDTF">2020-10-29T19:42:40Z</dcterms:modified>
  <cp:category/>
</cp:coreProperties>
</file>